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5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0A40-376C-944E-97FF-C00AA846DA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17F4-0F03-194E-9016-2F9034A716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27" y="2129395"/>
            <a:ext cx="4567190" cy="2283328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&gt;&lt;((((°&gt;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96656" y="2152595"/>
            <a:ext cx="4047344" cy="995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app-</a:t>
            </a:r>
            <a:r>
              <a:rPr lang="en-US" sz="8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nea</a:t>
            </a:r>
            <a:endParaRPr lang="en-US" sz="8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24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</dc:creator>
  <cp:lastModifiedBy>Ragnoni Gianluca</cp:lastModifiedBy>
  <cp:revision>4</cp:revision>
  <dcterms:created xsi:type="dcterms:W3CDTF">2015-10-25T08:03:27Z</dcterms:created>
  <dcterms:modified xsi:type="dcterms:W3CDTF">2015-11-02T11:27:19Z</dcterms:modified>
</cp:coreProperties>
</file>