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notesMasterIdLst>
    <p:notesMasterId r:id="rId3"/>
  </p:notesMasterIdLst>
  <p:handoutMasterIdLst>
    <p:handoutMasterId r:id="rId4"/>
  </p:handoutMasterIdLst>
  <p:sldIdLst>
    <p:sldId id="259" r:id="rId2"/>
  </p:sldIdLst>
  <p:sldSz cx="7920038" cy="98996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940675A-B579-460E-94D1-54222C63F5D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51" autoAdjust="0"/>
    <p:restoredTop sz="95030" autoAdjust="0"/>
  </p:normalViewPr>
  <p:slideViewPr>
    <p:cSldViewPr snapToGrid="0">
      <p:cViewPr>
        <p:scale>
          <a:sx n="66" d="100"/>
          <a:sy n="66" d="100"/>
        </p:scale>
        <p:origin x="691" y="-192"/>
      </p:cViewPr>
      <p:guideLst/>
    </p:cSldViewPr>
  </p:slideViewPr>
  <p:outlineViewPr>
    <p:cViewPr>
      <p:scale>
        <a:sx n="33" d="100"/>
        <a:sy n="33" d="100"/>
      </p:scale>
      <p:origin x="0" y="-426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306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11B0238-52DA-479C-A721-50D04C9653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5599E2-CC99-47F9-92F6-A90840836FD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96AAC4-6753-43E0-9F41-7B05D5BA2E44}" type="datetimeFigureOut">
              <a:rPr lang="en-SG" smtClean="0"/>
              <a:t>3/3/2021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CFE9A-A183-4FD3-89F9-81B604024E3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E05847-37FF-4FF5-95F3-D7CAB72B958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EFE32A-79ED-4646-99D0-0AF478CC268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443842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AA04CF-0708-4637-BD33-FFE500F694AC}" type="datetimeFigureOut">
              <a:rPr lang="en-SG" smtClean="0"/>
              <a:t>3/3/2021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95513" y="1143000"/>
            <a:ext cx="24669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20A66C-F9CD-4C71-836A-788EC8C3891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066721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407766" rtl="0" eaLnBrk="1" latinLnBrk="0" hangingPunct="1">
      <a:defRPr sz="1848" kern="1200">
        <a:solidFill>
          <a:schemeClr val="tx1"/>
        </a:solidFill>
        <a:latin typeface="+mn-lt"/>
        <a:ea typeface="+mn-ea"/>
        <a:cs typeface="+mn-cs"/>
      </a:defRPr>
    </a:lvl1pPr>
    <a:lvl2pPr marL="703882" algn="l" defTabSz="1407766" rtl="0" eaLnBrk="1" latinLnBrk="0" hangingPunct="1">
      <a:defRPr sz="1848" kern="1200">
        <a:solidFill>
          <a:schemeClr val="tx1"/>
        </a:solidFill>
        <a:latin typeface="+mn-lt"/>
        <a:ea typeface="+mn-ea"/>
        <a:cs typeface="+mn-cs"/>
      </a:defRPr>
    </a:lvl2pPr>
    <a:lvl3pPr marL="1407766" algn="l" defTabSz="1407766" rtl="0" eaLnBrk="1" latinLnBrk="0" hangingPunct="1">
      <a:defRPr sz="1848" kern="1200">
        <a:solidFill>
          <a:schemeClr val="tx1"/>
        </a:solidFill>
        <a:latin typeface="+mn-lt"/>
        <a:ea typeface="+mn-ea"/>
        <a:cs typeface="+mn-cs"/>
      </a:defRPr>
    </a:lvl3pPr>
    <a:lvl4pPr marL="2111648" algn="l" defTabSz="1407766" rtl="0" eaLnBrk="1" latinLnBrk="0" hangingPunct="1">
      <a:defRPr sz="1848" kern="1200">
        <a:solidFill>
          <a:schemeClr val="tx1"/>
        </a:solidFill>
        <a:latin typeface="+mn-lt"/>
        <a:ea typeface="+mn-ea"/>
        <a:cs typeface="+mn-cs"/>
      </a:defRPr>
    </a:lvl4pPr>
    <a:lvl5pPr marL="2815531" algn="l" defTabSz="1407766" rtl="0" eaLnBrk="1" latinLnBrk="0" hangingPunct="1">
      <a:defRPr sz="1848" kern="1200">
        <a:solidFill>
          <a:schemeClr val="tx1"/>
        </a:solidFill>
        <a:latin typeface="+mn-lt"/>
        <a:ea typeface="+mn-ea"/>
        <a:cs typeface="+mn-cs"/>
      </a:defRPr>
    </a:lvl5pPr>
    <a:lvl6pPr marL="3519414" algn="l" defTabSz="1407766" rtl="0" eaLnBrk="1" latinLnBrk="0" hangingPunct="1">
      <a:defRPr sz="1848" kern="1200">
        <a:solidFill>
          <a:schemeClr val="tx1"/>
        </a:solidFill>
        <a:latin typeface="+mn-lt"/>
        <a:ea typeface="+mn-ea"/>
        <a:cs typeface="+mn-cs"/>
      </a:defRPr>
    </a:lvl6pPr>
    <a:lvl7pPr marL="4223297" algn="l" defTabSz="1407766" rtl="0" eaLnBrk="1" latinLnBrk="0" hangingPunct="1">
      <a:defRPr sz="1848" kern="1200">
        <a:solidFill>
          <a:schemeClr val="tx1"/>
        </a:solidFill>
        <a:latin typeface="+mn-lt"/>
        <a:ea typeface="+mn-ea"/>
        <a:cs typeface="+mn-cs"/>
      </a:defRPr>
    </a:lvl7pPr>
    <a:lvl8pPr marL="4927180" algn="l" defTabSz="1407766" rtl="0" eaLnBrk="1" latinLnBrk="0" hangingPunct="1">
      <a:defRPr sz="1848" kern="1200">
        <a:solidFill>
          <a:schemeClr val="tx1"/>
        </a:solidFill>
        <a:latin typeface="+mn-lt"/>
        <a:ea typeface="+mn-ea"/>
        <a:cs typeface="+mn-cs"/>
      </a:defRPr>
    </a:lvl8pPr>
    <a:lvl9pPr marL="5631063" algn="l" defTabSz="1407766" rtl="0" eaLnBrk="1" latinLnBrk="0" hangingPunct="1">
      <a:defRPr sz="184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95513" y="1143000"/>
            <a:ext cx="246697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20A66C-F9CD-4C71-836A-788EC8C38916}" type="slidenum">
              <a:rPr lang="en-SG" smtClean="0"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53440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nthly_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" name="cal_table">
            <a:extLst>
              <a:ext uri="{FF2B5EF4-FFF2-40B4-BE49-F238E27FC236}">
                <a16:creationId xmlns:a16="http://schemas.microsoft.com/office/drawing/2014/main" id="{F9B0924E-DBDF-407E-B52A-EA033D50FACF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710888437"/>
              </p:ext>
            </p:extLst>
          </p:nvPr>
        </p:nvGraphicFramePr>
        <p:xfrm>
          <a:off x="297000" y="1188000"/>
          <a:ext cx="6930000" cy="59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90000">
                  <a:extLst>
                    <a:ext uri="{9D8B030D-6E8A-4147-A177-3AD203B41FA5}">
                      <a16:colId xmlns:a16="http://schemas.microsoft.com/office/drawing/2014/main" val="2237985099"/>
                    </a:ext>
                  </a:extLst>
                </a:gridCol>
                <a:gridCol w="990000">
                  <a:extLst>
                    <a:ext uri="{9D8B030D-6E8A-4147-A177-3AD203B41FA5}">
                      <a16:colId xmlns:a16="http://schemas.microsoft.com/office/drawing/2014/main" val="811667210"/>
                    </a:ext>
                  </a:extLst>
                </a:gridCol>
                <a:gridCol w="990000">
                  <a:extLst>
                    <a:ext uri="{9D8B030D-6E8A-4147-A177-3AD203B41FA5}">
                      <a16:colId xmlns:a16="http://schemas.microsoft.com/office/drawing/2014/main" val="2067962199"/>
                    </a:ext>
                  </a:extLst>
                </a:gridCol>
                <a:gridCol w="990000">
                  <a:extLst>
                    <a:ext uri="{9D8B030D-6E8A-4147-A177-3AD203B41FA5}">
                      <a16:colId xmlns:a16="http://schemas.microsoft.com/office/drawing/2014/main" val="4144644782"/>
                    </a:ext>
                  </a:extLst>
                </a:gridCol>
                <a:gridCol w="990000">
                  <a:extLst>
                    <a:ext uri="{9D8B030D-6E8A-4147-A177-3AD203B41FA5}">
                      <a16:colId xmlns:a16="http://schemas.microsoft.com/office/drawing/2014/main" val="1438013877"/>
                    </a:ext>
                  </a:extLst>
                </a:gridCol>
                <a:gridCol w="990000">
                  <a:extLst>
                    <a:ext uri="{9D8B030D-6E8A-4147-A177-3AD203B41FA5}">
                      <a16:colId xmlns:a16="http://schemas.microsoft.com/office/drawing/2014/main" val="310379712"/>
                    </a:ext>
                  </a:extLst>
                </a:gridCol>
                <a:gridCol w="990000">
                  <a:extLst>
                    <a:ext uri="{9D8B030D-6E8A-4147-A177-3AD203B41FA5}">
                      <a16:colId xmlns:a16="http://schemas.microsoft.com/office/drawing/2014/main" val="2765353135"/>
                    </a:ext>
                  </a:extLst>
                </a:gridCol>
              </a:tblGrid>
              <a:tr h="1188000">
                <a:tc>
                  <a:txBody>
                    <a:bodyPr/>
                    <a:lstStyle/>
                    <a:p>
                      <a:endParaRPr lang="en-SG" sz="900" dirty="0"/>
                    </a:p>
                  </a:txBody>
                  <a:tcPr marL="95799" marR="95799" marT="42333" marB="42333"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900" dirty="0"/>
                    </a:p>
                  </a:txBody>
                  <a:tcPr marL="95799" marR="95799" marT="42333" marB="42333"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900" dirty="0"/>
                    </a:p>
                  </a:txBody>
                  <a:tcPr marL="95799" marR="95799" marT="42333" marB="42333"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900" dirty="0"/>
                    </a:p>
                  </a:txBody>
                  <a:tcPr marL="95799" marR="95799" marT="42333" marB="42333"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900" dirty="0"/>
                    </a:p>
                  </a:txBody>
                  <a:tcPr marL="95799" marR="95799" marT="42333" marB="42333"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900" dirty="0"/>
                    </a:p>
                  </a:txBody>
                  <a:tcPr marL="95799" marR="95799" marT="42333" marB="42333"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900" dirty="0"/>
                    </a:p>
                  </a:txBody>
                  <a:tcPr marL="95799" marR="95799" marT="42333" marB="42333"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3684280"/>
                  </a:ext>
                </a:extLst>
              </a:tr>
              <a:tr h="1188000">
                <a:tc>
                  <a:txBody>
                    <a:bodyPr/>
                    <a:lstStyle/>
                    <a:p>
                      <a:endParaRPr lang="en-SG" sz="900" dirty="0"/>
                    </a:p>
                  </a:txBody>
                  <a:tcPr marL="95799" marR="95799" marT="42333" marB="42333"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900"/>
                    </a:p>
                  </a:txBody>
                  <a:tcPr marL="95799" marR="95799" marT="42333" marB="42333"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900" dirty="0"/>
                    </a:p>
                  </a:txBody>
                  <a:tcPr marL="95799" marR="95799" marT="42333" marB="42333"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900"/>
                    </a:p>
                  </a:txBody>
                  <a:tcPr marL="95799" marR="95799" marT="42333" marB="42333"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900"/>
                    </a:p>
                  </a:txBody>
                  <a:tcPr marL="95799" marR="95799" marT="42333" marB="42333"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900" dirty="0"/>
                    </a:p>
                  </a:txBody>
                  <a:tcPr marL="95799" marR="95799" marT="42333" marB="42333"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900" dirty="0"/>
                    </a:p>
                  </a:txBody>
                  <a:tcPr marL="95799" marR="95799" marT="42333" marB="42333"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0348926"/>
                  </a:ext>
                </a:extLst>
              </a:tr>
              <a:tr h="1188000">
                <a:tc>
                  <a:txBody>
                    <a:bodyPr/>
                    <a:lstStyle/>
                    <a:p>
                      <a:endParaRPr lang="en-SG" sz="900"/>
                    </a:p>
                  </a:txBody>
                  <a:tcPr marL="95799" marR="95799" marT="42333" marB="42333"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900" dirty="0"/>
                    </a:p>
                  </a:txBody>
                  <a:tcPr marL="95799" marR="95799" marT="42333" marB="42333"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900" dirty="0"/>
                    </a:p>
                  </a:txBody>
                  <a:tcPr marL="95799" marR="95799" marT="42333" marB="42333"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900" dirty="0"/>
                    </a:p>
                  </a:txBody>
                  <a:tcPr marL="95799" marR="95799" marT="42333" marB="42333"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900" dirty="0"/>
                    </a:p>
                  </a:txBody>
                  <a:tcPr marL="95799" marR="95799" marT="42333" marB="42333"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900" dirty="0"/>
                    </a:p>
                  </a:txBody>
                  <a:tcPr marL="95799" marR="95799" marT="42333" marB="42333"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900"/>
                    </a:p>
                  </a:txBody>
                  <a:tcPr marL="95799" marR="95799" marT="42333" marB="42333"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4123412"/>
                  </a:ext>
                </a:extLst>
              </a:tr>
              <a:tr h="1188000">
                <a:tc>
                  <a:txBody>
                    <a:bodyPr/>
                    <a:lstStyle/>
                    <a:p>
                      <a:endParaRPr lang="en-SG" sz="900"/>
                    </a:p>
                  </a:txBody>
                  <a:tcPr marL="95799" marR="95799" marT="42333" marB="42333"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900" dirty="0"/>
                    </a:p>
                  </a:txBody>
                  <a:tcPr marL="95799" marR="95799" marT="42333" marB="42333"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900"/>
                    </a:p>
                  </a:txBody>
                  <a:tcPr marL="95799" marR="95799" marT="42333" marB="42333"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900" dirty="0"/>
                    </a:p>
                  </a:txBody>
                  <a:tcPr marL="95799" marR="95799" marT="42333" marB="42333"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900" dirty="0"/>
                    </a:p>
                  </a:txBody>
                  <a:tcPr marL="95799" marR="95799" marT="42333" marB="42333"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900" dirty="0"/>
                    </a:p>
                  </a:txBody>
                  <a:tcPr marL="95799" marR="95799" marT="42333" marB="42333"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900"/>
                    </a:p>
                  </a:txBody>
                  <a:tcPr marL="95799" marR="95799" marT="42333" marB="42333"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422437"/>
                  </a:ext>
                </a:extLst>
              </a:tr>
              <a:tr h="1188000">
                <a:tc>
                  <a:txBody>
                    <a:bodyPr/>
                    <a:lstStyle/>
                    <a:p>
                      <a:endParaRPr lang="en-SG" sz="900" dirty="0"/>
                    </a:p>
                  </a:txBody>
                  <a:tcPr marL="95799" marR="95799" marT="42333" marB="42333"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900" dirty="0"/>
                    </a:p>
                  </a:txBody>
                  <a:tcPr marL="95799" marR="95799" marT="42333" marB="42333"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900" dirty="0"/>
                    </a:p>
                  </a:txBody>
                  <a:tcPr marL="95799" marR="95799" marT="42333" marB="42333"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900" dirty="0"/>
                    </a:p>
                  </a:txBody>
                  <a:tcPr marL="95799" marR="95799" marT="42333" marB="42333"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900"/>
                    </a:p>
                  </a:txBody>
                  <a:tcPr marL="95799" marR="95799" marT="42333" marB="42333"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900" dirty="0"/>
                    </a:p>
                  </a:txBody>
                  <a:tcPr marL="95799" marR="95799" marT="42333" marB="42333"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900" dirty="0"/>
                    </a:p>
                  </a:txBody>
                  <a:tcPr marL="95799" marR="95799" marT="42333" marB="42333"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7902390"/>
                  </a:ext>
                </a:extLst>
              </a:tr>
            </a:tbl>
          </a:graphicData>
        </a:graphic>
      </p:graphicFrame>
      <p:sp>
        <p:nvSpPr>
          <p:cNvPr id="2053" name="month">
            <a:extLst>
              <a:ext uri="{FF2B5EF4-FFF2-40B4-BE49-F238E27FC236}">
                <a16:creationId xmlns:a16="http://schemas.microsoft.com/office/drawing/2014/main" id="{9F06399B-14F8-4A9D-A924-AF54F4A77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000" y="396000"/>
            <a:ext cx="6732000" cy="396000"/>
          </a:xfrm>
          <a:prstGeom prst="rect">
            <a:avLst/>
          </a:prstGeom>
        </p:spPr>
        <p:txBody>
          <a:bodyPr tIns="180000" bIns="0" anchor="ctr">
            <a:normAutofit/>
          </a:bodyPr>
          <a:lstStyle>
            <a:lvl1pPr algn="ctr">
              <a:defRPr lang="en-SG" sz="2963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512186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nthly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cal_table">
            <a:extLst>
              <a:ext uri="{FF2B5EF4-FFF2-40B4-BE49-F238E27FC236}">
                <a16:creationId xmlns:a16="http://schemas.microsoft.com/office/drawing/2014/main" id="{B3FDA9CA-862C-4AE1-A719-231699A7B9F7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900801434"/>
              </p:ext>
            </p:extLst>
          </p:nvPr>
        </p:nvGraphicFramePr>
        <p:xfrm>
          <a:off x="297000" y="1188000"/>
          <a:ext cx="6930000" cy="712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90000">
                  <a:extLst>
                    <a:ext uri="{9D8B030D-6E8A-4147-A177-3AD203B41FA5}">
                      <a16:colId xmlns:a16="http://schemas.microsoft.com/office/drawing/2014/main" val="2237985099"/>
                    </a:ext>
                  </a:extLst>
                </a:gridCol>
                <a:gridCol w="990000">
                  <a:extLst>
                    <a:ext uri="{9D8B030D-6E8A-4147-A177-3AD203B41FA5}">
                      <a16:colId xmlns:a16="http://schemas.microsoft.com/office/drawing/2014/main" val="811667210"/>
                    </a:ext>
                  </a:extLst>
                </a:gridCol>
                <a:gridCol w="990000">
                  <a:extLst>
                    <a:ext uri="{9D8B030D-6E8A-4147-A177-3AD203B41FA5}">
                      <a16:colId xmlns:a16="http://schemas.microsoft.com/office/drawing/2014/main" val="2067962199"/>
                    </a:ext>
                  </a:extLst>
                </a:gridCol>
                <a:gridCol w="990000">
                  <a:extLst>
                    <a:ext uri="{9D8B030D-6E8A-4147-A177-3AD203B41FA5}">
                      <a16:colId xmlns:a16="http://schemas.microsoft.com/office/drawing/2014/main" val="4144644782"/>
                    </a:ext>
                  </a:extLst>
                </a:gridCol>
                <a:gridCol w="990000">
                  <a:extLst>
                    <a:ext uri="{9D8B030D-6E8A-4147-A177-3AD203B41FA5}">
                      <a16:colId xmlns:a16="http://schemas.microsoft.com/office/drawing/2014/main" val="1438013877"/>
                    </a:ext>
                  </a:extLst>
                </a:gridCol>
                <a:gridCol w="990000">
                  <a:extLst>
                    <a:ext uri="{9D8B030D-6E8A-4147-A177-3AD203B41FA5}">
                      <a16:colId xmlns:a16="http://schemas.microsoft.com/office/drawing/2014/main" val="310379712"/>
                    </a:ext>
                  </a:extLst>
                </a:gridCol>
                <a:gridCol w="990000">
                  <a:extLst>
                    <a:ext uri="{9D8B030D-6E8A-4147-A177-3AD203B41FA5}">
                      <a16:colId xmlns:a16="http://schemas.microsoft.com/office/drawing/2014/main" val="2765353135"/>
                    </a:ext>
                  </a:extLst>
                </a:gridCol>
              </a:tblGrid>
              <a:tr h="1188000">
                <a:tc>
                  <a:txBody>
                    <a:bodyPr/>
                    <a:lstStyle/>
                    <a:p>
                      <a:endParaRPr lang="en-SG" sz="900" dirty="0"/>
                    </a:p>
                  </a:txBody>
                  <a:tcPr marL="95799" marR="95799" marT="42333" marB="42333"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900" dirty="0"/>
                    </a:p>
                  </a:txBody>
                  <a:tcPr marL="95799" marR="95799" marT="42333" marB="42333"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900" dirty="0"/>
                    </a:p>
                  </a:txBody>
                  <a:tcPr marL="95799" marR="95799" marT="42333" marB="42333"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900" dirty="0"/>
                    </a:p>
                  </a:txBody>
                  <a:tcPr marL="95799" marR="95799" marT="42333" marB="42333"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900" dirty="0"/>
                    </a:p>
                  </a:txBody>
                  <a:tcPr marL="95799" marR="95799" marT="42333" marB="42333"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900" dirty="0"/>
                    </a:p>
                  </a:txBody>
                  <a:tcPr marL="95799" marR="95799" marT="42333" marB="42333"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900" dirty="0"/>
                    </a:p>
                  </a:txBody>
                  <a:tcPr marL="95799" marR="95799" marT="42333" marB="42333"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3684280"/>
                  </a:ext>
                </a:extLst>
              </a:tr>
              <a:tr h="1188000">
                <a:tc>
                  <a:txBody>
                    <a:bodyPr/>
                    <a:lstStyle/>
                    <a:p>
                      <a:endParaRPr lang="en-SG" sz="900" dirty="0"/>
                    </a:p>
                  </a:txBody>
                  <a:tcPr marL="95799" marR="95799" marT="42333" marB="42333"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900"/>
                    </a:p>
                  </a:txBody>
                  <a:tcPr marL="95799" marR="95799" marT="42333" marB="42333"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900" dirty="0"/>
                    </a:p>
                  </a:txBody>
                  <a:tcPr marL="95799" marR="95799" marT="42333" marB="42333"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900"/>
                    </a:p>
                  </a:txBody>
                  <a:tcPr marL="95799" marR="95799" marT="42333" marB="42333"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900"/>
                    </a:p>
                  </a:txBody>
                  <a:tcPr marL="95799" marR="95799" marT="42333" marB="42333"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900" dirty="0"/>
                    </a:p>
                  </a:txBody>
                  <a:tcPr marL="95799" marR="95799" marT="42333" marB="42333"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900" dirty="0"/>
                    </a:p>
                  </a:txBody>
                  <a:tcPr marL="95799" marR="95799" marT="42333" marB="42333"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0348926"/>
                  </a:ext>
                </a:extLst>
              </a:tr>
              <a:tr h="1188000">
                <a:tc>
                  <a:txBody>
                    <a:bodyPr/>
                    <a:lstStyle/>
                    <a:p>
                      <a:endParaRPr lang="en-SG" sz="900"/>
                    </a:p>
                  </a:txBody>
                  <a:tcPr marL="95799" marR="95799" marT="42333" marB="42333"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900" dirty="0"/>
                    </a:p>
                  </a:txBody>
                  <a:tcPr marL="95799" marR="95799" marT="42333" marB="42333"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900" dirty="0"/>
                    </a:p>
                  </a:txBody>
                  <a:tcPr marL="95799" marR="95799" marT="42333" marB="42333"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900" dirty="0"/>
                    </a:p>
                  </a:txBody>
                  <a:tcPr marL="95799" marR="95799" marT="42333" marB="42333"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900" dirty="0"/>
                    </a:p>
                  </a:txBody>
                  <a:tcPr marL="95799" marR="95799" marT="42333" marB="42333"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900" dirty="0"/>
                    </a:p>
                  </a:txBody>
                  <a:tcPr marL="95799" marR="95799" marT="42333" marB="42333"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900"/>
                    </a:p>
                  </a:txBody>
                  <a:tcPr marL="95799" marR="95799" marT="42333" marB="42333"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4123412"/>
                  </a:ext>
                </a:extLst>
              </a:tr>
              <a:tr h="1188000">
                <a:tc>
                  <a:txBody>
                    <a:bodyPr/>
                    <a:lstStyle/>
                    <a:p>
                      <a:endParaRPr lang="en-SG" sz="900"/>
                    </a:p>
                  </a:txBody>
                  <a:tcPr marL="95799" marR="95799" marT="42333" marB="42333"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900" dirty="0"/>
                    </a:p>
                  </a:txBody>
                  <a:tcPr marL="95799" marR="95799" marT="42333" marB="42333"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900"/>
                    </a:p>
                  </a:txBody>
                  <a:tcPr marL="95799" marR="95799" marT="42333" marB="42333"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900" dirty="0"/>
                    </a:p>
                  </a:txBody>
                  <a:tcPr marL="95799" marR="95799" marT="42333" marB="42333"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900" dirty="0"/>
                    </a:p>
                  </a:txBody>
                  <a:tcPr marL="95799" marR="95799" marT="42333" marB="42333"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900" dirty="0"/>
                    </a:p>
                  </a:txBody>
                  <a:tcPr marL="95799" marR="95799" marT="42333" marB="42333"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900"/>
                    </a:p>
                  </a:txBody>
                  <a:tcPr marL="95799" marR="95799" marT="42333" marB="42333"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422437"/>
                  </a:ext>
                </a:extLst>
              </a:tr>
              <a:tr h="1188000">
                <a:tc>
                  <a:txBody>
                    <a:bodyPr/>
                    <a:lstStyle/>
                    <a:p>
                      <a:endParaRPr lang="en-SG" sz="900" dirty="0"/>
                    </a:p>
                  </a:txBody>
                  <a:tcPr marL="95799" marR="95799" marT="42333" marB="42333"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900" dirty="0"/>
                    </a:p>
                  </a:txBody>
                  <a:tcPr marL="95799" marR="95799" marT="42333" marB="42333"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900" dirty="0"/>
                    </a:p>
                  </a:txBody>
                  <a:tcPr marL="95799" marR="95799" marT="42333" marB="42333"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900" dirty="0"/>
                    </a:p>
                  </a:txBody>
                  <a:tcPr marL="95799" marR="95799" marT="42333" marB="42333"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900"/>
                    </a:p>
                  </a:txBody>
                  <a:tcPr marL="95799" marR="95799" marT="42333" marB="42333"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900" dirty="0"/>
                    </a:p>
                  </a:txBody>
                  <a:tcPr marL="95799" marR="95799" marT="42333" marB="42333"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900" dirty="0"/>
                    </a:p>
                  </a:txBody>
                  <a:tcPr marL="95799" marR="95799" marT="42333" marB="42333"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7902390"/>
                  </a:ext>
                </a:extLst>
              </a:tr>
              <a:tr h="1188000">
                <a:tc>
                  <a:txBody>
                    <a:bodyPr/>
                    <a:lstStyle/>
                    <a:p>
                      <a:endParaRPr lang="en-SG" sz="900" dirty="0"/>
                    </a:p>
                  </a:txBody>
                  <a:tcPr marL="95799" marR="95799" marT="42333" marB="42333"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6">
                  <a:txBody>
                    <a:bodyPr/>
                    <a:lstStyle/>
                    <a:p>
                      <a:endParaRPr lang="en-SG" sz="900" dirty="0"/>
                    </a:p>
                  </a:txBody>
                  <a:tcPr marL="95799" marR="95799" marT="42333" marB="42333"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SG" sz="900" dirty="0"/>
                    </a:p>
                  </a:txBody>
                  <a:tcPr marL="95799" marR="95799" marT="42333" marB="42333"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SG" sz="900" dirty="0"/>
                    </a:p>
                  </a:txBody>
                  <a:tcPr marL="95799" marR="95799" marT="42333" marB="42333"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SG" sz="900" dirty="0"/>
                    </a:p>
                  </a:txBody>
                  <a:tcPr marL="95799" marR="95799" marT="42333" marB="42333"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SG" sz="900" dirty="0"/>
                    </a:p>
                  </a:txBody>
                  <a:tcPr marL="95799" marR="95799" marT="42333" marB="42333"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SG" sz="900" dirty="0"/>
                    </a:p>
                  </a:txBody>
                  <a:tcPr marL="95799" marR="95799" marT="42333" marB="42333"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461384"/>
                  </a:ext>
                </a:extLst>
              </a:tr>
            </a:tbl>
          </a:graphicData>
        </a:graphic>
      </p:graphicFrame>
      <p:sp>
        <p:nvSpPr>
          <p:cNvPr id="14" name="month">
            <a:extLst>
              <a:ext uri="{FF2B5EF4-FFF2-40B4-BE49-F238E27FC236}">
                <a16:creationId xmlns:a16="http://schemas.microsoft.com/office/drawing/2014/main" id="{FB7C5AB1-F588-4811-85B8-E9F1E3324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000" y="396000"/>
            <a:ext cx="6732000" cy="396000"/>
          </a:xfrm>
          <a:prstGeom prst="rect">
            <a:avLst/>
          </a:prstGeom>
        </p:spPr>
        <p:txBody>
          <a:bodyPr tIns="180000" bIns="0" anchor="ctr">
            <a:normAutofit/>
          </a:bodyPr>
          <a:lstStyle>
            <a:lvl1pPr algn="ctr">
              <a:defRPr lang="en-SG" sz="2963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113349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nthly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al_table">
            <a:extLst>
              <a:ext uri="{FF2B5EF4-FFF2-40B4-BE49-F238E27FC236}">
                <a16:creationId xmlns:a16="http://schemas.microsoft.com/office/drawing/2014/main" id="{70A58D25-BC2C-43CA-873A-C6B62C0636D3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289513931"/>
              </p:ext>
            </p:extLst>
          </p:nvPr>
        </p:nvGraphicFramePr>
        <p:xfrm>
          <a:off x="297000" y="1188000"/>
          <a:ext cx="6930000" cy="59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90000">
                  <a:extLst>
                    <a:ext uri="{9D8B030D-6E8A-4147-A177-3AD203B41FA5}">
                      <a16:colId xmlns:a16="http://schemas.microsoft.com/office/drawing/2014/main" val="2237985099"/>
                    </a:ext>
                  </a:extLst>
                </a:gridCol>
                <a:gridCol w="990000">
                  <a:extLst>
                    <a:ext uri="{9D8B030D-6E8A-4147-A177-3AD203B41FA5}">
                      <a16:colId xmlns:a16="http://schemas.microsoft.com/office/drawing/2014/main" val="811667210"/>
                    </a:ext>
                  </a:extLst>
                </a:gridCol>
                <a:gridCol w="990000">
                  <a:extLst>
                    <a:ext uri="{9D8B030D-6E8A-4147-A177-3AD203B41FA5}">
                      <a16:colId xmlns:a16="http://schemas.microsoft.com/office/drawing/2014/main" val="2067962199"/>
                    </a:ext>
                  </a:extLst>
                </a:gridCol>
                <a:gridCol w="990000">
                  <a:extLst>
                    <a:ext uri="{9D8B030D-6E8A-4147-A177-3AD203B41FA5}">
                      <a16:colId xmlns:a16="http://schemas.microsoft.com/office/drawing/2014/main" val="4144644782"/>
                    </a:ext>
                  </a:extLst>
                </a:gridCol>
                <a:gridCol w="990000">
                  <a:extLst>
                    <a:ext uri="{9D8B030D-6E8A-4147-A177-3AD203B41FA5}">
                      <a16:colId xmlns:a16="http://schemas.microsoft.com/office/drawing/2014/main" val="1438013877"/>
                    </a:ext>
                  </a:extLst>
                </a:gridCol>
                <a:gridCol w="990000">
                  <a:extLst>
                    <a:ext uri="{9D8B030D-6E8A-4147-A177-3AD203B41FA5}">
                      <a16:colId xmlns:a16="http://schemas.microsoft.com/office/drawing/2014/main" val="310379712"/>
                    </a:ext>
                  </a:extLst>
                </a:gridCol>
                <a:gridCol w="990000">
                  <a:extLst>
                    <a:ext uri="{9D8B030D-6E8A-4147-A177-3AD203B41FA5}">
                      <a16:colId xmlns:a16="http://schemas.microsoft.com/office/drawing/2014/main" val="2765353135"/>
                    </a:ext>
                  </a:extLst>
                </a:gridCol>
              </a:tblGrid>
              <a:tr h="1188000">
                <a:tc>
                  <a:txBody>
                    <a:bodyPr/>
                    <a:lstStyle/>
                    <a:p>
                      <a:endParaRPr lang="en-SG" sz="900" dirty="0"/>
                    </a:p>
                  </a:txBody>
                  <a:tcPr marL="95799" marR="95799" marT="42333" marB="42333"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900" dirty="0"/>
                    </a:p>
                  </a:txBody>
                  <a:tcPr marL="95799" marR="95799" marT="42333" marB="42333"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900" dirty="0"/>
                    </a:p>
                  </a:txBody>
                  <a:tcPr marL="95799" marR="95799" marT="42333" marB="42333"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900" dirty="0"/>
                    </a:p>
                  </a:txBody>
                  <a:tcPr marL="95799" marR="95799" marT="42333" marB="42333"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900" dirty="0"/>
                    </a:p>
                  </a:txBody>
                  <a:tcPr marL="95799" marR="95799" marT="42333" marB="42333"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900" dirty="0"/>
                    </a:p>
                  </a:txBody>
                  <a:tcPr marL="95799" marR="95799" marT="42333" marB="42333"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900" dirty="0"/>
                    </a:p>
                  </a:txBody>
                  <a:tcPr marL="95799" marR="95799" marT="42333" marB="42333"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3684280"/>
                  </a:ext>
                </a:extLst>
              </a:tr>
              <a:tr h="1188000">
                <a:tc>
                  <a:txBody>
                    <a:bodyPr/>
                    <a:lstStyle/>
                    <a:p>
                      <a:endParaRPr lang="en-SG" sz="900" dirty="0"/>
                    </a:p>
                  </a:txBody>
                  <a:tcPr marL="95799" marR="95799" marT="42333" marB="42333"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900"/>
                    </a:p>
                  </a:txBody>
                  <a:tcPr marL="95799" marR="95799" marT="42333" marB="42333"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900" dirty="0"/>
                    </a:p>
                  </a:txBody>
                  <a:tcPr marL="95799" marR="95799" marT="42333" marB="42333"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900"/>
                    </a:p>
                  </a:txBody>
                  <a:tcPr marL="95799" marR="95799" marT="42333" marB="42333"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900"/>
                    </a:p>
                  </a:txBody>
                  <a:tcPr marL="95799" marR="95799" marT="42333" marB="42333"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900" dirty="0"/>
                    </a:p>
                  </a:txBody>
                  <a:tcPr marL="95799" marR="95799" marT="42333" marB="42333"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900" dirty="0"/>
                    </a:p>
                  </a:txBody>
                  <a:tcPr marL="95799" marR="95799" marT="42333" marB="42333"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0348926"/>
                  </a:ext>
                </a:extLst>
              </a:tr>
              <a:tr h="1188000">
                <a:tc>
                  <a:txBody>
                    <a:bodyPr/>
                    <a:lstStyle/>
                    <a:p>
                      <a:endParaRPr lang="en-SG" sz="900"/>
                    </a:p>
                  </a:txBody>
                  <a:tcPr marL="95799" marR="95799" marT="42333" marB="42333"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900" dirty="0"/>
                    </a:p>
                  </a:txBody>
                  <a:tcPr marL="95799" marR="95799" marT="42333" marB="42333"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900" dirty="0"/>
                    </a:p>
                  </a:txBody>
                  <a:tcPr marL="95799" marR="95799" marT="42333" marB="42333"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900" dirty="0"/>
                    </a:p>
                  </a:txBody>
                  <a:tcPr marL="95799" marR="95799" marT="42333" marB="42333"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900" dirty="0"/>
                    </a:p>
                  </a:txBody>
                  <a:tcPr marL="95799" marR="95799" marT="42333" marB="42333"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900" dirty="0"/>
                    </a:p>
                  </a:txBody>
                  <a:tcPr marL="95799" marR="95799" marT="42333" marB="42333"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900"/>
                    </a:p>
                  </a:txBody>
                  <a:tcPr marL="95799" marR="95799" marT="42333" marB="42333"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4123412"/>
                  </a:ext>
                </a:extLst>
              </a:tr>
              <a:tr h="1188000">
                <a:tc>
                  <a:txBody>
                    <a:bodyPr/>
                    <a:lstStyle/>
                    <a:p>
                      <a:endParaRPr lang="en-SG" sz="900"/>
                    </a:p>
                  </a:txBody>
                  <a:tcPr marL="95799" marR="95799" marT="42333" marB="42333"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900" dirty="0"/>
                    </a:p>
                  </a:txBody>
                  <a:tcPr marL="95799" marR="95799" marT="42333" marB="42333"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900"/>
                    </a:p>
                  </a:txBody>
                  <a:tcPr marL="95799" marR="95799" marT="42333" marB="42333"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900" dirty="0"/>
                    </a:p>
                  </a:txBody>
                  <a:tcPr marL="95799" marR="95799" marT="42333" marB="42333"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900" dirty="0"/>
                    </a:p>
                  </a:txBody>
                  <a:tcPr marL="95799" marR="95799" marT="42333" marB="42333"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900" dirty="0"/>
                    </a:p>
                  </a:txBody>
                  <a:tcPr marL="95799" marR="95799" marT="42333" marB="42333"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900"/>
                    </a:p>
                  </a:txBody>
                  <a:tcPr marL="95799" marR="95799" marT="42333" marB="42333"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422437"/>
                  </a:ext>
                </a:extLst>
              </a:tr>
              <a:tr h="1188000">
                <a:tc>
                  <a:txBody>
                    <a:bodyPr/>
                    <a:lstStyle/>
                    <a:p>
                      <a:endParaRPr lang="en-SG" sz="900" dirty="0"/>
                    </a:p>
                  </a:txBody>
                  <a:tcPr marL="95799" marR="95799" marT="42333" marB="42333"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900" dirty="0"/>
                    </a:p>
                  </a:txBody>
                  <a:tcPr marL="95799" marR="95799" marT="42333" marB="42333"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endParaRPr lang="en-SG" sz="900" dirty="0"/>
                    </a:p>
                  </a:txBody>
                  <a:tcPr marL="95799" marR="95799" marT="42333" marB="42333"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SG" sz="900" dirty="0"/>
                    </a:p>
                  </a:txBody>
                  <a:tcPr marL="95799" marR="95799" marT="42333" marB="42333"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SG" sz="900" dirty="0"/>
                    </a:p>
                  </a:txBody>
                  <a:tcPr marL="95799" marR="95799" marT="42333" marB="42333"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SG" sz="900" dirty="0"/>
                    </a:p>
                  </a:txBody>
                  <a:tcPr marL="95799" marR="95799" marT="42333" marB="42333"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SG" sz="900" dirty="0"/>
                    </a:p>
                  </a:txBody>
                  <a:tcPr marL="95799" marR="95799" marT="42333" marB="42333"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7902390"/>
                  </a:ext>
                </a:extLst>
              </a:tr>
            </a:tbl>
          </a:graphicData>
        </a:graphic>
      </p:graphicFrame>
      <p:sp>
        <p:nvSpPr>
          <p:cNvPr id="5" name="month">
            <a:extLst>
              <a:ext uri="{FF2B5EF4-FFF2-40B4-BE49-F238E27FC236}">
                <a16:creationId xmlns:a16="http://schemas.microsoft.com/office/drawing/2014/main" id="{12C086A2-2D2D-4692-9EF6-FDC0F26EC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000" y="396000"/>
            <a:ext cx="6732000" cy="396000"/>
          </a:xfrm>
          <a:prstGeom prst="rect">
            <a:avLst/>
          </a:prstGeom>
        </p:spPr>
        <p:txBody>
          <a:bodyPr tIns="180000" bIns="0" anchor="ctr">
            <a:normAutofit/>
          </a:bodyPr>
          <a:lstStyle>
            <a:lvl1pPr algn="ctr">
              <a:defRPr lang="en-SG" sz="2963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5381568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ek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week">
            <a:extLst>
              <a:ext uri="{FF2B5EF4-FFF2-40B4-BE49-F238E27FC236}">
                <a16:creationId xmlns:a16="http://schemas.microsoft.com/office/drawing/2014/main" id="{10A0C240-6A30-4420-BCA2-5F36EB834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000" y="396000"/>
            <a:ext cx="4356000" cy="468000"/>
          </a:xfrm>
          <a:prstGeom prst="rect">
            <a:avLst/>
          </a:prstGeom>
        </p:spPr>
        <p:txBody>
          <a:bodyPr tIns="180000" bIns="0" anchor="ctr"/>
          <a:lstStyle>
            <a:lvl1pPr algn="l">
              <a:defRPr sz="1667">
                <a:latin typeface="+mj-lt"/>
              </a:defRPr>
            </a:lvl1pPr>
          </a:lstStyle>
          <a:p>
            <a:endParaRPr lang="en-SG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E9E2216-98F9-4886-9F14-49FCB259E0B4}"/>
              </a:ext>
            </a:extLst>
          </p:cNvPr>
          <p:cNvGrpSpPr/>
          <p:nvPr userDrawn="1"/>
        </p:nvGrpSpPr>
        <p:grpSpPr>
          <a:xfrm>
            <a:off x="396000" y="792000"/>
            <a:ext cx="6732000" cy="8712000"/>
            <a:chOff x="396000" y="792000"/>
            <a:chExt cx="6732000" cy="8712000"/>
          </a:xfrm>
        </p:grpSpPr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D13A3E9F-5515-40C1-842E-A6399D5248B7}"/>
                </a:ext>
              </a:extLst>
            </p:cNvPr>
            <p:cNvCxnSpPr/>
            <p:nvPr/>
          </p:nvCxnSpPr>
          <p:spPr>
            <a:xfrm>
              <a:off x="396001" y="792000"/>
              <a:ext cx="4374839" cy="0"/>
            </a:xfrm>
            <a:prstGeom prst="line">
              <a:avLst/>
            </a:prstGeom>
            <a:ln w="25400">
              <a:solidFill>
                <a:schemeClr val="accent2">
                  <a:lumMod val="40000"/>
                  <a:lumOff val="6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C08A10F6-72F0-4F32-BF61-330B6C863854}"/>
                </a:ext>
              </a:extLst>
            </p:cNvPr>
            <p:cNvCxnSpPr/>
            <p:nvPr/>
          </p:nvCxnSpPr>
          <p:spPr>
            <a:xfrm>
              <a:off x="396001" y="1188000"/>
              <a:ext cx="4374839" cy="0"/>
            </a:xfrm>
            <a:prstGeom prst="line">
              <a:avLst/>
            </a:prstGeom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877A3CCA-A71B-4EE7-BC4C-38F14F89A7D3}"/>
                </a:ext>
              </a:extLst>
            </p:cNvPr>
            <p:cNvCxnSpPr/>
            <p:nvPr/>
          </p:nvCxnSpPr>
          <p:spPr>
            <a:xfrm>
              <a:off x="396001" y="1386000"/>
              <a:ext cx="4374839" cy="0"/>
            </a:xfrm>
            <a:prstGeom prst="line">
              <a:avLst/>
            </a:prstGeom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7CFBA92B-1891-45A8-8C3A-D187ECC7652D}"/>
                </a:ext>
              </a:extLst>
            </p:cNvPr>
            <p:cNvCxnSpPr/>
            <p:nvPr/>
          </p:nvCxnSpPr>
          <p:spPr>
            <a:xfrm>
              <a:off x="396001" y="1584000"/>
              <a:ext cx="4374839" cy="0"/>
            </a:xfrm>
            <a:prstGeom prst="line">
              <a:avLst/>
            </a:prstGeom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3359A266-B6BF-4959-A688-5F72A606B98B}"/>
                </a:ext>
              </a:extLst>
            </p:cNvPr>
            <p:cNvCxnSpPr/>
            <p:nvPr/>
          </p:nvCxnSpPr>
          <p:spPr>
            <a:xfrm>
              <a:off x="396001" y="1782000"/>
              <a:ext cx="4374839" cy="0"/>
            </a:xfrm>
            <a:prstGeom prst="line">
              <a:avLst/>
            </a:prstGeom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C5140A6A-5A51-4C6F-A450-D6D353DD0509}"/>
                </a:ext>
              </a:extLst>
            </p:cNvPr>
            <p:cNvCxnSpPr/>
            <p:nvPr/>
          </p:nvCxnSpPr>
          <p:spPr>
            <a:xfrm>
              <a:off x="396001" y="1980000"/>
              <a:ext cx="4374839" cy="0"/>
            </a:xfrm>
            <a:prstGeom prst="line">
              <a:avLst/>
            </a:prstGeom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F1448A94-1102-4C5A-AC95-A3B4D4E593EC}"/>
                </a:ext>
              </a:extLst>
            </p:cNvPr>
            <p:cNvCxnSpPr/>
            <p:nvPr userDrawn="1"/>
          </p:nvCxnSpPr>
          <p:spPr>
            <a:xfrm>
              <a:off x="396001" y="2176440"/>
              <a:ext cx="4374839" cy="0"/>
            </a:xfrm>
            <a:prstGeom prst="line">
              <a:avLst/>
            </a:prstGeom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5E87EA40-3D0A-4A4A-AEC3-3A369881AD85}"/>
                </a:ext>
              </a:extLst>
            </p:cNvPr>
            <p:cNvCxnSpPr/>
            <p:nvPr userDrawn="1"/>
          </p:nvCxnSpPr>
          <p:spPr>
            <a:xfrm>
              <a:off x="396000" y="2376000"/>
              <a:ext cx="6732000" cy="0"/>
            </a:xfrm>
            <a:prstGeom prst="line">
              <a:avLst/>
            </a:prstGeom>
            <a:ln w="19050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3C4AB77C-2F5E-440F-834D-6DDC29F8CC64}"/>
                </a:ext>
              </a:extLst>
            </p:cNvPr>
            <p:cNvGrpSpPr/>
            <p:nvPr userDrawn="1"/>
          </p:nvGrpSpPr>
          <p:grpSpPr>
            <a:xfrm>
              <a:off x="396000" y="2969150"/>
              <a:ext cx="6732000" cy="1188000"/>
              <a:chOff x="396000" y="2969150"/>
              <a:chExt cx="6732000" cy="1188000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B6111A6A-4066-4463-9330-315A44680AAB}"/>
                  </a:ext>
                </a:extLst>
              </p:cNvPr>
              <p:cNvGrpSpPr/>
              <p:nvPr userDrawn="1"/>
            </p:nvGrpSpPr>
            <p:grpSpPr>
              <a:xfrm>
                <a:off x="396000" y="2969150"/>
                <a:ext cx="3268800" cy="1188000"/>
                <a:chOff x="396000" y="2970000"/>
                <a:chExt cx="3268800" cy="1188000"/>
              </a:xfrm>
            </p:grpSpPr>
            <p:cxnSp>
              <p:nvCxnSpPr>
                <p:cNvPr id="189" name="Straight Connector 188">
                  <a:extLst>
                    <a:ext uri="{FF2B5EF4-FFF2-40B4-BE49-F238E27FC236}">
                      <a16:creationId xmlns:a16="http://schemas.microsoft.com/office/drawing/2014/main" id="{CC71969F-39C8-4214-A81B-304EFA17E9A3}"/>
                    </a:ext>
                  </a:extLst>
                </p:cNvPr>
                <p:cNvCxnSpPr/>
                <p:nvPr userDrawn="1"/>
              </p:nvCxnSpPr>
              <p:spPr>
                <a:xfrm>
                  <a:off x="396000" y="2970000"/>
                  <a:ext cx="3268800" cy="0"/>
                </a:xfrm>
                <a:prstGeom prst="line">
                  <a:avLst/>
                </a:prstGeom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0" name="Straight Connector 189">
                  <a:extLst>
                    <a:ext uri="{FF2B5EF4-FFF2-40B4-BE49-F238E27FC236}">
                      <a16:creationId xmlns:a16="http://schemas.microsoft.com/office/drawing/2014/main" id="{61152C05-7BDA-4432-B8D8-911CD19326E2}"/>
                    </a:ext>
                  </a:extLst>
                </p:cNvPr>
                <p:cNvCxnSpPr/>
                <p:nvPr userDrawn="1"/>
              </p:nvCxnSpPr>
              <p:spPr>
                <a:xfrm>
                  <a:off x="396000" y="3168000"/>
                  <a:ext cx="3268800" cy="0"/>
                </a:xfrm>
                <a:prstGeom prst="line">
                  <a:avLst/>
                </a:prstGeom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1" name="Straight Connector 190">
                  <a:extLst>
                    <a:ext uri="{FF2B5EF4-FFF2-40B4-BE49-F238E27FC236}">
                      <a16:creationId xmlns:a16="http://schemas.microsoft.com/office/drawing/2014/main" id="{4B4FAB01-FAC0-47EA-B3C9-FA8EC959C807}"/>
                    </a:ext>
                  </a:extLst>
                </p:cNvPr>
                <p:cNvCxnSpPr/>
                <p:nvPr userDrawn="1"/>
              </p:nvCxnSpPr>
              <p:spPr>
                <a:xfrm>
                  <a:off x="396000" y="3366000"/>
                  <a:ext cx="3268800" cy="0"/>
                </a:xfrm>
                <a:prstGeom prst="line">
                  <a:avLst/>
                </a:prstGeom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>
                  <a:extLst>
                    <a:ext uri="{FF2B5EF4-FFF2-40B4-BE49-F238E27FC236}">
                      <a16:creationId xmlns:a16="http://schemas.microsoft.com/office/drawing/2014/main" id="{60204674-3467-4C2B-9F3B-6B11800712CA}"/>
                    </a:ext>
                  </a:extLst>
                </p:cNvPr>
                <p:cNvCxnSpPr/>
                <p:nvPr userDrawn="1"/>
              </p:nvCxnSpPr>
              <p:spPr>
                <a:xfrm>
                  <a:off x="396000" y="3564000"/>
                  <a:ext cx="3268800" cy="0"/>
                </a:xfrm>
                <a:prstGeom prst="line">
                  <a:avLst/>
                </a:prstGeom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>
                  <a:extLst>
                    <a:ext uri="{FF2B5EF4-FFF2-40B4-BE49-F238E27FC236}">
                      <a16:creationId xmlns:a16="http://schemas.microsoft.com/office/drawing/2014/main" id="{8E2DD3B2-F1BF-4EB1-AFA6-EA57646D6DBB}"/>
                    </a:ext>
                  </a:extLst>
                </p:cNvPr>
                <p:cNvCxnSpPr/>
                <p:nvPr userDrawn="1"/>
              </p:nvCxnSpPr>
              <p:spPr>
                <a:xfrm>
                  <a:off x="396000" y="3762000"/>
                  <a:ext cx="3268800" cy="0"/>
                </a:xfrm>
                <a:prstGeom prst="line">
                  <a:avLst/>
                </a:prstGeom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>
                  <a:extLst>
                    <a:ext uri="{FF2B5EF4-FFF2-40B4-BE49-F238E27FC236}">
                      <a16:creationId xmlns:a16="http://schemas.microsoft.com/office/drawing/2014/main" id="{A8C3F1DE-D9BD-48B4-9E59-8C25B4FF0E68}"/>
                    </a:ext>
                  </a:extLst>
                </p:cNvPr>
                <p:cNvCxnSpPr/>
                <p:nvPr userDrawn="1"/>
              </p:nvCxnSpPr>
              <p:spPr>
                <a:xfrm>
                  <a:off x="396000" y="3960000"/>
                  <a:ext cx="3268800" cy="0"/>
                </a:xfrm>
                <a:prstGeom prst="line">
                  <a:avLst/>
                </a:prstGeom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>
                  <a:extLst>
                    <a:ext uri="{FF2B5EF4-FFF2-40B4-BE49-F238E27FC236}">
                      <a16:creationId xmlns:a16="http://schemas.microsoft.com/office/drawing/2014/main" id="{3DD057D0-6376-49BB-81E5-CEB4023A9DF9}"/>
                    </a:ext>
                  </a:extLst>
                </p:cNvPr>
                <p:cNvCxnSpPr/>
                <p:nvPr userDrawn="1"/>
              </p:nvCxnSpPr>
              <p:spPr>
                <a:xfrm>
                  <a:off x="396000" y="4158000"/>
                  <a:ext cx="3268800" cy="0"/>
                </a:xfrm>
                <a:prstGeom prst="line">
                  <a:avLst/>
                </a:prstGeom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6" name="Group 195">
                <a:extLst>
                  <a:ext uri="{FF2B5EF4-FFF2-40B4-BE49-F238E27FC236}">
                    <a16:creationId xmlns:a16="http://schemas.microsoft.com/office/drawing/2014/main" id="{683D138B-F1B1-4D96-B744-164D874A1FE8}"/>
                  </a:ext>
                </a:extLst>
              </p:cNvPr>
              <p:cNvGrpSpPr/>
              <p:nvPr userDrawn="1"/>
            </p:nvGrpSpPr>
            <p:grpSpPr>
              <a:xfrm>
                <a:off x="3859200" y="2969150"/>
                <a:ext cx="3268800" cy="1188000"/>
                <a:chOff x="396000" y="2970000"/>
                <a:chExt cx="3268800" cy="1188000"/>
              </a:xfrm>
            </p:grpSpPr>
            <p:cxnSp>
              <p:nvCxnSpPr>
                <p:cNvPr id="197" name="Straight Connector 196">
                  <a:extLst>
                    <a:ext uri="{FF2B5EF4-FFF2-40B4-BE49-F238E27FC236}">
                      <a16:creationId xmlns:a16="http://schemas.microsoft.com/office/drawing/2014/main" id="{C2FD165C-77E3-49F9-9254-B61E73C9B647}"/>
                    </a:ext>
                  </a:extLst>
                </p:cNvPr>
                <p:cNvCxnSpPr/>
                <p:nvPr userDrawn="1"/>
              </p:nvCxnSpPr>
              <p:spPr>
                <a:xfrm>
                  <a:off x="396000" y="2970000"/>
                  <a:ext cx="3268800" cy="0"/>
                </a:xfrm>
                <a:prstGeom prst="line">
                  <a:avLst/>
                </a:prstGeom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8" name="Straight Connector 197">
                  <a:extLst>
                    <a:ext uri="{FF2B5EF4-FFF2-40B4-BE49-F238E27FC236}">
                      <a16:creationId xmlns:a16="http://schemas.microsoft.com/office/drawing/2014/main" id="{7663E35E-1D4F-4DFB-B724-4A3462DAFB91}"/>
                    </a:ext>
                  </a:extLst>
                </p:cNvPr>
                <p:cNvCxnSpPr/>
                <p:nvPr userDrawn="1"/>
              </p:nvCxnSpPr>
              <p:spPr>
                <a:xfrm>
                  <a:off x="396000" y="3168000"/>
                  <a:ext cx="3268800" cy="0"/>
                </a:xfrm>
                <a:prstGeom prst="line">
                  <a:avLst/>
                </a:prstGeom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9" name="Straight Connector 198">
                  <a:extLst>
                    <a:ext uri="{FF2B5EF4-FFF2-40B4-BE49-F238E27FC236}">
                      <a16:creationId xmlns:a16="http://schemas.microsoft.com/office/drawing/2014/main" id="{16431B31-A9DC-463C-B047-04EE6D077A3A}"/>
                    </a:ext>
                  </a:extLst>
                </p:cNvPr>
                <p:cNvCxnSpPr/>
                <p:nvPr userDrawn="1"/>
              </p:nvCxnSpPr>
              <p:spPr>
                <a:xfrm>
                  <a:off x="396000" y="3366000"/>
                  <a:ext cx="3268800" cy="0"/>
                </a:xfrm>
                <a:prstGeom prst="line">
                  <a:avLst/>
                </a:prstGeom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0" name="Straight Connector 199">
                  <a:extLst>
                    <a:ext uri="{FF2B5EF4-FFF2-40B4-BE49-F238E27FC236}">
                      <a16:creationId xmlns:a16="http://schemas.microsoft.com/office/drawing/2014/main" id="{065DA96D-9ED9-4DA7-B6A0-D83E424799EF}"/>
                    </a:ext>
                  </a:extLst>
                </p:cNvPr>
                <p:cNvCxnSpPr/>
                <p:nvPr userDrawn="1"/>
              </p:nvCxnSpPr>
              <p:spPr>
                <a:xfrm>
                  <a:off x="396000" y="3564000"/>
                  <a:ext cx="3268800" cy="0"/>
                </a:xfrm>
                <a:prstGeom prst="line">
                  <a:avLst/>
                </a:prstGeom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1" name="Straight Connector 200">
                  <a:extLst>
                    <a:ext uri="{FF2B5EF4-FFF2-40B4-BE49-F238E27FC236}">
                      <a16:creationId xmlns:a16="http://schemas.microsoft.com/office/drawing/2014/main" id="{B3E880A0-0575-4C05-AE8C-E60A2D9733BF}"/>
                    </a:ext>
                  </a:extLst>
                </p:cNvPr>
                <p:cNvCxnSpPr/>
                <p:nvPr userDrawn="1"/>
              </p:nvCxnSpPr>
              <p:spPr>
                <a:xfrm>
                  <a:off x="396000" y="3762000"/>
                  <a:ext cx="3268800" cy="0"/>
                </a:xfrm>
                <a:prstGeom prst="line">
                  <a:avLst/>
                </a:prstGeom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2" name="Straight Connector 201">
                  <a:extLst>
                    <a:ext uri="{FF2B5EF4-FFF2-40B4-BE49-F238E27FC236}">
                      <a16:creationId xmlns:a16="http://schemas.microsoft.com/office/drawing/2014/main" id="{8E1EE073-D0FE-4A19-8CAD-F720D4B1DE4C}"/>
                    </a:ext>
                  </a:extLst>
                </p:cNvPr>
                <p:cNvCxnSpPr/>
                <p:nvPr userDrawn="1"/>
              </p:nvCxnSpPr>
              <p:spPr>
                <a:xfrm>
                  <a:off x="396000" y="3960000"/>
                  <a:ext cx="3268800" cy="0"/>
                </a:xfrm>
                <a:prstGeom prst="line">
                  <a:avLst/>
                </a:prstGeom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3" name="Straight Connector 202">
                  <a:extLst>
                    <a:ext uri="{FF2B5EF4-FFF2-40B4-BE49-F238E27FC236}">
                      <a16:creationId xmlns:a16="http://schemas.microsoft.com/office/drawing/2014/main" id="{7EF756DD-322B-4F03-8DCA-0D367749A28C}"/>
                    </a:ext>
                  </a:extLst>
                </p:cNvPr>
                <p:cNvCxnSpPr/>
                <p:nvPr userDrawn="1"/>
              </p:nvCxnSpPr>
              <p:spPr>
                <a:xfrm>
                  <a:off x="396000" y="4158000"/>
                  <a:ext cx="3268800" cy="0"/>
                </a:xfrm>
                <a:prstGeom prst="line">
                  <a:avLst/>
                </a:prstGeom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04" name="Group 203">
              <a:extLst>
                <a:ext uri="{FF2B5EF4-FFF2-40B4-BE49-F238E27FC236}">
                  <a16:creationId xmlns:a16="http://schemas.microsoft.com/office/drawing/2014/main" id="{B73EF515-BF74-4379-AAC0-F39626299CF1}"/>
                </a:ext>
              </a:extLst>
            </p:cNvPr>
            <p:cNvGrpSpPr/>
            <p:nvPr userDrawn="1"/>
          </p:nvGrpSpPr>
          <p:grpSpPr>
            <a:xfrm>
              <a:off x="396000" y="4752000"/>
              <a:ext cx="3268800" cy="1188000"/>
              <a:chOff x="396000" y="2970000"/>
              <a:chExt cx="3268800" cy="1188000"/>
            </a:xfrm>
          </p:grpSpPr>
          <p:cxnSp>
            <p:nvCxnSpPr>
              <p:cNvPr id="205" name="Straight Connector 204">
                <a:extLst>
                  <a:ext uri="{FF2B5EF4-FFF2-40B4-BE49-F238E27FC236}">
                    <a16:creationId xmlns:a16="http://schemas.microsoft.com/office/drawing/2014/main" id="{A14F4659-D090-4E25-B275-ED0869F2D607}"/>
                  </a:ext>
                </a:extLst>
              </p:cNvPr>
              <p:cNvCxnSpPr/>
              <p:nvPr userDrawn="1"/>
            </p:nvCxnSpPr>
            <p:spPr>
              <a:xfrm>
                <a:off x="396000" y="2970000"/>
                <a:ext cx="3268800" cy="0"/>
              </a:xfrm>
              <a:prstGeom prst="line">
                <a:avLst/>
              </a:prstGeom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>
                <a:extLst>
                  <a:ext uri="{FF2B5EF4-FFF2-40B4-BE49-F238E27FC236}">
                    <a16:creationId xmlns:a16="http://schemas.microsoft.com/office/drawing/2014/main" id="{C5FF14E1-66E1-4D4E-AD66-08D26955F7E5}"/>
                  </a:ext>
                </a:extLst>
              </p:cNvPr>
              <p:cNvCxnSpPr/>
              <p:nvPr userDrawn="1"/>
            </p:nvCxnSpPr>
            <p:spPr>
              <a:xfrm>
                <a:off x="396000" y="3168000"/>
                <a:ext cx="3268800" cy="0"/>
              </a:xfrm>
              <a:prstGeom prst="line">
                <a:avLst/>
              </a:prstGeom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>
                <a:extLst>
                  <a:ext uri="{FF2B5EF4-FFF2-40B4-BE49-F238E27FC236}">
                    <a16:creationId xmlns:a16="http://schemas.microsoft.com/office/drawing/2014/main" id="{51480E8D-7AD5-4131-A3B7-4265B1315159}"/>
                  </a:ext>
                </a:extLst>
              </p:cNvPr>
              <p:cNvCxnSpPr/>
              <p:nvPr userDrawn="1"/>
            </p:nvCxnSpPr>
            <p:spPr>
              <a:xfrm>
                <a:off x="396000" y="3366000"/>
                <a:ext cx="3268800" cy="0"/>
              </a:xfrm>
              <a:prstGeom prst="line">
                <a:avLst/>
              </a:prstGeom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>
                <a:extLst>
                  <a:ext uri="{FF2B5EF4-FFF2-40B4-BE49-F238E27FC236}">
                    <a16:creationId xmlns:a16="http://schemas.microsoft.com/office/drawing/2014/main" id="{B1313748-3B2F-4860-BFA1-1B47123725DD}"/>
                  </a:ext>
                </a:extLst>
              </p:cNvPr>
              <p:cNvCxnSpPr/>
              <p:nvPr userDrawn="1"/>
            </p:nvCxnSpPr>
            <p:spPr>
              <a:xfrm>
                <a:off x="396000" y="3564000"/>
                <a:ext cx="3268800" cy="0"/>
              </a:xfrm>
              <a:prstGeom prst="line">
                <a:avLst/>
              </a:prstGeom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>
                <a:extLst>
                  <a:ext uri="{FF2B5EF4-FFF2-40B4-BE49-F238E27FC236}">
                    <a16:creationId xmlns:a16="http://schemas.microsoft.com/office/drawing/2014/main" id="{449E794E-9E77-4F6E-821F-C5ABA026D345}"/>
                  </a:ext>
                </a:extLst>
              </p:cNvPr>
              <p:cNvCxnSpPr/>
              <p:nvPr userDrawn="1"/>
            </p:nvCxnSpPr>
            <p:spPr>
              <a:xfrm>
                <a:off x="396000" y="3762000"/>
                <a:ext cx="3268800" cy="0"/>
              </a:xfrm>
              <a:prstGeom prst="line">
                <a:avLst/>
              </a:prstGeom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>
                <a:extLst>
                  <a:ext uri="{FF2B5EF4-FFF2-40B4-BE49-F238E27FC236}">
                    <a16:creationId xmlns:a16="http://schemas.microsoft.com/office/drawing/2014/main" id="{B53E570A-F6F8-4768-98A1-5E3025945201}"/>
                  </a:ext>
                </a:extLst>
              </p:cNvPr>
              <p:cNvCxnSpPr/>
              <p:nvPr userDrawn="1"/>
            </p:nvCxnSpPr>
            <p:spPr>
              <a:xfrm>
                <a:off x="396000" y="3960000"/>
                <a:ext cx="3268800" cy="0"/>
              </a:xfrm>
              <a:prstGeom prst="line">
                <a:avLst/>
              </a:prstGeom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>
                <a:extLst>
                  <a:ext uri="{FF2B5EF4-FFF2-40B4-BE49-F238E27FC236}">
                    <a16:creationId xmlns:a16="http://schemas.microsoft.com/office/drawing/2014/main" id="{A558F22B-DAD4-43F8-A7E6-B57CD5712AC3}"/>
                  </a:ext>
                </a:extLst>
              </p:cNvPr>
              <p:cNvCxnSpPr/>
              <p:nvPr userDrawn="1"/>
            </p:nvCxnSpPr>
            <p:spPr>
              <a:xfrm>
                <a:off x="396000" y="4158000"/>
                <a:ext cx="3268800" cy="0"/>
              </a:xfrm>
              <a:prstGeom prst="line">
                <a:avLst/>
              </a:prstGeom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2" name="Group 211">
              <a:extLst>
                <a:ext uri="{FF2B5EF4-FFF2-40B4-BE49-F238E27FC236}">
                  <a16:creationId xmlns:a16="http://schemas.microsoft.com/office/drawing/2014/main" id="{EE44E500-00D3-4A7F-986B-F023252E1282}"/>
                </a:ext>
              </a:extLst>
            </p:cNvPr>
            <p:cNvGrpSpPr/>
            <p:nvPr userDrawn="1"/>
          </p:nvGrpSpPr>
          <p:grpSpPr>
            <a:xfrm>
              <a:off x="396000" y="6534000"/>
              <a:ext cx="3268800" cy="1188000"/>
              <a:chOff x="396000" y="2970000"/>
              <a:chExt cx="3268800" cy="1188000"/>
            </a:xfrm>
          </p:grpSpPr>
          <p:cxnSp>
            <p:nvCxnSpPr>
              <p:cNvPr id="213" name="Straight Connector 212">
                <a:extLst>
                  <a:ext uri="{FF2B5EF4-FFF2-40B4-BE49-F238E27FC236}">
                    <a16:creationId xmlns:a16="http://schemas.microsoft.com/office/drawing/2014/main" id="{80415275-E921-4719-8329-BCC6EA200409}"/>
                  </a:ext>
                </a:extLst>
              </p:cNvPr>
              <p:cNvCxnSpPr/>
              <p:nvPr userDrawn="1"/>
            </p:nvCxnSpPr>
            <p:spPr>
              <a:xfrm>
                <a:off x="396000" y="2970000"/>
                <a:ext cx="3268800" cy="0"/>
              </a:xfrm>
              <a:prstGeom prst="line">
                <a:avLst/>
              </a:prstGeom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Straight Connector 213">
                <a:extLst>
                  <a:ext uri="{FF2B5EF4-FFF2-40B4-BE49-F238E27FC236}">
                    <a16:creationId xmlns:a16="http://schemas.microsoft.com/office/drawing/2014/main" id="{A23FD359-1371-40FD-B0A3-8B0D87FC1201}"/>
                  </a:ext>
                </a:extLst>
              </p:cNvPr>
              <p:cNvCxnSpPr/>
              <p:nvPr userDrawn="1"/>
            </p:nvCxnSpPr>
            <p:spPr>
              <a:xfrm>
                <a:off x="396000" y="3168000"/>
                <a:ext cx="3268800" cy="0"/>
              </a:xfrm>
              <a:prstGeom prst="line">
                <a:avLst/>
              </a:prstGeom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Straight Connector 214">
                <a:extLst>
                  <a:ext uri="{FF2B5EF4-FFF2-40B4-BE49-F238E27FC236}">
                    <a16:creationId xmlns:a16="http://schemas.microsoft.com/office/drawing/2014/main" id="{71D685BB-AF5C-4483-8325-02AAE17246F2}"/>
                  </a:ext>
                </a:extLst>
              </p:cNvPr>
              <p:cNvCxnSpPr/>
              <p:nvPr userDrawn="1"/>
            </p:nvCxnSpPr>
            <p:spPr>
              <a:xfrm>
                <a:off x="396000" y="3366000"/>
                <a:ext cx="3268800" cy="0"/>
              </a:xfrm>
              <a:prstGeom prst="line">
                <a:avLst/>
              </a:prstGeom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Straight Connector 215">
                <a:extLst>
                  <a:ext uri="{FF2B5EF4-FFF2-40B4-BE49-F238E27FC236}">
                    <a16:creationId xmlns:a16="http://schemas.microsoft.com/office/drawing/2014/main" id="{6D6FA716-DA3D-4D1B-846C-5F94B8E2EC09}"/>
                  </a:ext>
                </a:extLst>
              </p:cNvPr>
              <p:cNvCxnSpPr/>
              <p:nvPr userDrawn="1"/>
            </p:nvCxnSpPr>
            <p:spPr>
              <a:xfrm>
                <a:off x="396000" y="3564000"/>
                <a:ext cx="3268800" cy="0"/>
              </a:xfrm>
              <a:prstGeom prst="line">
                <a:avLst/>
              </a:prstGeom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Straight Connector 216">
                <a:extLst>
                  <a:ext uri="{FF2B5EF4-FFF2-40B4-BE49-F238E27FC236}">
                    <a16:creationId xmlns:a16="http://schemas.microsoft.com/office/drawing/2014/main" id="{A2A18666-E3AE-486C-A087-0ABB380E4CF0}"/>
                  </a:ext>
                </a:extLst>
              </p:cNvPr>
              <p:cNvCxnSpPr/>
              <p:nvPr userDrawn="1"/>
            </p:nvCxnSpPr>
            <p:spPr>
              <a:xfrm>
                <a:off x="396000" y="3762000"/>
                <a:ext cx="3268800" cy="0"/>
              </a:xfrm>
              <a:prstGeom prst="line">
                <a:avLst/>
              </a:prstGeom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Straight Connector 217">
                <a:extLst>
                  <a:ext uri="{FF2B5EF4-FFF2-40B4-BE49-F238E27FC236}">
                    <a16:creationId xmlns:a16="http://schemas.microsoft.com/office/drawing/2014/main" id="{94EA3D27-9156-40A5-8EDE-264691740CF9}"/>
                  </a:ext>
                </a:extLst>
              </p:cNvPr>
              <p:cNvCxnSpPr/>
              <p:nvPr userDrawn="1"/>
            </p:nvCxnSpPr>
            <p:spPr>
              <a:xfrm>
                <a:off x="396000" y="3960000"/>
                <a:ext cx="3268800" cy="0"/>
              </a:xfrm>
              <a:prstGeom prst="line">
                <a:avLst/>
              </a:prstGeom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Straight Connector 218">
                <a:extLst>
                  <a:ext uri="{FF2B5EF4-FFF2-40B4-BE49-F238E27FC236}">
                    <a16:creationId xmlns:a16="http://schemas.microsoft.com/office/drawing/2014/main" id="{B1ED9CFA-6881-4579-AB96-A41052F409C7}"/>
                  </a:ext>
                </a:extLst>
              </p:cNvPr>
              <p:cNvCxnSpPr/>
              <p:nvPr userDrawn="1"/>
            </p:nvCxnSpPr>
            <p:spPr>
              <a:xfrm>
                <a:off x="396000" y="4158000"/>
                <a:ext cx="3268800" cy="0"/>
              </a:xfrm>
              <a:prstGeom prst="line">
                <a:avLst/>
              </a:prstGeom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0" name="Group 219">
              <a:extLst>
                <a:ext uri="{FF2B5EF4-FFF2-40B4-BE49-F238E27FC236}">
                  <a16:creationId xmlns:a16="http://schemas.microsoft.com/office/drawing/2014/main" id="{AA2B473A-5A0F-45EC-98C3-00F9DC4ABAD8}"/>
                </a:ext>
              </a:extLst>
            </p:cNvPr>
            <p:cNvGrpSpPr/>
            <p:nvPr userDrawn="1"/>
          </p:nvGrpSpPr>
          <p:grpSpPr>
            <a:xfrm>
              <a:off x="396000" y="8316000"/>
              <a:ext cx="3268800" cy="1188000"/>
              <a:chOff x="396000" y="2970000"/>
              <a:chExt cx="3268800" cy="1188000"/>
            </a:xfrm>
          </p:grpSpPr>
          <p:cxnSp>
            <p:nvCxnSpPr>
              <p:cNvPr id="221" name="Straight Connector 220">
                <a:extLst>
                  <a:ext uri="{FF2B5EF4-FFF2-40B4-BE49-F238E27FC236}">
                    <a16:creationId xmlns:a16="http://schemas.microsoft.com/office/drawing/2014/main" id="{EC8216CE-97A2-4FA2-BC53-487402FFFB66}"/>
                  </a:ext>
                </a:extLst>
              </p:cNvPr>
              <p:cNvCxnSpPr/>
              <p:nvPr userDrawn="1"/>
            </p:nvCxnSpPr>
            <p:spPr>
              <a:xfrm>
                <a:off x="396000" y="2970000"/>
                <a:ext cx="3268800" cy="0"/>
              </a:xfrm>
              <a:prstGeom prst="line">
                <a:avLst/>
              </a:prstGeom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Straight Connector 221">
                <a:extLst>
                  <a:ext uri="{FF2B5EF4-FFF2-40B4-BE49-F238E27FC236}">
                    <a16:creationId xmlns:a16="http://schemas.microsoft.com/office/drawing/2014/main" id="{2F5CD81E-C583-438F-A364-99CBD5E52B99}"/>
                  </a:ext>
                </a:extLst>
              </p:cNvPr>
              <p:cNvCxnSpPr/>
              <p:nvPr userDrawn="1"/>
            </p:nvCxnSpPr>
            <p:spPr>
              <a:xfrm>
                <a:off x="396000" y="3168000"/>
                <a:ext cx="3268800" cy="0"/>
              </a:xfrm>
              <a:prstGeom prst="line">
                <a:avLst/>
              </a:prstGeom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Straight Connector 222">
                <a:extLst>
                  <a:ext uri="{FF2B5EF4-FFF2-40B4-BE49-F238E27FC236}">
                    <a16:creationId xmlns:a16="http://schemas.microsoft.com/office/drawing/2014/main" id="{0E074C12-D977-4D6E-B4CB-79D03621EC63}"/>
                  </a:ext>
                </a:extLst>
              </p:cNvPr>
              <p:cNvCxnSpPr/>
              <p:nvPr userDrawn="1"/>
            </p:nvCxnSpPr>
            <p:spPr>
              <a:xfrm>
                <a:off x="396000" y="3366000"/>
                <a:ext cx="3268800" cy="0"/>
              </a:xfrm>
              <a:prstGeom prst="line">
                <a:avLst/>
              </a:prstGeom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Straight Connector 223">
                <a:extLst>
                  <a:ext uri="{FF2B5EF4-FFF2-40B4-BE49-F238E27FC236}">
                    <a16:creationId xmlns:a16="http://schemas.microsoft.com/office/drawing/2014/main" id="{246A412D-7032-42B0-9141-DC7DF8152CB7}"/>
                  </a:ext>
                </a:extLst>
              </p:cNvPr>
              <p:cNvCxnSpPr/>
              <p:nvPr userDrawn="1"/>
            </p:nvCxnSpPr>
            <p:spPr>
              <a:xfrm>
                <a:off x="396000" y="3564000"/>
                <a:ext cx="3268800" cy="0"/>
              </a:xfrm>
              <a:prstGeom prst="line">
                <a:avLst/>
              </a:prstGeom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>
                <a:extLst>
                  <a:ext uri="{FF2B5EF4-FFF2-40B4-BE49-F238E27FC236}">
                    <a16:creationId xmlns:a16="http://schemas.microsoft.com/office/drawing/2014/main" id="{7F947EF4-254A-4091-A798-5928667293FA}"/>
                  </a:ext>
                </a:extLst>
              </p:cNvPr>
              <p:cNvCxnSpPr/>
              <p:nvPr userDrawn="1"/>
            </p:nvCxnSpPr>
            <p:spPr>
              <a:xfrm>
                <a:off x="396000" y="3762000"/>
                <a:ext cx="3268800" cy="0"/>
              </a:xfrm>
              <a:prstGeom prst="line">
                <a:avLst/>
              </a:prstGeom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>
                <a:extLst>
                  <a:ext uri="{FF2B5EF4-FFF2-40B4-BE49-F238E27FC236}">
                    <a16:creationId xmlns:a16="http://schemas.microsoft.com/office/drawing/2014/main" id="{1800F7F3-5C85-4ABF-96F1-9624B362BDCF}"/>
                  </a:ext>
                </a:extLst>
              </p:cNvPr>
              <p:cNvCxnSpPr/>
              <p:nvPr userDrawn="1"/>
            </p:nvCxnSpPr>
            <p:spPr>
              <a:xfrm>
                <a:off x="396000" y="3960000"/>
                <a:ext cx="3268800" cy="0"/>
              </a:xfrm>
              <a:prstGeom prst="line">
                <a:avLst/>
              </a:prstGeom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>
                <a:extLst>
                  <a:ext uri="{FF2B5EF4-FFF2-40B4-BE49-F238E27FC236}">
                    <a16:creationId xmlns:a16="http://schemas.microsoft.com/office/drawing/2014/main" id="{6B12E539-7B48-4C4C-AE42-F53F13A3D9E1}"/>
                  </a:ext>
                </a:extLst>
              </p:cNvPr>
              <p:cNvCxnSpPr/>
              <p:nvPr userDrawn="1"/>
            </p:nvCxnSpPr>
            <p:spPr>
              <a:xfrm>
                <a:off x="396000" y="4158000"/>
                <a:ext cx="3268800" cy="0"/>
              </a:xfrm>
              <a:prstGeom prst="line">
                <a:avLst/>
              </a:prstGeom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8" name="Group 227">
              <a:extLst>
                <a:ext uri="{FF2B5EF4-FFF2-40B4-BE49-F238E27FC236}">
                  <a16:creationId xmlns:a16="http://schemas.microsoft.com/office/drawing/2014/main" id="{FA7686CC-EA6C-4E0E-81ED-EE08EC8E7B2F}"/>
                </a:ext>
              </a:extLst>
            </p:cNvPr>
            <p:cNvGrpSpPr/>
            <p:nvPr userDrawn="1"/>
          </p:nvGrpSpPr>
          <p:grpSpPr>
            <a:xfrm>
              <a:off x="3859200" y="4752000"/>
              <a:ext cx="3268800" cy="1188000"/>
              <a:chOff x="396000" y="2970000"/>
              <a:chExt cx="3268800" cy="1188000"/>
            </a:xfrm>
          </p:grpSpPr>
          <p:cxnSp>
            <p:nvCxnSpPr>
              <p:cNvPr id="229" name="Straight Connector 228">
                <a:extLst>
                  <a:ext uri="{FF2B5EF4-FFF2-40B4-BE49-F238E27FC236}">
                    <a16:creationId xmlns:a16="http://schemas.microsoft.com/office/drawing/2014/main" id="{E450AC43-8186-497E-B64D-AE45A12362D3}"/>
                  </a:ext>
                </a:extLst>
              </p:cNvPr>
              <p:cNvCxnSpPr/>
              <p:nvPr userDrawn="1"/>
            </p:nvCxnSpPr>
            <p:spPr>
              <a:xfrm>
                <a:off x="396000" y="2970000"/>
                <a:ext cx="3268800" cy="0"/>
              </a:xfrm>
              <a:prstGeom prst="line">
                <a:avLst/>
              </a:prstGeom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Straight Connector 229">
                <a:extLst>
                  <a:ext uri="{FF2B5EF4-FFF2-40B4-BE49-F238E27FC236}">
                    <a16:creationId xmlns:a16="http://schemas.microsoft.com/office/drawing/2014/main" id="{2B190B7C-93B1-4D17-A228-7392B471FDF0}"/>
                  </a:ext>
                </a:extLst>
              </p:cNvPr>
              <p:cNvCxnSpPr/>
              <p:nvPr userDrawn="1"/>
            </p:nvCxnSpPr>
            <p:spPr>
              <a:xfrm>
                <a:off x="396000" y="3168000"/>
                <a:ext cx="3268800" cy="0"/>
              </a:xfrm>
              <a:prstGeom prst="line">
                <a:avLst/>
              </a:prstGeom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Straight Connector 230">
                <a:extLst>
                  <a:ext uri="{FF2B5EF4-FFF2-40B4-BE49-F238E27FC236}">
                    <a16:creationId xmlns:a16="http://schemas.microsoft.com/office/drawing/2014/main" id="{295EEF11-E8AA-4AF8-A7DC-5DA7488A3057}"/>
                  </a:ext>
                </a:extLst>
              </p:cNvPr>
              <p:cNvCxnSpPr/>
              <p:nvPr userDrawn="1"/>
            </p:nvCxnSpPr>
            <p:spPr>
              <a:xfrm>
                <a:off x="396000" y="3366000"/>
                <a:ext cx="3268800" cy="0"/>
              </a:xfrm>
              <a:prstGeom prst="line">
                <a:avLst/>
              </a:prstGeom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Straight Connector 231">
                <a:extLst>
                  <a:ext uri="{FF2B5EF4-FFF2-40B4-BE49-F238E27FC236}">
                    <a16:creationId xmlns:a16="http://schemas.microsoft.com/office/drawing/2014/main" id="{2C86FDBC-68E4-412A-B228-F2C5FF8AAD5D}"/>
                  </a:ext>
                </a:extLst>
              </p:cNvPr>
              <p:cNvCxnSpPr/>
              <p:nvPr userDrawn="1"/>
            </p:nvCxnSpPr>
            <p:spPr>
              <a:xfrm>
                <a:off x="396000" y="3564000"/>
                <a:ext cx="3268800" cy="0"/>
              </a:xfrm>
              <a:prstGeom prst="line">
                <a:avLst/>
              </a:prstGeom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Straight Connector 232">
                <a:extLst>
                  <a:ext uri="{FF2B5EF4-FFF2-40B4-BE49-F238E27FC236}">
                    <a16:creationId xmlns:a16="http://schemas.microsoft.com/office/drawing/2014/main" id="{2A6BE17C-4CF9-4193-A55B-8E9F9FE76E23}"/>
                  </a:ext>
                </a:extLst>
              </p:cNvPr>
              <p:cNvCxnSpPr/>
              <p:nvPr userDrawn="1"/>
            </p:nvCxnSpPr>
            <p:spPr>
              <a:xfrm>
                <a:off x="396000" y="3762000"/>
                <a:ext cx="3268800" cy="0"/>
              </a:xfrm>
              <a:prstGeom prst="line">
                <a:avLst/>
              </a:prstGeom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Straight Connector 233">
                <a:extLst>
                  <a:ext uri="{FF2B5EF4-FFF2-40B4-BE49-F238E27FC236}">
                    <a16:creationId xmlns:a16="http://schemas.microsoft.com/office/drawing/2014/main" id="{14C7BB3A-6EF4-4F9F-B07C-E47EC1B0A561}"/>
                  </a:ext>
                </a:extLst>
              </p:cNvPr>
              <p:cNvCxnSpPr/>
              <p:nvPr userDrawn="1"/>
            </p:nvCxnSpPr>
            <p:spPr>
              <a:xfrm>
                <a:off x="396000" y="3960000"/>
                <a:ext cx="3268800" cy="0"/>
              </a:xfrm>
              <a:prstGeom prst="line">
                <a:avLst/>
              </a:prstGeom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Straight Connector 234">
                <a:extLst>
                  <a:ext uri="{FF2B5EF4-FFF2-40B4-BE49-F238E27FC236}">
                    <a16:creationId xmlns:a16="http://schemas.microsoft.com/office/drawing/2014/main" id="{FE384171-CD1F-41E9-9986-CE4182A0D51F}"/>
                  </a:ext>
                </a:extLst>
              </p:cNvPr>
              <p:cNvCxnSpPr/>
              <p:nvPr userDrawn="1"/>
            </p:nvCxnSpPr>
            <p:spPr>
              <a:xfrm>
                <a:off x="396000" y="4158000"/>
                <a:ext cx="3268800" cy="0"/>
              </a:xfrm>
              <a:prstGeom prst="line">
                <a:avLst/>
              </a:prstGeom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6" name="Group 235">
              <a:extLst>
                <a:ext uri="{FF2B5EF4-FFF2-40B4-BE49-F238E27FC236}">
                  <a16:creationId xmlns:a16="http://schemas.microsoft.com/office/drawing/2014/main" id="{518A6E7F-97BC-4A22-BA99-3D12DCB4B332}"/>
                </a:ext>
              </a:extLst>
            </p:cNvPr>
            <p:cNvGrpSpPr/>
            <p:nvPr userDrawn="1"/>
          </p:nvGrpSpPr>
          <p:grpSpPr>
            <a:xfrm>
              <a:off x="3859200" y="6534000"/>
              <a:ext cx="3268800" cy="1188000"/>
              <a:chOff x="396000" y="2970000"/>
              <a:chExt cx="3268800" cy="1188000"/>
            </a:xfrm>
          </p:grpSpPr>
          <p:cxnSp>
            <p:nvCxnSpPr>
              <p:cNvPr id="237" name="Straight Connector 236">
                <a:extLst>
                  <a:ext uri="{FF2B5EF4-FFF2-40B4-BE49-F238E27FC236}">
                    <a16:creationId xmlns:a16="http://schemas.microsoft.com/office/drawing/2014/main" id="{A19CECA0-20D8-45E6-BBD2-35833E49A71D}"/>
                  </a:ext>
                </a:extLst>
              </p:cNvPr>
              <p:cNvCxnSpPr/>
              <p:nvPr userDrawn="1"/>
            </p:nvCxnSpPr>
            <p:spPr>
              <a:xfrm>
                <a:off x="396000" y="2970000"/>
                <a:ext cx="3268800" cy="0"/>
              </a:xfrm>
              <a:prstGeom prst="line">
                <a:avLst/>
              </a:prstGeom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Straight Connector 237">
                <a:extLst>
                  <a:ext uri="{FF2B5EF4-FFF2-40B4-BE49-F238E27FC236}">
                    <a16:creationId xmlns:a16="http://schemas.microsoft.com/office/drawing/2014/main" id="{C92E7CCC-D2D5-44B8-B9D9-471C07F2ABD5}"/>
                  </a:ext>
                </a:extLst>
              </p:cNvPr>
              <p:cNvCxnSpPr/>
              <p:nvPr userDrawn="1"/>
            </p:nvCxnSpPr>
            <p:spPr>
              <a:xfrm>
                <a:off x="396000" y="3168000"/>
                <a:ext cx="3268800" cy="0"/>
              </a:xfrm>
              <a:prstGeom prst="line">
                <a:avLst/>
              </a:prstGeom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Straight Connector 238">
                <a:extLst>
                  <a:ext uri="{FF2B5EF4-FFF2-40B4-BE49-F238E27FC236}">
                    <a16:creationId xmlns:a16="http://schemas.microsoft.com/office/drawing/2014/main" id="{922C89C2-E921-48E2-BAAF-B56DE9994D2B}"/>
                  </a:ext>
                </a:extLst>
              </p:cNvPr>
              <p:cNvCxnSpPr/>
              <p:nvPr userDrawn="1"/>
            </p:nvCxnSpPr>
            <p:spPr>
              <a:xfrm>
                <a:off x="396000" y="3366000"/>
                <a:ext cx="3268800" cy="0"/>
              </a:xfrm>
              <a:prstGeom prst="line">
                <a:avLst/>
              </a:prstGeom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Straight Connector 239">
                <a:extLst>
                  <a:ext uri="{FF2B5EF4-FFF2-40B4-BE49-F238E27FC236}">
                    <a16:creationId xmlns:a16="http://schemas.microsoft.com/office/drawing/2014/main" id="{39AE0E00-A753-46FE-8DC0-77406B218EB7}"/>
                  </a:ext>
                </a:extLst>
              </p:cNvPr>
              <p:cNvCxnSpPr/>
              <p:nvPr userDrawn="1"/>
            </p:nvCxnSpPr>
            <p:spPr>
              <a:xfrm>
                <a:off x="396000" y="3564000"/>
                <a:ext cx="3268800" cy="0"/>
              </a:xfrm>
              <a:prstGeom prst="line">
                <a:avLst/>
              </a:prstGeom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>
                <a:extLst>
                  <a:ext uri="{FF2B5EF4-FFF2-40B4-BE49-F238E27FC236}">
                    <a16:creationId xmlns:a16="http://schemas.microsoft.com/office/drawing/2014/main" id="{2B19E6DE-3185-43DC-97FC-FA887CB4DBA0}"/>
                  </a:ext>
                </a:extLst>
              </p:cNvPr>
              <p:cNvCxnSpPr/>
              <p:nvPr userDrawn="1"/>
            </p:nvCxnSpPr>
            <p:spPr>
              <a:xfrm>
                <a:off x="396000" y="3762000"/>
                <a:ext cx="3268800" cy="0"/>
              </a:xfrm>
              <a:prstGeom prst="line">
                <a:avLst/>
              </a:prstGeom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>
                <a:extLst>
                  <a:ext uri="{FF2B5EF4-FFF2-40B4-BE49-F238E27FC236}">
                    <a16:creationId xmlns:a16="http://schemas.microsoft.com/office/drawing/2014/main" id="{476D1A44-4FDD-4B4D-BA5F-D1AFE66D14F6}"/>
                  </a:ext>
                </a:extLst>
              </p:cNvPr>
              <p:cNvCxnSpPr/>
              <p:nvPr userDrawn="1"/>
            </p:nvCxnSpPr>
            <p:spPr>
              <a:xfrm>
                <a:off x="396000" y="3960000"/>
                <a:ext cx="3268800" cy="0"/>
              </a:xfrm>
              <a:prstGeom prst="line">
                <a:avLst/>
              </a:prstGeom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>
                <a:extLst>
                  <a:ext uri="{FF2B5EF4-FFF2-40B4-BE49-F238E27FC236}">
                    <a16:creationId xmlns:a16="http://schemas.microsoft.com/office/drawing/2014/main" id="{E687A985-4E84-4AB7-BFDD-B9128E2448E2}"/>
                  </a:ext>
                </a:extLst>
              </p:cNvPr>
              <p:cNvCxnSpPr/>
              <p:nvPr userDrawn="1"/>
            </p:nvCxnSpPr>
            <p:spPr>
              <a:xfrm>
                <a:off x="396000" y="4158000"/>
                <a:ext cx="3268800" cy="0"/>
              </a:xfrm>
              <a:prstGeom prst="line">
                <a:avLst/>
              </a:prstGeom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441123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ily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itle Placeholder 2">
            <a:extLst>
              <a:ext uri="{FF2B5EF4-FFF2-40B4-BE49-F238E27FC236}">
                <a16:creationId xmlns:a16="http://schemas.microsoft.com/office/drawing/2014/main" id="{65A14D77-7EE1-457C-B0AE-997FB3B96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161" y="-1188001"/>
            <a:ext cx="6732000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SG" dirty="0"/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2D1926D5-C11E-443A-9BCC-E0CD55E9ABB0}"/>
              </a:ext>
            </a:extLst>
          </p:cNvPr>
          <p:cNvGrpSpPr/>
          <p:nvPr userDrawn="1"/>
        </p:nvGrpSpPr>
        <p:grpSpPr>
          <a:xfrm>
            <a:off x="396000" y="395822"/>
            <a:ext cx="6732000" cy="9108178"/>
            <a:chOff x="396000" y="395822"/>
            <a:chExt cx="6732000" cy="9108178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25378F25-1587-42C2-ACED-C81D6581567B}"/>
                </a:ext>
              </a:extLst>
            </p:cNvPr>
            <p:cNvGrpSpPr/>
            <p:nvPr userDrawn="1"/>
          </p:nvGrpSpPr>
          <p:grpSpPr>
            <a:xfrm>
              <a:off x="396000" y="395822"/>
              <a:ext cx="6732000" cy="9108006"/>
              <a:chOff x="396000" y="395822"/>
              <a:chExt cx="6732000" cy="9108006"/>
            </a:xfrm>
          </p:grpSpPr>
          <p:cxnSp>
            <p:nvCxnSpPr>
              <p:cNvPr id="121" name="Straight Connector 120">
                <a:extLst>
                  <a:ext uri="{FF2B5EF4-FFF2-40B4-BE49-F238E27FC236}">
                    <a16:creationId xmlns:a16="http://schemas.microsoft.com/office/drawing/2014/main" id="{0E62F135-180E-4F37-92A5-C0C3F8C0BD5A}"/>
                  </a:ext>
                </a:extLst>
              </p:cNvPr>
              <p:cNvCxnSpPr/>
              <p:nvPr userDrawn="1"/>
            </p:nvCxnSpPr>
            <p:spPr>
              <a:xfrm>
                <a:off x="3762000" y="395822"/>
                <a:ext cx="3366000" cy="0"/>
              </a:xfrm>
              <a:prstGeom prst="line">
                <a:avLst/>
              </a:prstGeom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>
                <a:extLst>
                  <a:ext uri="{FF2B5EF4-FFF2-40B4-BE49-F238E27FC236}">
                    <a16:creationId xmlns:a16="http://schemas.microsoft.com/office/drawing/2014/main" id="{44785752-CE01-4BDC-A35A-305F8F735D3A}"/>
                  </a:ext>
                </a:extLst>
              </p:cNvPr>
              <p:cNvCxnSpPr/>
              <p:nvPr userDrawn="1"/>
            </p:nvCxnSpPr>
            <p:spPr>
              <a:xfrm>
                <a:off x="3762000" y="593822"/>
                <a:ext cx="3366000" cy="0"/>
              </a:xfrm>
              <a:prstGeom prst="line">
                <a:avLst/>
              </a:prstGeom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>
                <a:extLst>
                  <a:ext uri="{FF2B5EF4-FFF2-40B4-BE49-F238E27FC236}">
                    <a16:creationId xmlns:a16="http://schemas.microsoft.com/office/drawing/2014/main" id="{0C1C9A98-2877-4EA9-9D7F-2499042EA092}"/>
                  </a:ext>
                </a:extLst>
              </p:cNvPr>
              <p:cNvCxnSpPr/>
              <p:nvPr userDrawn="1"/>
            </p:nvCxnSpPr>
            <p:spPr>
              <a:xfrm>
                <a:off x="396000" y="791822"/>
                <a:ext cx="6732000" cy="0"/>
              </a:xfrm>
              <a:prstGeom prst="line">
                <a:avLst/>
              </a:prstGeom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>
                <a:extLst>
                  <a:ext uri="{FF2B5EF4-FFF2-40B4-BE49-F238E27FC236}">
                    <a16:creationId xmlns:a16="http://schemas.microsoft.com/office/drawing/2014/main" id="{D4358CEE-826A-44E3-9C36-3EA8C69657AE}"/>
                  </a:ext>
                </a:extLst>
              </p:cNvPr>
              <p:cNvCxnSpPr/>
              <p:nvPr userDrawn="1"/>
            </p:nvCxnSpPr>
            <p:spPr>
              <a:xfrm>
                <a:off x="396000" y="989822"/>
                <a:ext cx="6732000" cy="0"/>
              </a:xfrm>
              <a:prstGeom prst="line">
                <a:avLst/>
              </a:prstGeom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>
                <a:extLst>
                  <a:ext uri="{FF2B5EF4-FFF2-40B4-BE49-F238E27FC236}">
                    <a16:creationId xmlns:a16="http://schemas.microsoft.com/office/drawing/2014/main" id="{9175FE86-99BB-4028-8645-B37812722417}"/>
                  </a:ext>
                </a:extLst>
              </p:cNvPr>
              <p:cNvCxnSpPr/>
              <p:nvPr userDrawn="1"/>
            </p:nvCxnSpPr>
            <p:spPr>
              <a:xfrm>
                <a:off x="396000" y="1187822"/>
                <a:ext cx="6732000" cy="0"/>
              </a:xfrm>
              <a:prstGeom prst="line">
                <a:avLst/>
              </a:prstGeom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>
                <a:extLst>
                  <a:ext uri="{FF2B5EF4-FFF2-40B4-BE49-F238E27FC236}">
                    <a16:creationId xmlns:a16="http://schemas.microsoft.com/office/drawing/2014/main" id="{AD5D9A5C-7F47-469F-99E7-17B63E71FB02}"/>
                  </a:ext>
                </a:extLst>
              </p:cNvPr>
              <p:cNvCxnSpPr/>
              <p:nvPr userDrawn="1"/>
            </p:nvCxnSpPr>
            <p:spPr>
              <a:xfrm>
                <a:off x="396000" y="1385822"/>
                <a:ext cx="6732000" cy="0"/>
              </a:xfrm>
              <a:prstGeom prst="line">
                <a:avLst/>
              </a:prstGeom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>
                <a:extLst>
                  <a:ext uri="{FF2B5EF4-FFF2-40B4-BE49-F238E27FC236}">
                    <a16:creationId xmlns:a16="http://schemas.microsoft.com/office/drawing/2014/main" id="{0019692E-FA6C-49A1-ACCA-1BD67FF8E16A}"/>
                  </a:ext>
                </a:extLst>
              </p:cNvPr>
              <p:cNvCxnSpPr/>
              <p:nvPr userDrawn="1"/>
            </p:nvCxnSpPr>
            <p:spPr>
              <a:xfrm>
                <a:off x="396000" y="1583822"/>
                <a:ext cx="6732000" cy="0"/>
              </a:xfrm>
              <a:prstGeom prst="line">
                <a:avLst/>
              </a:prstGeom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>
                <a:extLst>
                  <a:ext uri="{FF2B5EF4-FFF2-40B4-BE49-F238E27FC236}">
                    <a16:creationId xmlns:a16="http://schemas.microsoft.com/office/drawing/2014/main" id="{7B1F0BD6-5BE5-4A7B-912E-7BAF7C7DBA58}"/>
                  </a:ext>
                </a:extLst>
              </p:cNvPr>
              <p:cNvCxnSpPr/>
              <p:nvPr userDrawn="1"/>
            </p:nvCxnSpPr>
            <p:spPr>
              <a:xfrm>
                <a:off x="396000" y="1781822"/>
                <a:ext cx="6732000" cy="0"/>
              </a:xfrm>
              <a:prstGeom prst="line">
                <a:avLst/>
              </a:prstGeom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>
                <a:extLst>
                  <a:ext uri="{FF2B5EF4-FFF2-40B4-BE49-F238E27FC236}">
                    <a16:creationId xmlns:a16="http://schemas.microsoft.com/office/drawing/2014/main" id="{2FDE79C9-9EAF-43C8-8FE2-AE36ABAF5716}"/>
                  </a:ext>
                </a:extLst>
              </p:cNvPr>
              <p:cNvCxnSpPr/>
              <p:nvPr userDrawn="1"/>
            </p:nvCxnSpPr>
            <p:spPr>
              <a:xfrm>
                <a:off x="396000" y="1979822"/>
                <a:ext cx="6732000" cy="0"/>
              </a:xfrm>
              <a:prstGeom prst="line">
                <a:avLst/>
              </a:prstGeom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>
                <a:extLst>
                  <a:ext uri="{FF2B5EF4-FFF2-40B4-BE49-F238E27FC236}">
                    <a16:creationId xmlns:a16="http://schemas.microsoft.com/office/drawing/2014/main" id="{82A4B3DA-9421-4329-BA12-A1D7F9D56F60}"/>
                  </a:ext>
                </a:extLst>
              </p:cNvPr>
              <p:cNvCxnSpPr/>
              <p:nvPr userDrawn="1"/>
            </p:nvCxnSpPr>
            <p:spPr>
              <a:xfrm>
                <a:off x="396000" y="2177822"/>
                <a:ext cx="6732000" cy="0"/>
              </a:xfrm>
              <a:prstGeom prst="line">
                <a:avLst/>
              </a:prstGeom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>
                <a:extLst>
                  <a:ext uri="{FF2B5EF4-FFF2-40B4-BE49-F238E27FC236}">
                    <a16:creationId xmlns:a16="http://schemas.microsoft.com/office/drawing/2014/main" id="{D3F5543E-0843-4D8D-A11C-589A2CCEF7D2}"/>
                  </a:ext>
                </a:extLst>
              </p:cNvPr>
              <p:cNvCxnSpPr/>
              <p:nvPr userDrawn="1"/>
            </p:nvCxnSpPr>
            <p:spPr>
              <a:xfrm>
                <a:off x="396000" y="2375822"/>
                <a:ext cx="6732000" cy="0"/>
              </a:xfrm>
              <a:prstGeom prst="line">
                <a:avLst/>
              </a:prstGeom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>
                <a:extLst>
                  <a:ext uri="{FF2B5EF4-FFF2-40B4-BE49-F238E27FC236}">
                    <a16:creationId xmlns:a16="http://schemas.microsoft.com/office/drawing/2014/main" id="{94AF489D-8EB1-4997-AB83-45CE330D8115}"/>
                  </a:ext>
                </a:extLst>
              </p:cNvPr>
              <p:cNvCxnSpPr/>
              <p:nvPr userDrawn="1"/>
            </p:nvCxnSpPr>
            <p:spPr>
              <a:xfrm>
                <a:off x="396000" y="2573822"/>
                <a:ext cx="6732000" cy="0"/>
              </a:xfrm>
              <a:prstGeom prst="line">
                <a:avLst/>
              </a:prstGeom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>
                <a:extLst>
                  <a:ext uri="{FF2B5EF4-FFF2-40B4-BE49-F238E27FC236}">
                    <a16:creationId xmlns:a16="http://schemas.microsoft.com/office/drawing/2014/main" id="{71EC06D9-BE32-4A5A-A11D-9756B3EEE098}"/>
                  </a:ext>
                </a:extLst>
              </p:cNvPr>
              <p:cNvCxnSpPr/>
              <p:nvPr userDrawn="1"/>
            </p:nvCxnSpPr>
            <p:spPr>
              <a:xfrm>
                <a:off x="396000" y="2771822"/>
                <a:ext cx="6732000" cy="0"/>
              </a:xfrm>
              <a:prstGeom prst="line">
                <a:avLst/>
              </a:prstGeom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>
                <a:extLst>
                  <a:ext uri="{FF2B5EF4-FFF2-40B4-BE49-F238E27FC236}">
                    <a16:creationId xmlns:a16="http://schemas.microsoft.com/office/drawing/2014/main" id="{8040CF43-AFB2-4638-B9B9-46AD9D111CA1}"/>
                  </a:ext>
                </a:extLst>
              </p:cNvPr>
              <p:cNvCxnSpPr/>
              <p:nvPr userDrawn="1"/>
            </p:nvCxnSpPr>
            <p:spPr>
              <a:xfrm>
                <a:off x="396000" y="2969822"/>
                <a:ext cx="6732000" cy="0"/>
              </a:xfrm>
              <a:prstGeom prst="line">
                <a:avLst/>
              </a:prstGeom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>
                <a:extLst>
                  <a:ext uri="{FF2B5EF4-FFF2-40B4-BE49-F238E27FC236}">
                    <a16:creationId xmlns:a16="http://schemas.microsoft.com/office/drawing/2014/main" id="{CE456801-FF8F-475F-B0B7-09B7A0288E8C}"/>
                  </a:ext>
                </a:extLst>
              </p:cNvPr>
              <p:cNvCxnSpPr/>
              <p:nvPr userDrawn="1"/>
            </p:nvCxnSpPr>
            <p:spPr>
              <a:xfrm>
                <a:off x="396000" y="3167822"/>
                <a:ext cx="6732000" cy="0"/>
              </a:xfrm>
              <a:prstGeom prst="line">
                <a:avLst/>
              </a:prstGeom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>
                <a:extLst>
                  <a:ext uri="{FF2B5EF4-FFF2-40B4-BE49-F238E27FC236}">
                    <a16:creationId xmlns:a16="http://schemas.microsoft.com/office/drawing/2014/main" id="{57E398B1-FCB2-4362-9C02-FC8BDD0A42B2}"/>
                  </a:ext>
                </a:extLst>
              </p:cNvPr>
              <p:cNvCxnSpPr/>
              <p:nvPr userDrawn="1"/>
            </p:nvCxnSpPr>
            <p:spPr>
              <a:xfrm>
                <a:off x="396000" y="3365822"/>
                <a:ext cx="6732000" cy="0"/>
              </a:xfrm>
              <a:prstGeom prst="line">
                <a:avLst/>
              </a:prstGeom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>
                <a:extLst>
                  <a:ext uri="{FF2B5EF4-FFF2-40B4-BE49-F238E27FC236}">
                    <a16:creationId xmlns:a16="http://schemas.microsoft.com/office/drawing/2014/main" id="{70DB5DF7-DFC0-47A1-B5B3-244AFB5AB4BF}"/>
                  </a:ext>
                </a:extLst>
              </p:cNvPr>
              <p:cNvCxnSpPr/>
              <p:nvPr userDrawn="1"/>
            </p:nvCxnSpPr>
            <p:spPr>
              <a:xfrm>
                <a:off x="396000" y="3563822"/>
                <a:ext cx="6732000" cy="0"/>
              </a:xfrm>
              <a:prstGeom prst="line">
                <a:avLst/>
              </a:prstGeom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>
                <a:extLst>
                  <a:ext uri="{FF2B5EF4-FFF2-40B4-BE49-F238E27FC236}">
                    <a16:creationId xmlns:a16="http://schemas.microsoft.com/office/drawing/2014/main" id="{28BBFAFE-6212-45D1-8AAD-82A6C11D8DBF}"/>
                  </a:ext>
                </a:extLst>
              </p:cNvPr>
              <p:cNvCxnSpPr/>
              <p:nvPr userDrawn="1"/>
            </p:nvCxnSpPr>
            <p:spPr>
              <a:xfrm>
                <a:off x="396000" y="3761822"/>
                <a:ext cx="6732000" cy="0"/>
              </a:xfrm>
              <a:prstGeom prst="line">
                <a:avLst/>
              </a:prstGeom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>
                <a:extLst>
                  <a:ext uri="{FF2B5EF4-FFF2-40B4-BE49-F238E27FC236}">
                    <a16:creationId xmlns:a16="http://schemas.microsoft.com/office/drawing/2014/main" id="{8E400F93-135E-406E-ABB7-0C5D24E52BCF}"/>
                  </a:ext>
                </a:extLst>
              </p:cNvPr>
              <p:cNvCxnSpPr/>
              <p:nvPr userDrawn="1"/>
            </p:nvCxnSpPr>
            <p:spPr>
              <a:xfrm>
                <a:off x="396000" y="3959822"/>
                <a:ext cx="6732000" cy="0"/>
              </a:xfrm>
              <a:prstGeom prst="line">
                <a:avLst/>
              </a:prstGeom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>
                <a:extLst>
                  <a:ext uri="{FF2B5EF4-FFF2-40B4-BE49-F238E27FC236}">
                    <a16:creationId xmlns:a16="http://schemas.microsoft.com/office/drawing/2014/main" id="{B25FDA62-1CA1-4E8F-AA84-28C170384E01}"/>
                  </a:ext>
                </a:extLst>
              </p:cNvPr>
              <p:cNvCxnSpPr/>
              <p:nvPr userDrawn="1"/>
            </p:nvCxnSpPr>
            <p:spPr>
              <a:xfrm>
                <a:off x="396000" y="4157822"/>
                <a:ext cx="6732000" cy="0"/>
              </a:xfrm>
              <a:prstGeom prst="line">
                <a:avLst/>
              </a:prstGeom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>
                <a:extLst>
                  <a:ext uri="{FF2B5EF4-FFF2-40B4-BE49-F238E27FC236}">
                    <a16:creationId xmlns:a16="http://schemas.microsoft.com/office/drawing/2014/main" id="{76310DA5-B17F-42C2-A1A0-2496A59372D7}"/>
                  </a:ext>
                </a:extLst>
              </p:cNvPr>
              <p:cNvCxnSpPr/>
              <p:nvPr userDrawn="1"/>
            </p:nvCxnSpPr>
            <p:spPr>
              <a:xfrm>
                <a:off x="396000" y="4355822"/>
                <a:ext cx="6732000" cy="0"/>
              </a:xfrm>
              <a:prstGeom prst="line">
                <a:avLst/>
              </a:prstGeom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>
                <a:extLst>
                  <a:ext uri="{FF2B5EF4-FFF2-40B4-BE49-F238E27FC236}">
                    <a16:creationId xmlns:a16="http://schemas.microsoft.com/office/drawing/2014/main" id="{F8B3254B-EFFE-4F4A-A67D-9C7B72D2328A}"/>
                  </a:ext>
                </a:extLst>
              </p:cNvPr>
              <p:cNvCxnSpPr/>
              <p:nvPr userDrawn="1"/>
            </p:nvCxnSpPr>
            <p:spPr>
              <a:xfrm>
                <a:off x="396000" y="4553822"/>
                <a:ext cx="6732000" cy="0"/>
              </a:xfrm>
              <a:prstGeom prst="line">
                <a:avLst/>
              </a:prstGeom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>
                <a:extLst>
                  <a:ext uri="{FF2B5EF4-FFF2-40B4-BE49-F238E27FC236}">
                    <a16:creationId xmlns:a16="http://schemas.microsoft.com/office/drawing/2014/main" id="{1FC4B007-2A73-403D-B117-E9E037A04E4E}"/>
                  </a:ext>
                </a:extLst>
              </p:cNvPr>
              <p:cNvCxnSpPr/>
              <p:nvPr userDrawn="1"/>
            </p:nvCxnSpPr>
            <p:spPr>
              <a:xfrm>
                <a:off x="396000" y="4751822"/>
                <a:ext cx="6732000" cy="0"/>
              </a:xfrm>
              <a:prstGeom prst="line">
                <a:avLst/>
              </a:prstGeom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>
                <a:extLst>
                  <a:ext uri="{FF2B5EF4-FFF2-40B4-BE49-F238E27FC236}">
                    <a16:creationId xmlns:a16="http://schemas.microsoft.com/office/drawing/2014/main" id="{CDFD85B6-72EA-4FC1-8964-7511DF21EB55}"/>
                  </a:ext>
                </a:extLst>
              </p:cNvPr>
              <p:cNvCxnSpPr/>
              <p:nvPr userDrawn="1"/>
            </p:nvCxnSpPr>
            <p:spPr>
              <a:xfrm>
                <a:off x="396000" y="4949822"/>
                <a:ext cx="6732000" cy="0"/>
              </a:xfrm>
              <a:prstGeom prst="line">
                <a:avLst/>
              </a:prstGeom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>
                <a:extLst>
                  <a:ext uri="{FF2B5EF4-FFF2-40B4-BE49-F238E27FC236}">
                    <a16:creationId xmlns:a16="http://schemas.microsoft.com/office/drawing/2014/main" id="{1CEE188F-494A-4196-9858-C6A7FA29E67B}"/>
                  </a:ext>
                </a:extLst>
              </p:cNvPr>
              <p:cNvCxnSpPr/>
              <p:nvPr userDrawn="1"/>
            </p:nvCxnSpPr>
            <p:spPr>
              <a:xfrm>
                <a:off x="396000" y="5147822"/>
                <a:ext cx="6732000" cy="0"/>
              </a:xfrm>
              <a:prstGeom prst="line">
                <a:avLst/>
              </a:prstGeom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>
                <a:extLst>
                  <a:ext uri="{FF2B5EF4-FFF2-40B4-BE49-F238E27FC236}">
                    <a16:creationId xmlns:a16="http://schemas.microsoft.com/office/drawing/2014/main" id="{EEC28C1A-F11B-4730-9797-D52AFD4CC416}"/>
                  </a:ext>
                </a:extLst>
              </p:cNvPr>
              <p:cNvCxnSpPr/>
              <p:nvPr userDrawn="1"/>
            </p:nvCxnSpPr>
            <p:spPr>
              <a:xfrm>
                <a:off x="396000" y="5345822"/>
                <a:ext cx="6732000" cy="0"/>
              </a:xfrm>
              <a:prstGeom prst="line">
                <a:avLst/>
              </a:prstGeom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>
                <a:extLst>
                  <a:ext uri="{FF2B5EF4-FFF2-40B4-BE49-F238E27FC236}">
                    <a16:creationId xmlns:a16="http://schemas.microsoft.com/office/drawing/2014/main" id="{1EF16CFE-4114-4BBD-874F-EAC167971613}"/>
                  </a:ext>
                </a:extLst>
              </p:cNvPr>
              <p:cNvCxnSpPr/>
              <p:nvPr userDrawn="1"/>
            </p:nvCxnSpPr>
            <p:spPr>
              <a:xfrm>
                <a:off x="396000" y="5543822"/>
                <a:ext cx="6732000" cy="0"/>
              </a:xfrm>
              <a:prstGeom prst="line">
                <a:avLst/>
              </a:prstGeom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>
                <a:extLst>
                  <a:ext uri="{FF2B5EF4-FFF2-40B4-BE49-F238E27FC236}">
                    <a16:creationId xmlns:a16="http://schemas.microsoft.com/office/drawing/2014/main" id="{1AD0BCB8-61CD-434E-92FB-9055423D1CA8}"/>
                  </a:ext>
                </a:extLst>
              </p:cNvPr>
              <p:cNvCxnSpPr/>
              <p:nvPr userDrawn="1"/>
            </p:nvCxnSpPr>
            <p:spPr>
              <a:xfrm>
                <a:off x="396000" y="5741822"/>
                <a:ext cx="6732000" cy="0"/>
              </a:xfrm>
              <a:prstGeom prst="line">
                <a:avLst/>
              </a:prstGeom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>
                <a:extLst>
                  <a:ext uri="{FF2B5EF4-FFF2-40B4-BE49-F238E27FC236}">
                    <a16:creationId xmlns:a16="http://schemas.microsoft.com/office/drawing/2014/main" id="{2F41FF0B-B8BE-413A-9A52-B7FFDDD3444A}"/>
                  </a:ext>
                </a:extLst>
              </p:cNvPr>
              <p:cNvCxnSpPr/>
              <p:nvPr userDrawn="1"/>
            </p:nvCxnSpPr>
            <p:spPr>
              <a:xfrm>
                <a:off x="396000" y="5939822"/>
                <a:ext cx="6732000" cy="0"/>
              </a:xfrm>
              <a:prstGeom prst="line">
                <a:avLst/>
              </a:prstGeom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>
                <a:extLst>
                  <a:ext uri="{FF2B5EF4-FFF2-40B4-BE49-F238E27FC236}">
                    <a16:creationId xmlns:a16="http://schemas.microsoft.com/office/drawing/2014/main" id="{5DCEFF67-C65C-40FF-977F-81602FBCC7C8}"/>
                  </a:ext>
                </a:extLst>
              </p:cNvPr>
              <p:cNvCxnSpPr/>
              <p:nvPr userDrawn="1"/>
            </p:nvCxnSpPr>
            <p:spPr>
              <a:xfrm>
                <a:off x="396000" y="6137822"/>
                <a:ext cx="6732000" cy="0"/>
              </a:xfrm>
              <a:prstGeom prst="line">
                <a:avLst/>
              </a:prstGeom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>
                <a:extLst>
                  <a:ext uri="{FF2B5EF4-FFF2-40B4-BE49-F238E27FC236}">
                    <a16:creationId xmlns:a16="http://schemas.microsoft.com/office/drawing/2014/main" id="{D6A45A9B-F08B-4E22-949D-AC4ACA77098E}"/>
                  </a:ext>
                </a:extLst>
              </p:cNvPr>
              <p:cNvCxnSpPr/>
              <p:nvPr userDrawn="1"/>
            </p:nvCxnSpPr>
            <p:spPr>
              <a:xfrm>
                <a:off x="396000" y="6335822"/>
                <a:ext cx="6732000" cy="0"/>
              </a:xfrm>
              <a:prstGeom prst="line">
                <a:avLst/>
              </a:prstGeom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>
                <a:extLst>
                  <a:ext uri="{FF2B5EF4-FFF2-40B4-BE49-F238E27FC236}">
                    <a16:creationId xmlns:a16="http://schemas.microsoft.com/office/drawing/2014/main" id="{B7F81257-D778-4457-B8EE-83C15DF70850}"/>
                  </a:ext>
                </a:extLst>
              </p:cNvPr>
              <p:cNvCxnSpPr/>
              <p:nvPr userDrawn="1"/>
            </p:nvCxnSpPr>
            <p:spPr>
              <a:xfrm>
                <a:off x="396000" y="6533822"/>
                <a:ext cx="6732000" cy="0"/>
              </a:xfrm>
              <a:prstGeom prst="line">
                <a:avLst/>
              </a:prstGeom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>
                <a:extLst>
                  <a:ext uri="{FF2B5EF4-FFF2-40B4-BE49-F238E27FC236}">
                    <a16:creationId xmlns:a16="http://schemas.microsoft.com/office/drawing/2014/main" id="{4CB51876-60BB-4993-9D05-0FEC42D941BF}"/>
                  </a:ext>
                </a:extLst>
              </p:cNvPr>
              <p:cNvCxnSpPr/>
              <p:nvPr userDrawn="1"/>
            </p:nvCxnSpPr>
            <p:spPr>
              <a:xfrm>
                <a:off x="396000" y="6731822"/>
                <a:ext cx="6732000" cy="0"/>
              </a:xfrm>
              <a:prstGeom prst="line">
                <a:avLst/>
              </a:prstGeom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>
                <a:extLst>
                  <a:ext uri="{FF2B5EF4-FFF2-40B4-BE49-F238E27FC236}">
                    <a16:creationId xmlns:a16="http://schemas.microsoft.com/office/drawing/2014/main" id="{D3A4009C-4F5A-448C-9CCE-A9DEA4240244}"/>
                  </a:ext>
                </a:extLst>
              </p:cNvPr>
              <p:cNvCxnSpPr/>
              <p:nvPr userDrawn="1"/>
            </p:nvCxnSpPr>
            <p:spPr>
              <a:xfrm>
                <a:off x="396000" y="6929822"/>
                <a:ext cx="6732000" cy="0"/>
              </a:xfrm>
              <a:prstGeom prst="line">
                <a:avLst/>
              </a:prstGeom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>
                <a:extLst>
                  <a:ext uri="{FF2B5EF4-FFF2-40B4-BE49-F238E27FC236}">
                    <a16:creationId xmlns:a16="http://schemas.microsoft.com/office/drawing/2014/main" id="{90C665AF-5C2A-4B48-A44C-94D9B91C88F9}"/>
                  </a:ext>
                </a:extLst>
              </p:cNvPr>
              <p:cNvCxnSpPr/>
              <p:nvPr userDrawn="1"/>
            </p:nvCxnSpPr>
            <p:spPr>
              <a:xfrm>
                <a:off x="396000" y="7127823"/>
                <a:ext cx="6732000" cy="0"/>
              </a:xfrm>
              <a:prstGeom prst="line">
                <a:avLst/>
              </a:prstGeom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>
                <a:extLst>
                  <a:ext uri="{FF2B5EF4-FFF2-40B4-BE49-F238E27FC236}">
                    <a16:creationId xmlns:a16="http://schemas.microsoft.com/office/drawing/2014/main" id="{5729F801-0717-4D17-995D-6259FF1636F7}"/>
                  </a:ext>
                </a:extLst>
              </p:cNvPr>
              <p:cNvCxnSpPr/>
              <p:nvPr userDrawn="1"/>
            </p:nvCxnSpPr>
            <p:spPr>
              <a:xfrm>
                <a:off x="396000" y="7325824"/>
                <a:ext cx="6732000" cy="0"/>
              </a:xfrm>
              <a:prstGeom prst="line">
                <a:avLst/>
              </a:prstGeom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>
                <a:extLst>
                  <a:ext uri="{FF2B5EF4-FFF2-40B4-BE49-F238E27FC236}">
                    <a16:creationId xmlns:a16="http://schemas.microsoft.com/office/drawing/2014/main" id="{E728B4F4-09EB-4A63-8235-ECC6A4394FD7}"/>
                  </a:ext>
                </a:extLst>
              </p:cNvPr>
              <p:cNvCxnSpPr/>
              <p:nvPr userDrawn="1"/>
            </p:nvCxnSpPr>
            <p:spPr>
              <a:xfrm>
                <a:off x="396000" y="7523824"/>
                <a:ext cx="6732000" cy="0"/>
              </a:xfrm>
              <a:prstGeom prst="line">
                <a:avLst/>
              </a:prstGeom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>
                <a:extLst>
                  <a:ext uri="{FF2B5EF4-FFF2-40B4-BE49-F238E27FC236}">
                    <a16:creationId xmlns:a16="http://schemas.microsoft.com/office/drawing/2014/main" id="{AA42EFF4-5FD6-4148-92B6-F2061BF9F291}"/>
                  </a:ext>
                </a:extLst>
              </p:cNvPr>
              <p:cNvCxnSpPr/>
              <p:nvPr userDrawn="1"/>
            </p:nvCxnSpPr>
            <p:spPr>
              <a:xfrm>
                <a:off x="396000" y="7721824"/>
                <a:ext cx="6732000" cy="0"/>
              </a:xfrm>
              <a:prstGeom prst="line">
                <a:avLst/>
              </a:prstGeom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>
                <a:extLst>
                  <a:ext uri="{FF2B5EF4-FFF2-40B4-BE49-F238E27FC236}">
                    <a16:creationId xmlns:a16="http://schemas.microsoft.com/office/drawing/2014/main" id="{E920653A-8704-44E3-87F9-5A28103CE31C}"/>
                  </a:ext>
                </a:extLst>
              </p:cNvPr>
              <p:cNvCxnSpPr/>
              <p:nvPr userDrawn="1"/>
            </p:nvCxnSpPr>
            <p:spPr>
              <a:xfrm>
                <a:off x="396000" y="7919825"/>
                <a:ext cx="6732000" cy="0"/>
              </a:xfrm>
              <a:prstGeom prst="line">
                <a:avLst/>
              </a:prstGeom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>
                <a:extLst>
                  <a:ext uri="{FF2B5EF4-FFF2-40B4-BE49-F238E27FC236}">
                    <a16:creationId xmlns:a16="http://schemas.microsoft.com/office/drawing/2014/main" id="{5ED5B31D-F3CF-4B2B-8205-B3254468AE9B}"/>
                  </a:ext>
                </a:extLst>
              </p:cNvPr>
              <p:cNvCxnSpPr/>
              <p:nvPr userDrawn="1"/>
            </p:nvCxnSpPr>
            <p:spPr>
              <a:xfrm>
                <a:off x="396000" y="8117825"/>
                <a:ext cx="6732000" cy="0"/>
              </a:xfrm>
              <a:prstGeom prst="line">
                <a:avLst/>
              </a:prstGeom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>
                <a:extLst>
                  <a:ext uri="{FF2B5EF4-FFF2-40B4-BE49-F238E27FC236}">
                    <a16:creationId xmlns:a16="http://schemas.microsoft.com/office/drawing/2014/main" id="{51BD1D6A-8D81-4065-821B-440D02FBC3DD}"/>
                  </a:ext>
                </a:extLst>
              </p:cNvPr>
              <p:cNvCxnSpPr/>
              <p:nvPr userDrawn="1"/>
            </p:nvCxnSpPr>
            <p:spPr>
              <a:xfrm>
                <a:off x="396000" y="8315825"/>
                <a:ext cx="6732000" cy="0"/>
              </a:xfrm>
              <a:prstGeom prst="line">
                <a:avLst/>
              </a:prstGeom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>
                <a:extLst>
                  <a:ext uri="{FF2B5EF4-FFF2-40B4-BE49-F238E27FC236}">
                    <a16:creationId xmlns:a16="http://schemas.microsoft.com/office/drawing/2014/main" id="{69EF2244-0B2C-4419-8FC9-8917BB776DD7}"/>
                  </a:ext>
                </a:extLst>
              </p:cNvPr>
              <p:cNvCxnSpPr/>
              <p:nvPr userDrawn="1"/>
            </p:nvCxnSpPr>
            <p:spPr>
              <a:xfrm>
                <a:off x="396000" y="8513826"/>
                <a:ext cx="6732000" cy="0"/>
              </a:xfrm>
              <a:prstGeom prst="line">
                <a:avLst/>
              </a:prstGeom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08D72A6D-D5D4-4939-AA82-B4287B306240}"/>
                  </a:ext>
                </a:extLst>
              </p:cNvPr>
              <p:cNvCxnSpPr/>
              <p:nvPr userDrawn="1"/>
            </p:nvCxnSpPr>
            <p:spPr>
              <a:xfrm>
                <a:off x="396000" y="8711827"/>
                <a:ext cx="6732000" cy="0"/>
              </a:xfrm>
              <a:prstGeom prst="line">
                <a:avLst/>
              </a:prstGeom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2F24797E-F18C-4859-9E89-81E4210839F7}"/>
                  </a:ext>
                </a:extLst>
              </p:cNvPr>
              <p:cNvCxnSpPr/>
              <p:nvPr userDrawn="1"/>
            </p:nvCxnSpPr>
            <p:spPr>
              <a:xfrm>
                <a:off x="396000" y="8909827"/>
                <a:ext cx="6732000" cy="0"/>
              </a:xfrm>
              <a:prstGeom prst="line">
                <a:avLst/>
              </a:prstGeom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>
                <a:extLst>
                  <a:ext uri="{FF2B5EF4-FFF2-40B4-BE49-F238E27FC236}">
                    <a16:creationId xmlns:a16="http://schemas.microsoft.com/office/drawing/2014/main" id="{A1577A7F-C7EE-495C-8E7A-8CC066BA5EA5}"/>
                  </a:ext>
                </a:extLst>
              </p:cNvPr>
              <p:cNvCxnSpPr/>
              <p:nvPr userDrawn="1"/>
            </p:nvCxnSpPr>
            <p:spPr>
              <a:xfrm>
                <a:off x="396000" y="9107827"/>
                <a:ext cx="6732000" cy="0"/>
              </a:xfrm>
              <a:prstGeom prst="line">
                <a:avLst/>
              </a:prstGeom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>
                <a:extLst>
                  <a:ext uri="{FF2B5EF4-FFF2-40B4-BE49-F238E27FC236}">
                    <a16:creationId xmlns:a16="http://schemas.microsoft.com/office/drawing/2014/main" id="{ED27D0B6-53D1-4B60-B7E8-D5567CEAEC63}"/>
                  </a:ext>
                </a:extLst>
              </p:cNvPr>
              <p:cNvCxnSpPr/>
              <p:nvPr userDrawn="1"/>
            </p:nvCxnSpPr>
            <p:spPr>
              <a:xfrm>
                <a:off x="396000" y="9305828"/>
                <a:ext cx="6732000" cy="0"/>
              </a:xfrm>
              <a:prstGeom prst="line">
                <a:avLst/>
              </a:prstGeom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>
                <a:extLst>
                  <a:ext uri="{FF2B5EF4-FFF2-40B4-BE49-F238E27FC236}">
                    <a16:creationId xmlns:a16="http://schemas.microsoft.com/office/drawing/2014/main" id="{92DA03B1-79D2-4397-83A2-EED490A5B107}"/>
                  </a:ext>
                </a:extLst>
              </p:cNvPr>
              <p:cNvCxnSpPr/>
              <p:nvPr userDrawn="1"/>
            </p:nvCxnSpPr>
            <p:spPr>
              <a:xfrm>
                <a:off x="396000" y="9503828"/>
                <a:ext cx="6732000" cy="0"/>
              </a:xfrm>
              <a:prstGeom prst="line">
                <a:avLst/>
              </a:prstGeom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F5DD1787-7BC5-4B4F-BE61-BFE1A99FE65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762000" y="396000"/>
              <a:ext cx="0" cy="9108000"/>
            </a:xfrm>
            <a:prstGeom prst="line">
              <a:avLst/>
            </a:prstGeom>
            <a:ln w="12700">
              <a:solidFill>
                <a:schemeClr val="bg1">
                  <a:alpha val="51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3534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ily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itle Placeholder 2">
            <a:extLst>
              <a:ext uri="{FF2B5EF4-FFF2-40B4-BE49-F238E27FC236}">
                <a16:creationId xmlns:a16="http://schemas.microsoft.com/office/drawing/2014/main" id="{405BB296-8079-4861-9594-F3E104ED4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161" y="-1188001"/>
            <a:ext cx="6732000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SG" dirty="0"/>
          </a:p>
        </p:txBody>
      </p: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14C9660B-06F5-49F8-BEC9-49BE148C733B}"/>
              </a:ext>
            </a:extLst>
          </p:cNvPr>
          <p:cNvGrpSpPr/>
          <p:nvPr userDrawn="1"/>
        </p:nvGrpSpPr>
        <p:grpSpPr>
          <a:xfrm>
            <a:off x="396000" y="791822"/>
            <a:ext cx="6732000" cy="8712006"/>
            <a:chOff x="396000" y="791822"/>
            <a:chExt cx="6732000" cy="8712006"/>
          </a:xfrm>
        </p:grpSpPr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7FE4B3C5-FE16-4D73-BDFF-EF41F9D55A8E}"/>
                </a:ext>
              </a:extLst>
            </p:cNvPr>
            <p:cNvCxnSpPr/>
            <p:nvPr userDrawn="1"/>
          </p:nvCxnSpPr>
          <p:spPr>
            <a:xfrm>
              <a:off x="396000" y="791822"/>
              <a:ext cx="6732000" cy="0"/>
            </a:xfrm>
            <a:prstGeom prst="line">
              <a:avLst/>
            </a:prstGeom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CDF63634-374E-4004-9154-F04C91F181F0}"/>
                </a:ext>
              </a:extLst>
            </p:cNvPr>
            <p:cNvCxnSpPr/>
            <p:nvPr userDrawn="1"/>
          </p:nvCxnSpPr>
          <p:spPr>
            <a:xfrm>
              <a:off x="396000" y="989822"/>
              <a:ext cx="6732000" cy="0"/>
            </a:xfrm>
            <a:prstGeom prst="line">
              <a:avLst/>
            </a:prstGeom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54894E8B-54AA-49C9-8109-9311B4BE3345}"/>
                </a:ext>
              </a:extLst>
            </p:cNvPr>
            <p:cNvCxnSpPr/>
            <p:nvPr userDrawn="1"/>
          </p:nvCxnSpPr>
          <p:spPr>
            <a:xfrm>
              <a:off x="396000" y="1187822"/>
              <a:ext cx="6732000" cy="0"/>
            </a:xfrm>
            <a:prstGeom prst="line">
              <a:avLst/>
            </a:prstGeom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546CB33B-7316-4A4A-BF60-D7117C65AA3C}"/>
                </a:ext>
              </a:extLst>
            </p:cNvPr>
            <p:cNvCxnSpPr/>
            <p:nvPr userDrawn="1"/>
          </p:nvCxnSpPr>
          <p:spPr>
            <a:xfrm>
              <a:off x="396000" y="1385822"/>
              <a:ext cx="6732000" cy="0"/>
            </a:xfrm>
            <a:prstGeom prst="line">
              <a:avLst/>
            </a:prstGeom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C66599E4-E546-4618-80BE-E33B013E7853}"/>
                </a:ext>
              </a:extLst>
            </p:cNvPr>
            <p:cNvCxnSpPr/>
            <p:nvPr userDrawn="1"/>
          </p:nvCxnSpPr>
          <p:spPr>
            <a:xfrm>
              <a:off x="396000" y="1583822"/>
              <a:ext cx="6732000" cy="0"/>
            </a:xfrm>
            <a:prstGeom prst="line">
              <a:avLst/>
            </a:prstGeom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2F023872-017C-4DFE-8E69-B91E28CDF535}"/>
                </a:ext>
              </a:extLst>
            </p:cNvPr>
            <p:cNvCxnSpPr/>
            <p:nvPr userDrawn="1"/>
          </p:nvCxnSpPr>
          <p:spPr>
            <a:xfrm>
              <a:off x="396000" y="1781822"/>
              <a:ext cx="6732000" cy="0"/>
            </a:xfrm>
            <a:prstGeom prst="line">
              <a:avLst/>
            </a:prstGeom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611CEB97-CE09-4F7D-B596-6140C6787C78}"/>
                </a:ext>
              </a:extLst>
            </p:cNvPr>
            <p:cNvCxnSpPr/>
            <p:nvPr userDrawn="1"/>
          </p:nvCxnSpPr>
          <p:spPr>
            <a:xfrm>
              <a:off x="396000" y="1979822"/>
              <a:ext cx="6732000" cy="0"/>
            </a:xfrm>
            <a:prstGeom prst="line">
              <a:avLst/>
            </a:prstGeom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0D0C5E75-7F7E-41F4-980D-588E3D336695}"/>
                </a:ext>
              </a:extLst>
            </p:cNvPr>
            <p:cNvCxnSpPr/>
            <p:nvPr userDrawn="1"/>
          </p:nvCxnSpPr>
          <p:spPr>
            <a:xfrm>
              <a:off x="396000" y="2177822"/>
              <a:ext cx="6732000" cy="0"/>
            </a:xfrm>
            <a:prstGeom prst="line">
              <a:avLst/>
            </a:prstGeom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525514EB-39D8-4FFE-A5B6-4E489C75C7DA}"/>
                </a:ext>
              </a:extLst>
            </p:cNvPr>
            <p:cNvCxnSpPr/>
            <p:nvPr userDrawn="1"/>
          </p:nvCxnSpPr>
          <p:spPr>
            <a:xfrm>
              <a:off x="396000" y="2375822"/>
              <a:ext cx="6732000" cy="0"/>
            </a:xfrm>
            <a:prstGeom prst="line">
              <a:avLst/>
            </a:prstGeom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8E22A616-2345-4449-84CD-9E14D18EAE4F}"/>
                </a:ext>
              </a:extLst>
            </p:cNvPr>
            <p:cNvCxnSpPr/>
            <p:nvPr userDrawn="1"/>
          </p:nvCxnSpPr>
          <p:spPr>
            <a:xfrm>
              <a:off x="396000" y="2573822"/>
              <a:ext cx="6732000" cy="0"/>
            </a:xfrm>
            <a:prstGeom prst="line">
              <a:avLst/>
            </a:prstGeom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DFF8B36A-D488-4246-B246-9B068BAD3AD1}"/>
                </a:ext>
              </a:extLst>
            </p:cNvPr>
            <p:cNvCxnSpPr/>
            <p:nvPr userDrawn="1"/>
          </p:nvCxnSpPr>
          <p:spPr>
            <a:xfrm>
              <a:off x="396000" y="2771822"/>
              <a:ext cx="6732000" cy="0"/>
            </a:xfrm>
            <a:prstGeom prst="line">
              <a:avLst/>
            </a:prstGeom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4F08C9D4-D544-4BDD-ACFA-23504A36F098}"/>
                </a:ext>
              </a:extLst>
            </p:cNvPr>
            <p:cNvCxnSpPr/>
            <p:nvPr userDrawn="1"/>
          </p:nvCxnSpPr>
          <p:spPr>
            <a:xfrm>
              <a:off x="396000" y="2969822"/>
              <a:ext cx="6732000" cy="0"/>
            </a:xfrm>
            <a:prstGeom prst="line">
              <a:avLst/>
            </a:prstGeom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30796AD0-5FA4-4427-8B52-CB67D22D368F}"/>
                </a:ext>
              </a:extLst>
            </p:cNvPr>
            <p:cNvCxnSpPr/>
            <p:nvPr userDrawn="1"/>
          </p:nvCxnSpPr>
          <p:spPr>
            <a:xfrm>
              <a:off x="396000" y="3167822"/>
              <a:ext cx="6732000" cy="0"/>
            </a:xfrm>
            <a:prstGeom prst="line">
              <a:avLst/>
            </a:prstGeom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C5A88CD6-3C6A-42E7-AC87-73D9AAE9E0BF}"/>
                </a:ext>
              </a:extLst>
            </p:cNvPr>
            <p:cNvCxnSpPr/>
            <p:nvPr userDrawn="1"/>
          </p:nvCxnSpPr>
          <p:spPr>
            <a:xfrm>
              <a:off x="396000" y="3365822"/>
              <a:ext cx="6732000" cy="0"/>
            </a:xfrm>
            <a:prstGeom prst="line">
              <a:avLst/>
            </a:prstGeom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926C44BC-54D1-4E51-BE97-28E40868839D}"/>
                </a:ext>
              </a:extLst>
            </p:cNvPr>
            <p:cNvCxnSpPr/>
            <p:nvPr userDrawn="1"/>
          </p:nvCxnSpPr>
          <p:spPr>
            <a:xfrm>
              <a:off x="396000" y="3563822"/>
              <a:ext cx="6732000" cy="0"/>
            </a:xfrm>
            <a:prstGeom prst="line">
              <a:avLst/>
            </a:prstGeom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39B5E016-941C-477F-8619-4AFEB8970FCB}"/>
                </a:ext>
              </a:extLst>
            </p:cNvPr>
            <p:cNvCxnSpPr/>
            <p:nvPr userDrawn="1"/>
          </p:nvCxnSpPr>
          <p:spPr>
            <a:xfrm>
              <a:off x="396000" y="3761822"/>
              <a:ext cx="6732000" cy="0"/>
            </a:xfrm>
            <a:prstGeom prst="line">
              <a:avLst/>
            </a:prstGeom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13AAD151-9FD8-4046-973F-F7FAE3115463}"/>
                </a:ext>
              </a:extLst>
            </p:cNvPr>
            <p:cNvCxnSpPr/>
            <p:nvPr userDrawn="1"/>
          </p:nvCxnSpPr>
          <p:spPr>
            <a:xfrm>
              <a:off x="396000" y="3959822"/>
              <a:ext cx="6732000" cy="0"/>
            </a:xfrm>
            <a:prstGeom prst="line">
              <a:avLst/>
            </a:prstGeom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D74C020F-E2CA-418E-B44F-BCF97BAB1F01}"/>
                </a:ext>
              </a:extLst>
            </p:cNvPr>
            <p:cNvCxnSpPr/>
            <p:nvPr userDrawn="1"/>
          </p:nvCxnSpPr>
          <p:spPr>
            <a:xfrm>
              <a:off x="396000" y="4157822"/>
              <a:ext cx="6732000" cy="0"/>
            </a:xfrm>
            <a:prstGeom prst="line">
              <a:avLst/>
            </a:prstGeom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6EEE2C77-1F75-477A-801D-C69554D0784A}"/>
                </a:ext>
              </a:extLst>
            </p:cNvPr>
            <p:cNvCxnSpPr/>
            <p:nvPr userDrawn="1"/>
          </p:nvCxnSpPr>
          <p:spPr>
            <a:xfrm>
              <a:off x="396000" y="4355822"/>
              <a:ext cx="6732000" cy="0"/>
            </a:xfrm>
            <a:prstGeom prst="line">
              <a:avLst/>
            </a:prstGeom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180702FD-5755-4316-BB20-55ACE743E3E0}"/>
                </a:ext>
              </a:extLst>
            </p:cNvPr>
            <p:cNvCxnSpPr/>
            <p:nvPr userDrawn="1"/>
          </p:nvCxnSpPr>
          <p:spPr>
            <a:xfrm>
              <a:off x="396000" y="4553822"/>
              <a:ext cx="6732000" cy="0"/>
            </a:xfrm>
            <a:prstGeom prst="line">
              <a:avLst/>
            </a:prstGeom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45722C42-0F26-4B1D-9D93-DE513BAF2DB8}"/>
                </a:ext>
              </a:extLst>
            </p:cNvPr>
            <p:cNvCxnSpPr/>
            <p:nvPr userDrawn="1"/>
          </p:nvCxnSpPr>
          <p:spPr>
            <a:xfrm>
              <a:off x="396000" y="4751822"/>
              <a:ext cx="6732000" cy="0"/>
            </a:xfrm>
            <a:prstGeom prst="line">
              <a:avLst/>
            </a:prstGeom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C684986D-C754-4A24-85C7-1E4057BC712A}"/>
                </a:ext>
              </a:extLst>
            </p:cNvPr>
            <p:cNvCxnSpPr/>
            <p:nvPr userDrawn="1"/>
          </p:nvCxnSpPr>
          <p:spPr>
            <a:xfrm>
              <a:off x="396000" y="4949822"/>
              <a:ext cx="6732000" cy="0"/>
            </a:xfrm>
            <a:prstGeom prst="line">
              <a:avLst/>
            </a:prstGeom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16270F42-6DDF-4056-8941-6336ABE93648}"/>
                </a:ext>
              </a:extLst>
            </p:cNvPr>
            <p:cNvCxnSpPr/>
            <p:nvPr userDrawn="1"/>
          </p:nvCxnSpPr>
          <p:spPr>
            <a:xfrm>
              <a:off x="396000" y="5147822"/>
              <a:ext cx="6732000" cy="0"/>
            </a:xfrm>
            <a:prstGeom prst="line">
              <a:avLst/>
            </a:prstGeom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EE31F45A-AEA1-436E-8640-E38A01A7B3CE}"/>
                </a:ext>
              </a:extLst>
            </p:cNvPr>
            <p:cNvCxnSpPr/>
            <p:nvPr userDrawn="1"/>
          </p:nvCxnSpPr>
          <p:spPr>
            <a:xfrm>
              <a:off x="396000" y="5345822"/>
              <a:ext cx="6732000" cy="0"/>
            </a:xfrm>
            <a:prstGeom prst="line">
              <a:avLst/>
            </a:prstGeom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21BFE0B3-3C90-4FFB-BD45-34B88B62F32D}"/>
                </a:ext>
              </a:extLst>
            </p:cNvPr>
            <p:cNvCxnSpPr/>
            <p:nvPr userDrawn="1"/>
          </p:nvCxnSpPr>
          <p:spPr>
            <a:xfrm>
              <a:off x="396000" y="5543822"/>
              <a:ext cx="6732000" cy="0"/>
            </a:xfrm>
            <a:prstGeom prst="line">
              <a:avLst/>
            </a:prstGeom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13BC18D2-F7ED-44B5-BBA8-5C3B2FD886AA}"/>
                </a:ext>
              </a:extLst>
            </p:cNvPr>
            <p:cNvCxnSpPr/>
            <p:nvPr userDrawn="1"/>
          </p:nvCxnSpPr>
          <p:spPr>
            <a:xfrm>
              <a:off x="396000" y="5741822"/>
              <a:ext cx="6732000" cy="0"/>
            </a:xfrm>
            <a:prstGeom prst="line">
              <a:avLst/>
            </a:prstGeom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68CC04CE-C783-4C33-957E-ECFCB3D793B9}"/>
                </a:ext>
              </a:extLst>
            </p:cNvPr>
            <p:cNvCxnSpPr/>
            <p:nvPr userDrawn="1"/>
          </p:nvCxnSpPr>
          <p:spPr>
            <a:xfrm>
              <a:off x="396000" y="5939822"/>
              <a:ext cx="6732000" cy="0"/>
            </a:xfrm>
            <a:prstGeom prst="line">
              <a:avLst/>
            </a:prstGeom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C77E1F4F-20A6-4310-8498-BA194FD9C859}"/>
                </a:ext>
              </a:extLst>
            </p:cNvPr>
            <p:cNvCxnSpPr/>
            <p:nvPr userDrawn="1"/>
          </p:nvCxnSpPr>
          <p:spPr>
            <a:xfrm>
              <a:off x="396000" y="6137822"/>
              <a:ext cx="6732000" cy="0"/>
            </a:xfrm>
            <a:prstGeom prst="line">
              <a:avLst/>
            </a:prstGeom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C78DB191-F576-4EFD-8E9E-E25D8EFDF013}"/>
                </a:ext>
              </a:extLst>
            </p:cNvPr>
            <p:cNvCxnSpPr/>
            <p:nvPr userDrawn="1"/>
          </p:nvCxnSpPr>
          <p:spPr>
            <a:xfrm>
              <a:off x="396000" y="6335822"/>
              <a:ext cx="6732000" cy="0"/>
            </a:xfrm>
            <a:prstGeom prst="line">
              <a:avLst/>
            </a:prstGeom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4463FDC7-3A99-4BD0-AA7D-0621C6316F04}"/>
                </a:ext>
              </a:extLst>
            </p:cNvPr>
            <p:cNvCxnSpPr/>
            <p:nvPr userDrawn="1"/>
          </p:nvCxnSpPr>
          <p:spPr>
            <a:xfrm>
              <a:off x="396000" y="6533822"/>
              <a:ext cx="6732000" cy="0"/>
            </a:xfrm>
            <a:prstGeom prst="line">
              <a:avLst/>
            </a:prstGeom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80ADCB31-FCBD-4E3D-AB44-56D028AD4A14}"/>
                </a:ext>
              </a:extLst>
            </p:cNvPr>
            <p:cNvCxnSpPr/>
            <p:nvPr userDrawn="1"/>
          </p:nvCxnSpPr>
          <p:spPr>
            <a:xfrm>
              <a:off x="396000" y="6731822"/>
              <a:ext cx="6732000" cy="0"/>
            </a:xfrm>
            <a:prstGeom prst="line">
              <a:avLst/>
            </a:prstGeom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5E4089C1-2B95-4090-882D-731BA3D78CCD}"/>
                </a:ext>
              </a:extLst>
            </p:cNvPr>
            <p:cNvCxnSpPr/>
            <p:nvPr userDrawn="1"/>
          </p:nvCxnSpPr>
          <p:spPr>
            <a:xfrm>
              <a:off x="396000" y="6929822"/>
              <a:ext cx="6732000" cy="0"/>
            </a:xfrm>
            <a:prstGeom prst="line">
              <a:avLst/>
            </a:prstGeom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D5DA9125-1261-49EF-AC1B-2790D04EF5AB}"/>
                </a:ext>
              </a:extLst>
            </p:cNvPr>
            <p:cNvCxnSpPr/>
            <p:nvPr userDrawn="1"/>
          </p:nvCxnSpPr>
          <p:spPr>
            <a:xfrm>
              <a:off x="396000" y="7127823"/>
              <a:ext cx="6732000" cy="0"/>
            </a:xfrm>
            <a:prstGeom prst="line">
              <a:avLst/>
            </a:prstGeom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0A168CF0-05A3-4E21-8ADF-B81E3CCB4B66}"/>
                </a:ext>
              </a:extLst>
            </p:cNvPr>
            <p:cNvCxnSpPr/>
            <p:nvPr userDrawn="1"/>
          </p:nvCxnSpPr>
          <p:spPr>
            <a:xfrm>
              <a:off x="396000" y="7325824"/>
              <a:ext cx="6732000" cy="0"/>
            </a:xfrm>
            <a:prstGeom prst="line">
              <a:avLst/>
            </a:prstGeom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E2DC020D-8481-47DF-BBE8-A8FCF61227A2}"/>
                </a:ext>
              </a:extLst>
            </p:cNvPr>
            <p:cNvCxnSpPr/>
            <p:nvPr userDrawn="1"/>
          </p:nvCxnSpPr>
          <p:spPr>
            <a:xfrm>
              <a:off x="396000" y="7523824"/>
              <a:ext cx="6732000" cy="0"/>
            </a:xfrm>
            <a:prstGeom prst="line">
              <a:avLst/>
            </a:prstGeom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8F2ED0ED-3BFA-44C8-BE0A-178EC5C58C6B}"/>
                </a:ext>
              </a:extLst>
            </p:cNvPr>
            <p:cNvCxnSpPr/>
            <p:nvPr userDrawn="1"/>
          </p:nvCxnSpPr>
          <p:spPr>
            <a:xfrm>
              <a:off x="396000" y="7721824"/>
              <a:ext cx="6732000" cy="0"/>
            </a:xfrm>
            <a:prstGeom prst="line">
              <a:avLst/>
            </a:prstGeom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FC30C31F-7E0D-4FD5-A5B7-3BEAE214C8E5}"/>
                </a:ext>
              </a:extLst>
            </p:cNvPr>
            <p:cNvCxnSpPr/>
            <p:nvPr userDrawn="1"/>
          </p:nvCxnSpPr>
          <p:spPr>
            <a:xfrm>
              <a:off x="396000" y="7919825"/>
              <a:ext cx="6732000" cy="0"/>
            </a:xfrm>
            <a:prstGeom prst="line">
              <a:avLst/>
            </a:prstGeom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0273FEF0-B429-404B-9CD4-474A0CBE2511}"/>
                </a:ext>
              </a:extLst>
            </p:cNvPr>
            <p:cNvCxnSpPr/>
            <p:nvPr userDrawn="1"/>
          </p:nvCxnSpPr>
          <p:spPr>
            <a:xfrm>
              <a:off x="396000" y="8117825"/>
              <a:ext cx="6732000" cy="0"/>
            </a:xfrm>
            <a:prstGeom prst="line">
              <a:avLst/>
            </a:prstGeom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0F5FC996-4CF1-403E-BBF8-8B244999BF2B}"/>
                </a:ext>
              </a:extLst>
            </p:cNvPr>
            <p:cNvCxnSpPr/>
            <p:nvPr userDrawn="1"/>
          </p:nvCxnSpPr>
          <p:spPr>
            <a:xfrm>
              <a:off x="396000" y="8315825"/>
              <a:ext cx="6732000" cy="0"/>
            </a:xfrm>
            <a:prstGeom prst="line">
              <a:avLst/>
            </a:prstGeom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8418E630-CD63-4A58-9642-22FD276216EE}"/>
                </a:ext>
              </a:extLst>
            </p:cNvPr>
            <p:cNvCxnSpPr/>
            <p:nvPr userDrawn="1"/>
          </p:nvCxnSpPr>
          <p:spPr>
            <a:xfrm>
              <a:off x="396000" y="8513826"/>
              <a:ext cx="6732000" cy="0"/>
            </a:xfrm>
            <a:prstGeom prst="line">
              <a:avLst/>
            </a:prstGeom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21F97334-8555-495A-952F-DB77EE2EB5A5}"/>
                </a:ext>
              </a:extLst>
            </p:cNvPr>
            <p:cNvCxnSpPr/>
            <p:nvPr userDrawn="1"/>
          </p:nvCxnSpPr>
          <p:spPr>
            <a:xfrm>
              <a:off x="396000" y="8711827"/>
              <a:ext cx="6732000" cy="0"/>
            </a:xfrm>
            <a:prstGeom prst="line">
              <a:avLst/>
            </a:prstGeom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9A3226F0-54FA-4905-8F31-7620102C0FF6}"/>
                </a:ext>
              </a:extLst>
            </p:cNvPr>
            <p:cNvCxnSpPr/>
            <p:nvPr userDrawn="1"/>
          </p:nvCxnSpPr>
          <p:spPr>
            <a:xfrm>
              <a:off x="396000" y="8909827"/>
              <a:ext cx="6732000" cy="0"/>
            </a:xfrm>
            <a:prstGeom prst="line">
              <a:avLst/>
            </a:prstGeom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CA3F4217-AF99-49C7-BE8A-EDF276232939}"/>
                </a:ext>
              </a:extLst>
            </p:cNvPr>
            <p:cNvCxnSpPr/>
            <p:nvPr userDrawn="1"/>
          </p:nvCxnSpPr>
          <p:spPr>
            <a:xfrm>
              <a:off x="396000" y="9107827"/>
              <a:ext cx="6732000" cy="0"/>
            </a:xfrm>
            <a:prstGeom prst="line">
              <a:avLst/>
            </a:prstGeom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A78DD9F3-04B2-4EE1-BAA6-18E44B724403}"/>
                </a:ext>
              </a:extLst>
            </p:cNvPr>
            <p:cNvCxnSpPr/>
            <p:nvPr userDrawn="1"/>
          </p:nvCxnSpPr>
          <p:spPr>
            <a:xfrm>
              <a:off x="396000" y="9305828"/>
              <a:ext cx="6732000" cy="0"/>
            </a:xfrm>
            <a:prstGeom prst="line">
              <a:avLst/>
            </a:prstGeom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347798DF-DA15-4349-A7D2-53BC1CEE8588}"/>
                </a:ext>
              </a:extLst>
            </p:cNvPr>
            <p:cNvCxnSpPr/>
            <p:nvPr userDrawn="1"/>
          </p:nvCxnSpPr>
          <p:spPr>
            <a:xfrm>
              <a:off x="396000" y="9503828"/>
              <a:ext cx="6732000" cy="0"/>
            </a:xfrm>
            <a:prstGeom prst="line">
              <a:avLst/>
            </a:prstGeom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62B6AE7B-0DB2-4ECA-B4F7-B27D2C7CBC14}"/>
              </a:ext>
            </a:extLst>
          </p:cNvPr>
          <p:cNvCxnSpPr>
            <a:cxnSpLocks/>
          </p:cNvCxnSpPr>
          <p:nvPr userDrawn="1"/>
        </p:nvCxnSpPr>
        <p:spPr>
          <a:xfrm>
            <a:off x="3762000" y="395822"/>
            <a:ext cx="0" cy="9108000"/>
          </a:xfrm>
          <a:prstGeom prst="line">
            <a:avLst/>
          </a:prstGeom>
          <a:ln w="12700">
            <a:solidFill>
              <a:schemeClr val="bg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2556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2">
            <a:extLst>
              <a:ext uri="{FF2B5EF4-FFF2-40B4-BE49-F238E27FC236}">
                <a16:creationId xmlns:a16="http://schemas.microsoft.com/office/drawing/2014/main" id="{A9C0D11D-74A7-464B-9A07-FCC614B42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000" y="396000"/>
            <a:ext cx="6732000" cy="396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667"/>
            </a:lvl1pPr>
          </a:lstStyle>
          <a:p>
            <a:r>
              <a:rPr lang="en-US" dirty="0"/>
              <a:t>Click to edit Master title style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068765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nes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7E3BF74-0D06-49F6-AE1F-FED312F267C5}"/>
              </a:ext>
            </a:extLst>
          </p:cNvPr>
          <p:cNvGrpSpPr/>
          <p:nvPr userDrawn="1"/>
        </p:nvGrpSpPr>
        <p:grpSpPr>
          <a:xfrm>
            <a:off x="396000" y="395822"/>
            <a:ext cx="6732000" cy="9108006"/>
            <a:chOff x="6593600" y="396000"/>
            <a:chExt cx="6732000" cy="9108006"/>
          </a:xfrm>
        </p:grpSpPr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5F881015-1093-4081-A454-EBEDB3547E41}"/>
                </a:ext>
              </a:extLst>
            </p:cNvPr>
            <p:cNvCxnSpPr/>
            <p:nvPr userDrawn="1"/>
          </p:nvCxnSpPr>
          <p:spPr>
            <a:xfrm>
              <a:off x="6593600" y="396000"/>
              <a:ext cx="67320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01196854-E199-475A-B529-4EA76E3C2587}"/>
                </a:ext>
              </a:extLst>
            </p:cNvPr>
            <p:cNvCxnSpPr/>
            <p:nvPr userDrawn="1"/>
          </p:nvCxnSpPr>
          <p:spPr>
            <a:xfrm>
              <a:off x="6593600" y="594000"/>
              <a:ext cx="67320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1AB7D37A-7FD8-49F5-9C88-7967AA7F1D73}"/>
                </a:ext>
              </a:extLst>
            </p:cNvPr>
            <p:cNvCxnSpPr/>
            <p:nvPr userDrawn="1"/>
          </p:nvCxnSpPr>
          <p:spPr>
            <a:xfrm>
              <a:off x="6593600" y="792000"/>
              <a:ext cx="67320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592BAD22-224E-49F9-9BB0-62D781D37794}"/>
                </a:ext>
              </a:extLst>
            </p:cNvPr>
            <p:cNvCxnSpPr/>
            <p:nvPr userDrawn="1"/>
          </p:nvCxnSpPr>
          <p:spPr>
            <a:xfrm>
              <a:off x="6593600" y="990000"/>
              <a:ext cx="67320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428511B3-8337-479D-8771-3B7CC6536625}"/>
                </a:ext>
              </a:extLst>
            </p:cNvPr>
            <p:cNvCxnSpPr/>
            <p:nvPr userDrawn="1"/>
          </p:nvCxnSpPr>
          <p:spPr>
            <a:xfrm>
              <a:off x="6593600" y="1188000"/>
              <a:ext cx="67320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872C6D2B-E69D-43CF-9BD2-FE2F50AEE417}"/>
                </a:ext>
              </a:extLst>
            </p:cNvPr>
            <p:cNvCxnSpPr/>
            <p:nvPr userDrawn="1"/>
          </p:nvCxnSpPr>
          <p:spPr>
            <a:xfrm>
              <a:off x="6593600" y="1386000"/>
              <a:ext cx="67320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CAE2D9E3-2FFE-44F7-8F34-957CE016032A}"/>
                </a:ext>
              </a:extLst>
            </p:cNvPr>
            <p:cNvCxnSpPr/>
            <p:nvPr userDrawn="1"/>
          </p:nvCxnSpPr>
          <p:spPr>
            <a:xfrm>
              <a:off x="6593600" y="1584000"/>
              <a:ext cx="67320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CA677F36-6FB7-44CA-9C50-61FA2DA92582}"/>
                </a:ext>
              </a:extLst>
            </p:cNvPr>
            <p:cNvCxnSpPr/>
            <p:nvPr userDrawn="1"/>
          </p:nvCxnSpPr>
          <p:spPr>
            <a:xfrm>
              <a:off x="6593600" y="1782000"/>
              <a:ext cx="67320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4E848684-E8C0-468A-9E06-41F3F0A3FDF7}"/>
                </a:ext>
              </a:extLst>
            </p:cNvPr>
            <p:cNvCxnSpPr/>
            <p:nvPr userDrawn="1"/>
          </p:nvCxnSpPr>
          <p:spPr>
            <a:xfrm>
              <a:off x="6593600" y="1980000"/>
              <a:ext cx="67320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38FE2DF9-75B8-4FA1-B7AD-FC935B397135}"/>
                </a:ext>
              </a:extLst>
            </p:cNvPr>
            <p:cNvCxnSpPr/>
            <p:nvPr userDrawn="1"/>
          </p:nvCxnSpPr>
          <p:spPr>
            <a:xfrm>
              <a:off x="6593600" y="2178000"/>
              <a:ext cx="67320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AEAFD2EB-A75C-41B5-B480-542F73500B15}"/>
                </a:ext>
              </a:extLst>
            </p:cNvPr>
            <p:cNvCxnSpPr/>
            <p:nvPr userDrawn="1"/>
          </p:nvCxnSpPr>
          <p:spPr>
            <a:xfrm>
              <a:off x="6593600" y="2376000"/>
              <a:ext cx="67320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056F4E3B-665B-4596-85BB-F04D39ACA1B6}"/>
                </a:ext>
              </a:extLst>
            </p:cNvPr>
            <p:cNvCxnSpPr/>
            <p:nvPr userDrawn="1"/>
          </p:nvCxnSpPr>
          <p:spPr>
            <a:xfrm>
              <a:off x="6593600" y="2574000"/>
              <a:ext cx="67320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9625FB65-E352-459E-A568-C4FCD65A52A7}"/>
                </a:ext>
              </a:extLst>
            </p:cNvPr>
            <p:cNvCxnSpPr/>
            <p:nvPr userDrawn="1"/>
          </p:nvCxnSpPr>
          <p:spPr>
            <a:xfrm>
              <a:off x="6593600" y="2772000"/>
              <a:ext cx="67320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9EA93740-AFE8-41D3-94C2-BCD0DFD29293}"/>
                </a:ext>
              </a:extLst>
            </p:cNvPr>
            <p:cNvCxnSpPr/>
            <p:nvPr userDrawn="1"/>
          </p:nvCxnSpPr>
          <p:spPr>
            <a:xfrm>
              <a:off x="6593600" y="2970000"/>
              <a:ext cx="67320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02B762DC-E00F-4FDC-9032-EEBE5CEF825E}"/>
                </a:ext>
              </a:extLst>
            </p:cNvPr>
            <p:cNvCxnSpPr/>
            <p:nvPr userDrawn="1"/>
          </p:nvCxnSpPr>
          <p:spPr>
            <a:xfrm>
              <a:off x="6593600" y="3168000"/>
              <a:ext cx="67320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E97F98F1-4322-41F6-85B1-62BA05191D73}"/>
                </a:ext>
              </a:extLst>
            </p:cNvPr>
            <p:cNvCxnSpPr/>
            <p:nvPr userDrawn="1"/>
          </p:nvCxnSpPr>
          <p:spPr>
            <a:xfrm>
              <a:off x="6593600" y="3366000"/>
              <a:ext cx="67320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EEDDE0DA-00F1-4EE4-A86E-07B69F76D330}"/>
                </a:ext>
              </a:extLst>
            </p:cNvPr>
            <p:cNvCxnSpPr/>
            <p:nvPr userDrawn="1"/>
          </p:nvCxnSpPr>
          <p:spPr>
            <a:xfrm>
              <a:off x="6593600" y="3564000"/>
              <a:ext cx="67320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9D652C36-D0A1-4881-898D-0898963756F9}"/>
                </a:ext>
              </a:extLst>
            </p:cNvPr>
            <p:cNvCxnSpPr/>
            <p:nvPr userDrawn="1"/>
          </p:nvCxnSpPr>
          <p:spPr>
            <a:xfrm>
              <a:off x="6593600" y="3762000"/>
              <a:ext cx="67320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6F5CC066-BC53-4184-94B5-7E6337AE74ED}"/>
                </a:ext>
              </a:extLst>
            </p:cNvPr>
            <p:cNvCxnSpPr/>
            <p:nvPr userDrawn="1"/>
          </p:nvCxnSpPr>
          <p:spPr>
            <a:xfrm>
              <a:off x="6593600" y="3960000"/>
              <a:ext cx="67320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B3B7B488-30F4-4DDE-82E5-4A526F90AC77}"/>
                </a:ext>
              </a:extLst>
            </p:cNvPr>
            <p:cNvCxnSpPr/>
            <p:nvPr userDrawn="1"/>
          </p:nvCxnSpPr>
          <p:spPr>
            <a:xfrm>
              <a:off x="6593600" y="4158000"/>
              <a:ext cx="67320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4B4581FA-87BF-43A0-BDCF-D021A61772C7}"/>
                </a:ext>
              </a:extLst>
            </p:cNvPr>
            <p:cNvCxnSpPr/>
            <p:nvPr userDrawn="1"/>
          </p:nvCxnSpPr>
          <p:spPr>
            <a:xfrm>
              <a:off x="6593600" y="4356000"/>
              <a:ext cx="67320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30E97402-797B-4768-A4B7-06940F58E1CF}"/>
                </a:ext>
              </a:extLst>
            </p:cNvPr>
            <p:cNvCxnSpPr/>
            <p:nvPr userDrawn="1"/>
          </p:nvCxnSpPr>
          <p:spPr>
            <a:xfrm>
              <a:off x="6593600" y="4554000"/>
              <a:ext cx="67320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6EB89078-078E-4BC5-8179-E479EC09E27C}"/>
                </a:ext>
              </a:extLst>
            </p:cNvPr>
            <p:cNvCxnSpPr/>
            <p:nvPr userDrawn="1"/>
          </p:nvCxnSpPr>
          <p:spPr>
            <a:xfrm>
              <a:off x="6593600" y="4752000"/>
              <a:ext cx="67320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26967A56-39EF-4D63-9723-18714EAB4B11}"/>
                </a:ext>
              </a:extLst>
            </p:cNvPr>
            <p:cNvCxnSpPr/>
            <p:nvPr userDrawn="1"/>
          </p:nvCxnSpPr>
          <p:spPr>
            <a:xfrm>
              <a:off x="6593600" y="4950000"/>
              <a:ext cx="67320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9F58D0AE-9397-4FD9-86F4-4AD3E9C66F1A}"/>
                </a:ext>
              </a:extLst>
            </p:cNvPr>
            <p:cNvCxnSpPr/>
            <p:nvPr userDrawn="1"/>
          </p:nvCxnSpPr>
          <p:spPr>
            <a:xfrm>
              <a:off x="6593600" y="5148000"/>
              <a:ext cx="67320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ED77B541-3964-4B70-896C-3D0EFEC7C808}"/>
                </a:ext>
              </a:extLst>
            </p:cNvPr>
            <p:cNvCxnSpPr/>
            <p:nvPr userDrawn="1"/>
          </p:nvCxnSpPr>
          <p:spPr>
            <a:xfrm>
              <a:off x="6593600" y="5346000"/>
              <a:ext cx="67320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422CBF44-C9A8-4956-A63F-6E0614345735}"/>
                </a:ext>
              </a:extLst>
            </p:cNvPr>
            <p:cNvCxnSpPr/>
            <p:nvPr userDrawn="1"/>
          </p:nvCxnSpPr>
          <p:spPr>
            <a:xfrm>
              <a:off x="6593600" y="5544000"/>
              <a:ext cx="67320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36F591CE-82D5-4F40-9464-D15C73198E75}"/>
                </a:ext>
              </a:extLst>
            </p:cNvPr>
            <p:cNvCxnSpPr/>
            <p:nvPr userDrawn="1"/>
          </p:nvCxnSpPr>
          <p:spPr>
            <a:xfrm>
              <a:off x="6593600" y="5742000"/>
              <a:ext cx="67320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6AC84687-0C5C-4188-83DF-097223BD65F5}"/>
                </a:ext>
              </a:extLst>
            </p:cNvPr>
            <p:cNvCxnSpPr/>
            <p:nvPr userDrawn="1"/>
          </p:nvCxnSpPr>
          <p:spPr>
            <a:xfrm>
              <a:off x="6593600" y="5940000"/>
              <a:ext cx="67320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2C0920F8-F548-4AB7-BB94-DBE64F23A1C8}"/>
                </a:ext>
              </a:extLst>
            </p:cNvPr>
            <p:cNvCxnSpPr/>
            <p:nvPr userDrawn="1"/>
          </p:nvCxnSpPr>
          <p:spPr>
            <a:xfrm>
              <a:off x="6593600" y="6138000"/>
              <a:ext cx="67320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969EEF5F-5EDD-491B-8819-51EFD96788A1}"/>
                </a:ext>
              </a:extLst>
            </p:cNvPr>
            <p:cNvCxnSpPr/>
            <p:nvPr userDrawn="1"/>
          </p:nvCxnSpPr>
          <p:spPr>
            <a:xfrm>
              <a:off x="6593600" y="6336000"/>
              <a:ext cx="67320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5F9D5AB2-2473-483D-A2AF-B09DE80B774F}"/>
                </a:ext>
              </a:extLst>
            </p:cNvPr>
            <p:cNvCxnSpPr/>
            <p:nvPr userDrawn="1"/>
          </p:nvCxnSpPr>
          <p:spPr>
            <a:xfrm>
              <a:off x="6593600" y="6534000"/>
              <a:ext cx="67320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1C8EE489-1792-4359-869B-CAF2127ADC84}"/>
                </a:ext>
              </a:extLst>
            </p:cNvPr>
            <p:cNvCxnSpPr/>
            <p:nvPr userDrawn="1"/>
          </p:nvCxnSpPr>
          <p:spPr>
            <a:xfrm>
              <a:off x="6593600" y="6732000"/>
              <a:ext cx="67320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BBBC0118-9303-4500-9065-C22EA94D64CD}"/>
                </a:ext>
              </a:extLst>
            </p:cNvPr>
            <p:cNvCxnSpPr/>
            <p:nvPr userDrawn="1"/>
          </p:nvCxnSpPr>
          <p:spPr>
            <a:xfrm>
              <a:off x="6593600" y="6930000"/>
              <a:ext cx="67320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50AE9047-3CD6-4969-AFC7-FD6051F7A3CD}"/>
                </a:ext>
              </a:extLst>
            </p:cNvPr>
            <p:cNvCxnSpPr/>
            <p:nvPr userDrawn="1"/>
          </p:nvCxnSpPr>
          <p:spPr>
            <a:xfrm>
              <a:off x="6593600" y="7128001"/>
              <a:ext cx="67320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77F8068E-32FB-498F-A74A-2EA34B952DE6}"/>
                </a:ext>
              </a:extLst>
            </p:cNvPr>
            <p:cNvCxnSpPr/>
            <p:nvPr userDrawn="1"/>
          </p:nvCxnSpPr>
          <p:spPr>
            <a:xfrm>
              <a:off x="6593600" y="7326002"/>
              <a:ext cx="67320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C60FA0A6-769E-4F46-9994-5CCE1C050BDE}"/>
                </a:ext>
              </a:extLst>
            </p:cNvPr>
            <p:cNvCxnSpPr/>
            <p:nvPr userDrawn="1"/>
          </p:nvCxnSpPr>
          <p:spPr>
            <a:xfrm>
              <a:off x="6593600" y="7524002"/>
              <a:ext cx="67320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F7167C84-D069-4B4F-9310-B60E0C000DDA}"/>
                </a:ext>
              </a:extLst>
            </p:cNvPr>
            <p:cNvCxnSpPr/>
            <p:nvPr userDrawn="1"/>
          </p:nvCxnSpPr>
          <p:spPr>
            <a:xfrm>
              <a:off x="6593600" y="7722002"/>
              <a:ext cx="67320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F9A09006-2353-417E-8904-67BDD9B3D765}"/>
                </a:ext>
              </a:extLst>
            </p:cNvPr>
            <p:cNvCxnSpPr/>
            <p:nvPr userDrawn="1"/>
          </p:nvCxnSpPr>
          <p:spPr>
            <a:xfrm>
              <a:off x="6593600" y="7920003"/>
              <a:ext cx="67320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D832BD55-93A0-4440-BBA9-B9625C53C4D3}"/>
                </a:ext>
              </a:extLst>
            </p:cNvPr>
            <p:cNvCxnSpPr/>
            <p:nvPr userDrawn="1"/>
          </p:nvCxnSpPr>
          <p:spPr>
            <a:xfrm>
              <a:off x="6593600" y="8118003"/>
              <a:ext cx="67320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C720230C-D67A-455C-B4E9-39E8C45168B2}"/>
                </a:ext>
              </a:extLst>
            </p:cNvPr>
            <p:cNvCxnSpPr/>
            <p:nvPr userDrawn="1"/>
          </p:nvCxnSpPr>
          <p:spPr>
            <a:xfrm>
              <a:off x="6593600" y="8316003"/>
              <a:ext cx="67320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AECC39F8-8026-40A5-882D-FD8DAB66F0EB}"/>
                </a:ext>
              </a:extLst>
            </p:cNvPr>
            <p:cNvCxnSpPr/>
            <p:nvPr userDrawn="1"/>
          </p:nvCxnSpPr>
          <p:spPr>
            <a:xfrm>
              <a:off x="6593600" y="8514004"/>
              <a:ext cx="67320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CCD7B211-2E5E-4199-951B-DE1B56225BC6}"/>
                </a:ext>
              </a:extLst>
            </p:cNvPr>
            <p:cNvCxnSpPr/>
            <p:nvPr userDrawn="1"/>
          </p:nvCxnSpPr>
          <p:spPr>
            <a:xfrm>
              <a:off x="6593600" y="8712005"/>
              <a:ext cx="67320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244FE38D-0CF4-4EFA-9E1C-E27D46A5BAD5}"/>
                </a:ext>
              </a:extLst>
            </p:cNvPr>
            <p:cNvCxnSpPr/>
            <p:nvPr userDrawn="1"/>
          </p:nvCxnSpPr>
          <p:spPr>
            <a:xfrm>
              <a:off x="6593600" y="8910005"/>
              <a:ext cx="67320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EA78B57E-37C6-415D-B674-8A0855DAFC7F}"/>
                </a:ext>
              </a:extLst>
            </p:cNvPr>
            <p:cNvCxnSpPr/>
            <p:nvPr userDrawn="1"/>
          </p:nvCxnSpPr>
          <p:spPr>
            <a:xfrm>
              <a:off x="6593600" y="9108005"/>
              <a:ext cx="67320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E98EE266-09A0-44D9-9443-9ED4E73C815E}"/>
                </a:ext>
              </a:extLst>
            </p:cNvPr>
            <p:cNvCxnSpPr/>
            <p:nvPr userDrawn="1"/>
          </p:nvCxnSpPr>
          <p:spPr>
            <a:xfrm>
              <a:off x="6593600" y="9306006"/>
              <a:ext cx="67320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6B33C184-ACBD-4C13-8F8C-725674491815}"/>
                </a:ext>
              </a:extLst>
            </p:cNvPr>
            <p:cNvCxnSpPr/>
            <p:nvPr userDrawn="1"/>
          </p:nvCxnSpPr>
          <p:spPr>
            <a:xfrm>
              <a:off x="6593600" y="9504006"/>
              <a:ext cx="67320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76D4E81-C9F7-449E-A217-5F3D03C34340}"/>
              </a:ext>
            </a:extLst>
          </p:cNvPr>
          <p:cNvCxnSpPr>
            <a:cxnSpLocks/>
          </p:cNvCxnSpPr>
          <p:nvPr userDrawn="1"/>
        </p:nvCxnSpPr>
        <p:spPr>
          <a:xfrm>
            <a:off x="3762000" y="395822"/>
            <a:ext cx="0" cy="9108000"/>
          </a:xfrm>
          <a:prstGeom prst="line">
            <a:avLst/>
          </a:prstGeom>
          <a:ln w="12700">
            <a:solidFill>
              <a:schemeClr val="bg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9187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8C20AFE-EF04-42B3-A6DF-D330E30A03C1}"/>
              </a:ext>
            </a:extLst>
          </p:cNvPr>
          <p:cNvSpPr/>
          <p:nvPr userDrawn="1"/>
        </p:nvSpPr>
        <p:spPr>
          <a:xfrm>
            <a:off x="0" y="0"/>
            <a:ext cx="7920998" cy="9899650"/>
          </a:xfrm>
          <a:prstGeom prst="rect">
            <a:avLst/>
          </a:prstGeom>
          <a:gradFill flip="none" rotWithShape="1">
            <a:gsLst>
              <a:gs pos="9000">
                <a:srgbClr val="000000">
                  <a:alpha val="18000"/>
                </a:srgbClr>
              </a:gs>
              <a:gs pos="0">
                <a:schemeClr val="tx1">
                  <a:alpha val="13000"/>
                </a:schemeClr>
              </a:gs>
              <a:gs pos="31000">
                <a:srgbClr val="000000">
                  <a:alpha val="5000"/>
                </a:srgbClr>
              </a:gs>
              <a:gs pos="100000">
                <a:schemeClr val="tx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114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6000" y="395999"/>
            <a:ext cx="6731999" cy="198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6001" y="2573999"/>
            <a:ext cx="6731999" cy="6336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96001" y="9108000"/>
            <a:ext cx="1782009" cy="39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3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3/3/2021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25494" y="9108000"/>
            <a:ext cx="2673013" cy="39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3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45992" y="9108000"/>
            <a:ext cx="1782009" cy="39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3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AD19CED-5029-4F98-8048-7630E781845F}"/>
              </a:ext>
            </a:extLst>
          </p:cNvPr>
          <p:cNvGrpSpPr/>
          <p:nvPr userDrawn="1"/>
        </p:nvGrpSpPr>
        <p:grpSpPr>
          <a:xfrm>
            <a:off x="7524038" y="0"/>
            <a:ext cx="396000" cy="9899651"/>
            <a:chOff x="7526948" y="0"/>
            <a:chExt cx="396000" cy="9899651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013BCBAB-ACD2-4910-84A1-F602755AD6D9}"/>
                </a:ext>
              </a:extLst>
            </p:cNvPr>
            <p:cNvGrpSpPr/>
            <p:nvPr userDrawn="1"/>
          </p:nvGrpSpPr>
          <p:grpSpPr>
            <a:xfrm>
              <a:off x="7526948" y="100800"/>
              <a:ext cx="298800" cy="9698051"/>
              <a:chOff x="7526948" y="100800"/>
              <a:chExt cx="298800" cy="9698051"/>
            </a:xfrm>
          </p:grpSpPr>
          <p:sp>
            <p:nvSpPr>
              <p:cNvPr id="11" name="Rectangle: Top Corners Rounded 10">
                <a:extLst>
                  <a:ext uri="{FF2B5EF4-FFF2-40B4-BE49-F238E27FC236}">
                    <a16:creationId xmlns:a16="http://schemas.microsoft.com/office/drawing/2014/main" id="{DC55C8C2-96E1-45D1-8D43-DC4653568750}"/>
                  </a:ext>
                </a:extLst>
              </p:cNvPr>
              <p:cNvSpPr/>
              <p:nvPr userDrawn="1"/>
            </p:nvSpPr>
            <p:spPr>
              <a:xfrm rot="5400000">
                <a:off x="6437948" y="1189800"/>
                <a:ext cx="2476800" cy="298800"/>
              </a:xfrm>
              <a:prstGeom prst="round2SameRect">
                <a:avLst>
                  <a:gd name="adj1" fmla="val 40843"/>
                  <a:gd name="adj2" fmla="val 0"/>
                </a:avLst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114" dirty="0"/>
              </a:p>
            </p:txBody>
          </p:sp>
          <p:sp>
            <p:nvSpPr>
              <p:cNvPr id="12" name="Rectangle: Top Corners Rounded 11">
                <a:extLst>
                  <a:ext uri="{FF2B5EF4-FFF2-40B4-BE49-F238E27FC236}">
                    <a16:creationId xmlns:a16="http://schemas.microsoft.com/office/drawing/2014/main" id="{E0EEEAC3-40AD-4B46-94D6-2AEC4E66AB7A}"/>
                  </a:ext>
                </a:extLst>
              </p:cNvPr>
              <p:cNvSpPr/>
              <p:nvPr userDrawn="1"/>
            </p:nvSpPr>
            <p:spPr>
              <a:xfrm rot="5400000">
                <a:off x="6437948" y="3564484"/>
                <a:ext cx="2476800" cy="298800"/>
              </a:xfrm>
              <a:prstGeom prst="round2SameRect">
                <a:avLst>
                  <a:gd name="adj1" fmla="val 40843"/>
                  <a:gd name="adj2" fmla="val 0"/>
                </a:avLst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114" dirty="0"/>
              </a:p>
            </p:txBody>
          </p:sp>
          <p:sp>
            <p:nvSpPr>
              <p:cNvPr id="13" name="Rectangle: Top Corners Rounded 12">
                <a:extLst>
                  <a:ext uri="{FF2B5EF4-FFF2-40B4-BE49-F238E27FC236}">
                    <a16:creationId xmlns:a16="http://schemas.microsoft.com/office/drawing/2014/main" id="{0BBE23B3-53FC-4F9C-8AFB-72926ACFB77B}"/>
                  </a:ext>
                </a:extLst>
              </p:cNvPr>
              <p:cNvSpPr/>
              <p:nvPr userDrawn="1"/>
            </p:nvSpPr>
            <p:spPr>
              <a:xfrm rot="5400000">
                <a:off x="6437948" y="5939168"/>
                <a:ext cx="2476800" cy="298800"/>
              </a:xfrm>
              <a:prstGeom prst="round2SameRect">
                <a:avLst>
                  <a:gd name="adj1" fmla="val 40843"/>
                  <a:gd name="adj2" fmla="val 0"/>
                </a:avLst>
              </a:pr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114" dirty="0"/>
              </a:p>
            </p:txBody>
          </p:sp>
          <p:sp>
            <p:nvSpPr>
              <p:cNvPr id="14" name="Rectangle: Top Corners Rounded 13">
                <a:extLst>
                  <a:ext uri="{FF2B5EF4-FFF2-40B4-BE49-F238E27FC236}">
                    <a16:creationId xmlns:a16="http://schemas.microsoft.com/office/drawing/2014/main" id="{5F69045E-607B-4C1B-AD80-5B4F7993FCD6}"/>
                  </a:ext>
                </a:extLst>
              </p:cNvPr>
              <p:cNvSpPr/>
              <p:nvPr userDrawn="1"/>
            </p:nvSpPr>
            <p:spPr>
              <a:xfrm rot="5400000">
                <a:off x="6437948" y="8411051"/>
                <a:ext cx="2476800" cy="298800"/>
              </a:xfrm>
              <a:prstGeom prst="round2SameRect">
                <a:avLst>
                  <a:gd name="adj1" fmla="val 40843"/>
                  <a:gd name="adj2" fmla="val 0"/>
                </a:avLst>
              </a:prstGeom>
              <a:solidFill>
                <a:schemeClr val="accent4">
                  <a:lumMod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114" dirty="0"/>
              </a:p>
            </p:txBody>
          </p:sp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5D71B27-437F-4DF9-91E8-8940271C069D}"/>
                </a:ext>
              </a:extLst>
            </p:cNvPr>
            <p:cNvSpPr/>
            <p:nvPr userDrawn="1"/>
          </p:nvSpPr>
          <p:spPr>
            <a:xfrm>
              <a:off x="7526948" y="0"/>
              <a:ext cx="396000" cy="9899651"/>
            </a:xfrm>
            <a:prstGeom prst="rect">
              <a:avLst/>
            </a:prstGeom>
            <a:gradFill>
              <a:gsLst>
                <a:gs pos="0">
                  <a:schemeClr val="tx1">
                    <a:lumMod val="95000"/>
                    <a:lumOff val="5000"/>
                    <a:alpha val="30000"/>
                  </a:schemeClr>
                </a:gs>
                <a:gs pos="31000">
                  <a:schemeClr val="tx1">
                    <a:lumMod val="95000"/>
                    <a:lumOff val="5000"/>
                    <a:alpha val="0"/>
                  </a:schemeClr>
                </a:gs>
              </a:gsLst>
              <a:lin ang="0" scaled="1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114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45471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57" r:id="rId3"/>
    <p:sldLayoutId id="2147483664" r:id="rId4"/>
    <p:sldLayoutId id="2147483661" r:id="rId5"/>
    <p:sldLayoutId id="2147483665" r:id="rId6"/>
    <p:sldLayoutId id="2147483678" r:id="rId7"/>
    <p:sldLayoutId id="2147483658" r:id="rId8"/>
  </p:sldLayoutIdLst>
  <p:hf hdr="0" ftr="0" dt="0"/>
  <p:txStyles>
    <p:titleStyle>
      <a:lvl1pPr algn="l" defTabSz="791962" rtl="0" eaLnBrk="1" latinLnBrk="0" hangingPunct="1">
        <a:lnSpc>
          <a:spcPct val="90000"/>
        </a:lnSpc>
        <a:spcBef>
          <a:spcPct val="0"/>
        </a:spcBef>
        <a:buNone/>
        <a:defRPr sz="381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7990" indent="-197990" algn="l" defTabSz="791962" rtl="0" eaLnBrk="1" latinLnBrk="0" hangingPunct="1">
        <a:lnSpc>
          <a:spcPct val="90000"/>
        </a:lnSpc>
        <a:spcBef>
          <a:spcPts val="866"/>
        </a:spcBef>
        <a:buFont typeface="Arial" panose="020B0604020202020204" pitchFamily="34" charset="0"/>
        <a:buChar char="•"/>
        <a:defRPr sz="2425" kern="1200">
          <a:solidFill>
            <a:schemeClr val="tx1"/>
          </a:solidFill>
          <a:latin typeface="+mn-lt"/>
          <a:ea typeface="+mn-ea"/>
          <a:cs typeface="+mn-cs"/>
        </a:defRPr>
      </a:lvl1pPr>
      <a:lvl2pPr marL="593971" indent="-197990" algn="l" defTabSz="791962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2079" kern="1200">
          <a:solidFill>
            <a:schemeClr val="tx1"/>
          </a:solidFill>
          <a:latin typeface="+mn-lt"/>
          <a:ea typeface="+mn-ea"/>
          <a:cs typeface="+mn-cs"/>
        </a:defRPr>
      </a:lvl2pPr>
      <a:lvl3pPr marL="989952" indent="-197990" algn="l" defTabSz="791962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732" kern="1200">
          <a:solidFill>
            <a:schemeClr val="tx1"/>
          </a:solidFill>
          <a:latin typeface="+mn-lt"/>
          <a:ea typeface="+mn-ea"/>
          <a:cs typeface="+mn-cs"/>
        </a:defRPr>
      </a:lvl3pPr>
      <a:lvl4pPr marL="1385933" indent="-197990" algn="l" defTabSz="791962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59" kern="1200">
          <a:solidFill>
            <a:schemeClr val="tx1"/>
          </a:solidFill>
          <a:latin typeface="+mn-lt"/>
          <a:ea typeface="+mn-ea"/>
          <a:cs typeface="+mn-cs"/>
        </a:defRPr>
      </a:lvl4pPr>
      <a:lvl5pPr marL="1781914" indent="-197990" algn="l" defTabSz="791962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59" kern="1200">
          <a:solidFill>
            <a:schemeClr val="tx1"/>
          </a:solidFill>
          <a:latin typeface="+mn-lt"/>
          <a:ea typeface="+mn-ea"/>
          <a:cs typeface="+mn-cs"/>
        </a:defRPr>
      </a:lvl5pPr>
      <a:lvl6pPr marL="2177895" indent="-197990" algn="l" defTabSz="791962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59" kern="1200">
          <a:solidFill>
            <a:schemeClr val="tx1"/>
          </a:solidFill>
          <a:latin typeface="+mn-lt"/>
          <a:ea typeface="+mn-ea"/>
          <a:cs typeface="+mn-cs"/>
        </a:defRPr>
      </a:lvl6pPr>
      <a:lvl7pPr marL="2573876" indent="-197990" algn="l" defTabSz="791962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59" kern="1200">
          <a:solidFill>
            <a:schemeClr val="tx1"/>
          </a:solidFill>
          <a:latin typeface="+mn-lt"/>
          <a:ea typeface="+mn-ea"/>
          <a:cs typeface="+mn-cs"/>
        </a:defRPr>
      </a:lvl7pPr>
      <a:lvl8pPr marL="2969857" indent="-197990" algn="l" defTabSz="791962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59" kern="1200">
          <a:solidFill>
            <a:schemeClr val="tx1"/>
          </a:solidFill>
          <a:latin typeface="+mn-lt"/>
          <a:ea typeface="+mn-ea"/>
          <a:cs typeface="+mn-cs"/>
        </a:defRPr>
      </a:lvl8pPr>
      <a:lvl9pPr marL="3365838" indent="-197990" algn="l" defTabSz="791962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5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91962" rtl="0" eaLnBrk="1" latinLnBrk="0" hangingPunct="1">
        <a:defRPr sz="1559" kern="1200">
          <a:solidFill>
            <a:schemeClr val="tx1"/>
          </a:solidFill>
          <a:latin typeface="+mn-lt"/>
          <a:ea typeface="+mn-ea"/>
          <a:cs typeface="+mn-cs"/>
        </a:defRPr>
      </a:lvl1pPr>
      <a:lvl2pPr marL="395981" algn="l" defTabSz="791962" rtl="0" eaLnBrk="1" latinLnBrk="0" hangingPunct="1">
        <a:defRPr sz="1559" kern="1200">
          <a:solidFill>
            <a:schemeClr val="tx1"/>
          </a:solidFill>
          <a:latin typeface="+mn-lt"/>
          <a:ea typeface="+mn-ea"/>
          <a:cs typeface="+mn-cs"/>
        </a:defRPr>
      </a:lvl2pPr>
      <a:lvl3pPr marL="791962" algn="l" defTabSz="791962" rtl="0" eaLnBrk="1" latinLnBrk="0" hangingPunct="1">
        <a:defRPr sz="1559" kern="1200">
          <a:solidFill>
            <a:schemeClr val="tx1"/>
          </a:solidFill>
          <a:latin typeface="+mn-lt"/>
          <a:ea typeface="+mn-ea"/>
          <a:cs typeface="+mn-cs"/>
        </a:defRPr>
      </a:lvl3pPr>
      <a:lvl4pPr marL="1187943" algn="l" defTabSz="791962" rtl="0" eaLnBrk="1" latinLnBrk="0" hangingPunct="1">
        <a:defRPr sz="1559" kern="1200">
          <a:solidFill>
            <a:schemeClr val="tx1"/>
          </a:solidFill>
          <a:latin typeface="+mn-lt"/>
          <a:ea typeface="+mn-ea"/>
          <a:cs typeface="+mn-cs"/>
        </a:defRPr>
      </a:lvl4pPr>
      <a:lvl5pPr marL="1583924" algn="l" defTabSz="791962" rtl="0" eaLnBrk="1" latinLnBrk="0" hangingPunct="1">
        <a:defRPr sz="1559" kern="1200">
          <a:solidFill>
            <a:schemeClr val="tx1"/>
          </a:solidFill>
          <a:latin typeface="+mn-lt"/>
          <a:ea typeface="+mn-ea"/>
          <a:cs typeface="+mn-cs"/>
        </a:defRPr>
      </a:lvl5pPr>
      <a:lvl6pPr marL="1979905" algn="l" defTabSz="791962" rtl="0" eaLnBrk="1" latinLnBrk="0" hangingPunct="1">
        <a:defRPr sz="1559" kern="1200">
          <a:solidFill>
            <a:schemeClr val="tx1"/>
          </a:solidFill>
          <a:latin typeface="+mn-lt"/>
          <a:ea typeface="+mn-ea"/>
          <a:cs typeface="+mn-cs"/>
        </a:defRPr>
      </a:lvl6pPr>
      <a:lvl7pPr marL="2375886" algn="l" defTabSz="791962" rtl="0" eaLnBrk="1" latinLnBrk="0" hangingPunct="1">
        <a:defRPr sz="1559" kern="1200">
          <a:solidFill>
            <a:schemeClr val="tx1"/>
          </a:solidFill>
          <a:latin typeface="+mn-lt"/>
          <a:ea typeface="+mn-ea"/>
          <a:cs typeface="+mn-cs"/>
        </a:defRPr>
      </a:lvl7pPr>
      <a:lvl8pPr marL="2771866" algn="l" defTabSz="791962" rtl="0" eaLnBrk="1" latinLnBrk="0" hangingPunct="1">
        <a:defRPr sz="1559" kern="1200">
          <a:solidFill>
            <a:schemeClr val="tx1"/>
          </a:solidFill>
          <a:latin typeface="+mn-lt"/>
          <a:ea typeface="+mn-ea"/>
          <a:cs typeface="+mn-cs"/>
        </a:defRPr>
      </a:lvl8pPr>
      <a:lvl9pPr marL="3167847" algn="l" defTabSz="791962" rtl="0" eaLnBrk="1" latinLnBrk="0" hangingPunct="1">
        <a:defRPr sz="155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templates_stick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mplates_stickers">
            <a:extLst>
              <a:ext uri="{FF2B5EF4-FFF2-40B4-BE49-F238E27FC236}">
                <a16:creationId xmlns:a16="http://schemas.microsoft.com/office/drawing/2014/main" id="{B35519C8-11CC-41FB-99FC-9E64ED067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000" y="396000"/>
            <a:ext cx="6732000" cy="396000"/>
          </a:xfrm>
        </p:spPr>
        <p:txBody>
          <a:bodyPr/>
          <a:lstStyle/>
          <a:p>
            <a:r>
              <a:rPr lang="en-SG" dirty="0"/>
              <a:t>Stickers</a:t>
            </a:r>
          </a:p>
        </p:txBody>
      </p:sp>
      <p:graphicFrame>
        <p:nvGraphicFramePr>
          <p:cNvPr id="11" name="calendar-year">
            <a:extLst>
              <a:ext uri="{FF2B5EF4-FFF2-40B4-BE49-F238E27FC236}">
                <a16:creationId xmlns:a16="http://schemas.microsoft.com/office/drawing/2014/main" id="{07F07719-CBBB-45E6-8F9F-0647E8D5C8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2520993"/>
              </p:ext>
            </p:extLst>
          </p:nvPr>
        </p:nvGraphicFramePr>
        <p:xfrm>
          <a:off x="396000" y="990000"/>
          <a:ext cx="2080799" cy="19799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7257">
                  <a:extLst>
                    <a:ext uri="{9D8B030D-6E8A-4147-A177-3AD203B41FA5}">
                      <a16:colId xmlns:a16="http://schemas.microsoft.com/office/drawing/2014/main" val="2711052970"/>
                    </a:ext>
                  </a:extLst>
                </a:gridCol>
                <a:gridCol w="297257">
                  <a:extLst>
                    <a:ext uri="{9D8B030D-6E8A-4147-A177-3AD203B41FA5}">
                      <a16:colId xmlns:a16="http://schemas.microsoft.com/office/drawing/2014/main" val="1249753500"/>
                    </a:ext>
                  </a:extLst>
                </a:gridCol>
                <a:gridCol w="297257">
                  <a:extLst>
                    <a:ext uri="{9D8B030D-6E8A-4147-A177-3AD203B41FA5}">
                      <a16:colId xmlns:a16="http://schemas.microsoft.com/office/drawing/2014/main" val="278755629"/>
                    </a:ext>
                  </a:extLst>
                </a:gridCol>
                <a:gridCol w="297257">
                  <a:extLst>
                    <a:ext uri="{9D8B030D-6E8A-4147-A177-3AD203B41FA5}">
                      <a16:colId xmlns:a16="http://schemas.microsoft.com/office/drawing/2014/main" val="3592147973"/>
                    </a:ext>
                  </a:extLst>
                </a:gridCol>
                <a:gridCol w="297257">
                  <a:extLst>
                    <a:ext uri="{9D8B030D-6E8A-4147-A177-3AD203B41FA5}">
                      <a16:colId xmlns:a16="http://schemas.microsoft.com/office/drawing/2014/main" val="2216442267"/>
                    </a:ext>
                  </a:extLst>
                </a:gridCol>
                <a:gridCol w="297257">
                  <a:extLst>
                    <a:ext uri="{9D8B030D-6E8A-4147-A177-3AD203B41FA5}">
                      <a16:colId xmlns:a16="http://schemas.microsoft.com/office/drawing/2014/main" val="1013052918"/>
                    </a:ext>
                  </a:extLst>
                </a:gridCol>
                <a:gridCol w="297257">
                  <a:extLst>
                    <a:ext uri="{9D8B030D-6E8A-4147-A177-3AD203B41FA5}">
                      <a16:colId xmlns:a16="http://schemas.microsoft.com/office/drawing/2014/main" val="2501999828"/>
                    </a:ext>
                  </a:extLst>
                </a:gridCol>
              </a:tblGrid>
              <a:tr h="282857">
                <a:tc>
                  <a:txBody>
                    <a:bodyPr/>
                    <a:lstStyle/>
                    <a:p>
                      <a:pPr algn="ctr"/>
                      <a:endParaRPr lang="en-SG" sz="900" dirty="0">
                        <a:solidFill>
                          <a:schemeClr val="bg1"/>
                        </a:solidFill>
                      </a:endParaRPr>
                    </a:p>
                  </a:txBody>
                  <a:tcPr marL="84665" marR="84665" marT="42333" marB="4233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9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4665" marR="84665" marT="42333" marB="4233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900" dirty="0">
                        <a:solidFill>
                          <a:schemeClr val="bg1"/>
                        </a:solidFill>
                      </a:endParaRPr>
                    </a:p>
                  </a:txBody>
                  <a:tcPr marL="84665" marR="84665" marT="42333" marB="4233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900" dirty="0">
                        <a:solidFill>
                          <a:schemeClr val="bg1"/>
                        </a:solidFill>
                      </a:endParaRPr>
                    </a:p>
                  </a:txBody>
                  <a:tcPr marL="84665" marR="84665" marT="42333" marB="4233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900" dirty="0">
                        <a:solidFill>
                          <a:schemeClr val="bg1"/>
                        </a:solidFill>
                      </a:endParaRPr>
                    </a:p>
                  </a:txBody>
                  <a:tcPr marL="84665" marR="84665" marT="42333" marB="4233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900" dirty="0">
                        <a:solidFill>
                          <a:schemeClr val="bg1"/>
                        </a:solidFill>
                      </a:endParaRPr>
                    </a:p>
                  </a:txBody>
                  <a:tcPr marL="84665" marR="84665" marT="42333" marB="4233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900" dirty="0">
                        <a:solidFill>
                          <a:schemeClr val="bg1"/>
                        </a:solidFill>
                      </a:endParaRPr>
                    </a:p>
                  </a:txBody>
                  <a:tcPr marL="84665" marR="84665" marT="42333" marB="4233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6179609"/>
                  </a:ext>
                </a:extLst>
              </a:tr>
              <a:tr h="282857">
                <a:tc>
                  <a:txBody>
                    <a:bodyPr/>
                    <a:lstStyle/>
                    <a:p>
                      <a:pPr algn="ctr"/>
                      <a:endParaRPr lang="en-SG" sz="800" dirty="0"/>
                    </a:p>
                  </a:txBody>
                  <a:tcPr marL="84665" marR="84665" marT="42333" marB="4233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4665" marR="84665" marT="42333" marB="4233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800" dirty="0"/>
                    </a:p>
                  </a:txBody>
                  <a:tcPr marL="84665" marR="84665" marT="42333" marB="4233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800" dirty="0"/>
                    </a:p>
                  </a:txBody>
                  <a:tcPr marL="84665" marR="84665" marT="42333" marB="4233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800" dirty="0"/>
                    </a:p>
                  </a:txBody>
                  <a:tcPr marL="84665" marR="84665" marT="42333" marB="4233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800" dirty="0"/>
                    </a:p>
                  </a:txBody>
                  <a:tcPr marL="84665" marR="84665" marT="42333" marB="4233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800" dirty="0"/>
                    </a:p>
                  </a:txBody>
                  <a:tcPr marL="84665" marR="84665" marT="42333" marB="4233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75564037"/>
                  </a:ext>
                </a:extLst>
              </a:tr>
              <a:tr h="282857">
                <a:tc>
                  <a:txBody>
                    <a:bodyPr/>
                    <a:lstStyle/>
                    <a:p>
                      <a:pPr algn="ctr"/>
                      <a:endParaRPr lang="en-SG" sz="800"/>
                    </a:p>
                  </a:txBody>
                  <a:tcPr marL="84665" marR="84665" marT="42333" marB="4233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4665" marR="84665" marT="42333" marB="4233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800" dirty="0"/>
                    </a:p>
                  </a:txBody>
                  <a:tcPr marL="84665" marR="84665" marT="42333" marB="4233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800" dirty="0"/>
                    </a:p>
                  </a:txBody>
                  <a:tcPr marL="84665" marR="84665" marT="42333" marB="4233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800" dirty="0"/>
                    </a:p>
                  </a:txBody>
                  <a:tcPr marL="84665" marR="84665" marT="42333" marB="4233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800" dirty="0"/>
                    </a:p>
                  </a:txBody>
                  <a:tcPr marL="84665" marR="84665" marT="42333" marB="4233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800" dirty="0"/>
                    </a:p>
                  </a:txBody>
                  <a:tcPr marL="84665" marR="84665" marT="42333" marB="4233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4888398"/>
                  </a:ext>
                </a:extLst>
              </a:tr>
              <a:tr h="282857">
                <a:tc>
                  <a:txBody>
                    <a:bodyPr/>
                    <a:lstStyle/>
                    <a:p>
                      <a:pPr algn="ctr"/>
                      <a:endParaRPr lang="en-SG" sz="800"/>
                    </a:p>
                  </a:txBody>
                  <a:tcPr marL="84665" marR="84665" marT="42333" marB="4233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4665" marR="84665" marT="42333" marB="4233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800"/>
                    </a:p>
                  </a:txBody>
                  <a:tcPr marL="84665" marR="84665" marT="42333" marB="4233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800"/>
                    </a:p>
                  </a:txBody>
                  <a:tcPr marL="84665" marR="84665" marT="42333" marB="4233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800" dirty="0"/>
                    </a:p>
                  </a:txBody>
                  <a:tcPr marL="84665" marR="84665" marT="42333" marB="4233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800"/>
                    </a:p>
                  </a:txBody>
                  <a:tcPr marL="84665" marR="84665" marT="42333" marB="4233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800" dirty="0"/>
                    </a:p>
                  </a:txBody>
                  <a:tcPr marL="84665" marR="84665" marT="42333" marB="4233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6073787"/>
                  </a:ext>
                </a:extLst>
              </a:tr>
              <a:tr h="282857">
                <a:tc>
                  <a:txBody>
                    <a:bodyPr/>
                    <a:lstStyle/>
                    <a:p>
                      <a:pPr algn="ctr"/>
                      <a:endParaRPr lang="en-SG" sz="800"/>
                    </a:p>
                  </a:txBody>
                  <a:tcPr marL="84665" marR="84665" marT="42333" marB="4233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4665" marR="84665" marT="42333" marB="4233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800"/>
                    </a:p>
                  </a:txBody>
                  <a:tcPr marL="84665" marR="84665" marT="42333" marB="4233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800" dirty="0"/>
                    </a:p>
                  </a:txBody>
                  <a:tcPr marL="84665" marR="84665" marT="42333" marB="4233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800" dirty="0"/>
                    </a:p>
                  </a:txBody>
                  <a:tcPr marL="84665" marR="84665" marT="42333" marB="4233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800" dirty="0"/>
                    </a:p>
                  </a:txBody>
                  <a:tcPr marL="84665" marR="84665" marT="42333" marB="4233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800" dirty="0"/>
                    </a:p>
                  </a:txBody>
                  <a:tcPr marL="84665" marR="84665" marT="42333" marB="4233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80167408"/>
                  </a:ext>
                </a:extLst>
              </a:tr>
              <a:tr h="282857">
                <a:tc>
                  <a:txBody>
                    <a:bodyPr/>
                    <a:lstStyle/>
                    <a:p>
                      <a:pPr algn="ctr"/>
                      <a:endParaRPr lang="en-SG" sz="800"/>
                    </a:p>
                  </a:txBody>
                  <a:tcPr marL="84665" marR="84665" marT="42333" marB="4233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4665" marR="84665" marT="42333" marB="4233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800"/>
                    </a:p>
                  </a:txBody>
                  <a:tcPr marL="84665" marR="84665" marT="42333" marB="4233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800"/>
                    </a:p>
                  </a:txBody>
                  <a:tcPr marL="84665" marR="84665" marT="42333" marB="4233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800" dirty="0"/>
                    </a:p>
                  </a:txBody>
                  <a:tcPr marL="84665" marR="84665" marT="42333" marB="4233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800" dirty="0"/>
                    </a:p>
                  </a:txBody>
                  <a:tcPr marL="84665" marR="84665" marT="42333" marB="4233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800" dirty="0"/>
                    </a:p>
                  </a:txBody>
                  <a:tcPr marL="84665" marR="84665" marT="42333" marB="4233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63174341"/>
                  </a:ext>
                </a:extLst>
              </a:tr>
              <a:tr h="282857">
                <a:tc>
                  <a:txBody>
                    <a:bodyPr/>
                    <a:lstStyle/>
                    <a:p>
                      <a:pPr algn="ctr"/>
                      <a:endParaRPr lang="en-SG" sz="800"/>
                    </a:p>
                  </a:txBody>
                  <a:tcPr marL="84665" marR="84665" marT="42333" marB="4233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4665" marR="84665" marT="42333" marB="4233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800"/>
                    </a:p>
                  </a:txBody>
                  <a:tcPr marL="84665" marR="84665" marT="42333" marB="4233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800"/>
                    </a:p>
                  </a:txBody>
                  <a:tcPr marL="84665" marR="84665" marT="42333" marB="4233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800" dirty="0"/>
                    </a:p>
                  </a:txBody>
                  <a:tcPr marL="84665" marR="84665" marT="42333" marB="4233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800" dirty="0"/>
                    </a:p>
                  </a:txBody>
                  <a:tcPr marL="84665" marR="84665" marT="42333" marB="4233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800" dirty="0"/>
                    </a:p>
                  </a:txBody>
                  <a:tcPr marL="84665" marR="84665" marT="42333" marB="4233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84930188"/>
                  </a:ext>
                </a:extLst>
              </a:tr>
            </a:tbl>
          </a:graphicData>
        </a:graphic>
      </p:graphicFrame>
      <p:graphicFrame>
        <p:nvGraphicFramePr>
          <p:cNvPr id="16" name="calendar-month">
            <a:extLst>
              <a:ext uri="{FF2B5EF4-FFF2-40B4-BE49-F238E27FC236}">
                <a16:creationId xmlns:a16="http://schemas.microsoft.com/office/drawing/2014/main" id="{8B7143C3-012D-453A-AC7E-C90495BCC5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8742577"/>
              </p:ext>
            </p:extLst>
          </p:nvPr>
        </p:nvGraphicFramePr>
        <p:xfrm>
          <a:off x="2721604" y="990000"/>
          <a:ext cx="2080799" cy="19799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7257">
                  <a:extLst>
                    <a:ext uri="{9D8B030D-6E8A-4147-A177-3AD203B41FA5}">
                      <a16:colId xmlns:a16="http://schemas.microsoft.com/office/drawing/2014/main" val="2711052970"/>
                    </a:ext>
                  </a:extLst>
                </a:gridCol>
                <a:gridCol w="297257">
                  <a:extLst>
                    <a:ext uri="{9D8B030D-6E8A-4147-A177-3AD203B41FA5}">
                      <a16:colId xmlns:a16="http://schemas.microsoft.com/office/drawing/2014/main" val="1249753500"/>
                    </a:ext>
                  </a:extLst>
                </a:gridCol>
                <a:gridCol w="297257">
                  <a:extLst>
                    <a:ext uri="{9D8B030D-6E8A-4147-A177-3AD203B41FA5}">
                      <a16:colId xmlns:a16="http://schemas.microsoft.com/office/drawing/2014/main" val="278755629"/>
                    </a:ext>
                  </a:extLst>
                </a:gridCol>
                <a:gridCol w="297257">
                  <a:extLst>
                    <a:ext uri="{9D8B030D-6E8A-4147-A177-3AD203B41FA5}">
                      <a16:colId xmlns:a16="http://schemas.microsoft.com/office/drawing/2014/main" val="3592147973"/>
                    </a:ext>
                  </a:extLst>
                </a:gridCol>
                <a:gridCol w="297257">
                  <a:extLst>
                    <a:ext uri="{9D8B030D-6E8A-4147-A177-3AD203B41FA5}">
                      <a16:colId xmlns:a16="http://schemas.microsoft.com/office/drawing/2014/main" val="2216442267"/>
                    </a:ext>
                  </a:extLst>
                </a:gridCol>
                <a:gridCol w="297257">
                  <a:extLst>
                    <a:ext uri="{9D8B030D-6E8A-4147-A177-3AD203B41FA5}">
                      <a16:colId xmlns:a16="http://schemas.microsoft.com/office/drawing/2014/main" val="1013052918"/>
                    </a:ext>
                  </a:extLst>
                </a:gridCol>
                <a:gridCol w="297257">
                  <a:extLst>
                    <a:ext uri="{9D8B030D-6E8A-4147-A177-3AD203B41FA5}">
                      <a16:colId xmlns:a16="http://schemas.microsoft.com/office/drawing/2014/main" val="2501999828"/>
                    </a:ext>
                  </a:extLst>
                </a:gridCol>
              </a:tblGrid>
              <a:tr h="282857">
                <a:tc>
                  <a:txBody>
                    <a:bodyPr/>
                    <a:lstStyle/>
                    <a:p>
                      <a:pPr algn="ctr"/>
                      <a:endParaRPr lang="en-SG" sz="900" dirty="0">
                        <a:solidFill>
                          <a:schemeClr val="bg1"/>
                        </a:solidFill>
                      </a:endParaRPr>
                    </a:p>
                  </a:txBody>
                  <a:tcPr marL="84665" marR="84665" marT="42333" marB="4233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9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4665" marR="84665" marT="42333" marB="4233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900" dirty="0">
                        <a:solidFill>
                          <a:schemeClr val="bg1"/>
                        </a:solidFill>
                      </a:endParaRPr>
                    </a:p>
                  </a:txBody>
                  <a:tcPr marL="84665" marR="84665" marT="42333" marB="4233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900" dirty="0">
                        <a:solidFill>
                          <a:schemeClr val="bg1"/>
                        </a:solidFill>
                      </a:endParaRPr>
                    </a:p>
                  </a:txBody>
                  <a:tcPr marL="84665" marR="84665" marT="42333" marB="4233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900" dirty="0">
                        <a:solidFill>
                          <a:schemeClr val="bg1"/>
                        </a:solidFill>
                      </a:endParaRPr>
                    </a:p>
                  </a:txBody>
                  <a:tcPr marL="84665" marR="84665" marT="42333" marB="4233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900" dirty="0">
                        <a:solidFill>
                          <a:schemeClr val="bg1"/>
                        </a:solidFill>
                      </a:endParaRPr>
                    </a:p>
                  </a:txBody>
                  <a:tcPr marL="84665" marR="84665" marT="42333" marB="4233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900" dirty="0">
                        <a:solidFill>
                          <a:schemeClr val="bg1"/>
                        </a:solidFill>
                      </a:endParaRPr>
                    </a:p>
                  </a:txBody>
                  <a:tcPr marL="84665" marR="84665" marT="42333" marB="4233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6179609"/>
                  </a:ext>
                </a:extLst>
              </a:tr>
              <a:tr h="282857">
                <a:tc>
                  <a:txBody>
                    <a:bodyPr/>
                    <a:lstStyle/>
                    <a:p>
                      <a:pPr algn="ctr"/>
                      <a:endParaRPr lang="en-SG" sz="800" dirty="0"/>
                    </a:p>
                  </a:txBody>
                  <a:tcPr marL="84665" marR="84665" marT="42333" marB="4233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4665" marR="84665" marT="42333" marB="4233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800" dirty="0"/>
                    </a:p>
                  </a:txBody>
                  <a:tcPr marL="84665" marR="84665" marT="42333" marB="4233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800" dirty="0"/>
                    </a:p>
                  </a:txBody>
                  <a:tcPr marL="84665" marR="84665" marT="42333" marB="4233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800" dirty="0"/>
                    </a:p>
                  </a:txBody>
                  <a:tcPr marL="84665" marR="84665" marT="42333" marB="4233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800" dirty="0"/>
                    </a:p>
                  </a:txBody>
                  <a:tcPr marL="84665" marR="84665" marT="42333" marB="4233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800"/>
                    </a:p>
                  </a:txBody>
                  <a:tcPr marL="84665" marR="84665" marT="42333" marB="4233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75564037"/>
                  </a:ext>
                </a:extLst>
              </a:tr>
              <a:tr h="282857">
                <a:tc>
                  <a:txBody>
                    <a:bodyPr/>
                    <a:lstStyle/>
                    <a:p>
                      <a:pPr algn="ctr"/>
                      <a:endParaRPr lang="en-SG" sz="800"/>
                    </a:p>
                  </a:txBody>
                  <a:tcPr marL="84665" marR="84665" marT="42333" marB="4233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4665" marR="84665" marT="42333" marB="4233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800" dirty="0"/>
                    </a:p>
                  </a:txBody>
                  <a:tcPr marL="84665" marR="84665" marT="42333" marB="4233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800" dirty="0"/>
                    </a:p>
                  </a:txBody>
                  <a:tcPr marL="84665" marR="84665" marT="42333" marB="4233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800" dirty="0"/>
                    </a:p>
                  </a:txBody>
                  <a:tcPr marL="84665" marR="84665" marT="42333" marB="4233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800" dirty="0"/>
                    </a:p>
                  </a:txBody>
                  <a:tcPr marL="84665" marR="84665" marT="42333" marB="4233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800" dirty="0"/>
                    </a:p>
                  </a:txBody>
                  <a:tcPr marL="84665" marR="84665" marT="42333" marB="4233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4888398"/>
                  </a:ext>
                </a:extLst>
              </a:tr>
              <a:tr h="282857">
                <a:tc>
                  <a:txBody>
                    <a:bodyPr/>
                    <a:lstStyle/>
                    <a:p>
                      <a:pPr algn="ctr"/>
                      <a:endParaRPr lang="en-SG" sz="800"/>
                    </a:p>
                  </a:txBody>
                  <a:tcPr marL="84665" marR="84665" marT="42333" marB="4233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4665" marR="84665" marT="42333" marB="4233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800" dirty="0"/>
                    </a:p>
                  </a:txBody>
                  <a:tcPr marL="84665" marR="84665" marT="42333" marB="4233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800" dirty="0"/>
                    </a:p>
                  </a:txBody>
                  <a:tcPr marL="84665" marR="84665" marT="42333" marB="4233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800" dirty="0"/>
                    </a:p>
                  </a:txBody>
                  <a:tcPr marL="84665" marR="84665" marT="42333" marB="4233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800" dirty="0"/>
                    </a:p>
                  </a:txBody>
                  <a:tcPr marL="84665" marR="84665" marT="42333" marB="4233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800" dirty="0"/>
                    </a:p>
                  </a:txBody>
                  <a:tcPr marL="84665" marR="84665" marT="42333" marB="4233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49784118"/>
                  </a:ext>
                </a:extLst>
              </a:tr>
              <a:tr h="282857">
                <a:tc>
                  <a:txBody>
                    <a:bodyPr/>
                    <a:lstStyle/>
                    <a:p>
                      <a:pPr algn="ctr"/>
                      <a:endParaRPr lang="en-SG" sz="800"/>
                    </a:p>
                  </a:txBody>
                  <a:tcPr marL="84665" marR="84665" marT="42333" marB="4233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4665" marR="84665" marT="42333" marB="4233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800"/>
                    </a:p>
                  </a:txBody>
                  <a:tcPr marL="84665" marR="84665" marT="42333" marB="4233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800"/>
                    </a:p>
                  </a:txBody>
                  <a:tcPr marL="84665" marR="84665" marT="42333" marB="4233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800" dirty="0"/>
                    </a:p>
                  </a:txBody>
                  <a:tcPr marL="84665" marR="84665" marT="42333" marB="4233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800"/>
                    </a:p>
                  </a:txBody>
                  <a:tcPr marL="84665" marR="84665" marT="42333" marB="4233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800" dirty="0"/>
                    </a:p>
                  </a:txBody>
                  <a:tcPr marL="84665" marR="84665" marT="42333" marB="4233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6073787"/>
                  </a:ext>
                </a:extLst>
              </a:tr>
              <a:tr h="282857">
                <a:tc>
                  <a:txBody>
                    <a:bodyPr/>
                    <a:lstStyle/>
                    <a:p>
                      <a:pPr algn="ctr"/>
                      <a:endParaRPr lang="en-SG" sz="800"/>
                    </a:p>
                  </a:txBody>
                  <a:tcPr marL="84665" marR="84665" marT="42333" marB="4233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4665" marR="84665" marT="42333" marB="4233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800"/>
                    </a:p>
                  </a:txBody>
                  <a:tcPr marL="84665" marR="84665" marT="42333" marB="4233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800"/>
                    </a:p>
                  </a:txBody>
                  <a:tcPr marL="84665" marR="84665" marT="42333" marB="4233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800" dirty="0"/>
                    </a:p>
                  </a:txBody>
                  <a:tcPr marL="84665" marR="84665" marT="42333" marB="4233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800" dirty="0"/>
                    </a:p>
                  </a:txBody>
                  <a:tcPr marL="84665" marR="84665" marT="42333" marB="4233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800" dirty="0"/>
                    </a:p>
                  </a:txBody>
                  <a:tcPr marL="84665" marR="84665" marT="42333" marB="4233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80167408"/>
                  </a:ext>
                </a:extLst>
              </a:tr>
              <a:tr h="282857">
                <a:tc>
                  <a:txBody>
                    <a:bodyPr/>
                    <a:lstStyle/>
                    <a:p>
                      <a:pPr algn="ctr"/>
                      <a:endParaRPr lang="en-SG" sz="800"/>
                    </a:p>
                  </a:txBody>
                  <a:tcPr marL="84665" marR="84665" marT="42333" marB="4233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4665" marR="84665" marT="42333" marB="4233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800"/>
                    </a:p>
                  </a:txBody>
                  <a:tcPr marL="84665" marR="84665" marT="42333" marB="4233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800"/>
                    </a:p>
                  </a:txBody>
                  <a:tcPr marL="84665" marR="84665" marT="42333" marB="4233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800" dirty="0"/>
                    </a:p>
                  </a:txBody>
                  <a:tcPr marL="84665" marR="84665" marT="42333" marB="4233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800" dirty="0"/>
                    </a:p>
                  </a:txBody>
                  <a:tcPr marL="84665" marR="84665" marT="42333" marB="4233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800" dirty="0"/>
                    </a:p>
                  </a:txBody>
                  <a:tcPr marL="84665" marR="84665" marT="42333" marB="4233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63174341"/>
                  </a:ext>
                </a:extLst>
              </a:tr>
            </a:tbl>
          </a:graphicData>
        </a:graphic>
      </p:graphicFrame>
      <p:graphicFrame>
        <p:nvGraphicFramePr>
          <p:cNvPr id="17" name="calendar-week">
            <a:extLst>
              <a:ext uri="{FF2B5EF4-FFF2-40B4-BE49-F238E27FC236}">
                <a16:creationId xmlns:a16="http://schemas.microsoft.com/office/drawing/2014/main" id="{DFCE07CE-9373-4A7D-9F73-C4F03333DB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9965812"/>
              </p:ext>
            </p:extLst>
          </p:nvPr>
        </p:nvGraphicFramePr>
        <p:xfrm>
          <a:off x="5047201" y="990000"/>
          <a:ext cx="2080799" cy="19799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7257">
                  <a:extLst>
                    <a:ext uri="{9D8B030D-6E8A-4147-A177-3AD203B41FA5}">
                      <a16:colId xmlns:a16="http://schemas.microsoft.com/office/drawing/2014/main" val="2711052970"/>
                    </a:ext>
                  </a:extLst>
                </a:gridCol>
                <a:gridCol w="297257">
                  <a:extLst>
                    <a:ext uri="{9D8B030D-6E8A-4147-A177-3AD203B41FA5}">
                      <a16:colId xmlns:a16="http://schemas.microsoft.com/office/drawing/2014/main" val="1249753500"/>
                    </a:ext>
                  </a:extLst>
                </a:gridCol>
                <a:gridCol w="297257">
                  <a:extLst>
                    <a:ext uri="{9D8B030D-6E8A-4147-A177-3AD203B41FA5}">
                      <a16:colId xmlns:a16="http://schemas.microsoft.com/office/drawing/2014/main" val="278755629"/>
                    </a:ext>
                  </a:extLst>
                </a:gridCol>
                <a:gridCol w="297257">
                  <a:extLst>
                    <a:ext uri="{9D8B030D-6E8A-4147-A177-3AD203B41FA5}">
                      <a16:colId xmlns:a16="http://schemas.microsoft.com/office/drawing/2014/main" val="3592147973"/>
                    </a:ext>
                  </a:extLst>
                </a:gridCol>
                <a:gridCol w="297257">
                  <a:extLst>
                    <a:ext uri="{9D8B030D-6E8A-4147-A177-3AD203B41FA5}">
                      <a16:colId xmlns:a16="http://schemas.microsoft.com/office/drawing/2014/main" val="2216442267"/>
                    </a:ext>
                  </a:extLst>
                </a:gridCol>
                <a:gridCol w="297257">
                  <a:extLst>
                    <a:ext uri="{9D8B030D-6E8A-4147-A177-3AD203B41FA5}">
                      <a16:colId xmlns:a16="http://schemas.microsoft.com/office/drawing/2014/main" val="1013052918"/>
                    </a:ext>
                  </a:extLst>
                </a:gridCol>
                <a:gridCol w="297257">
                  <a:extLst>
                    <a:ext uri="{9D8B030D-6E8A-4147-A177-3AD203B41FA5}">
                      <a16:colId xmlns:a16="http://schemas.microsoft.com/office/drawing/2014/main" val="2501999828"/>
                    </a:ext>
                  </a:extLst>
                </a:gridCol>
              </a:tblGrid>
              <a:tr h="282857">
                <a:tc>
                  <a:txBody>
                    <a:bodyPr/>
                    <a:lstStyle/>
                    <a:p>
                      <a:pPr algn="ctr"/>
                      <a:endParaRPr lang="en-SG" sz="900" dirty="0">
                        <a:solidFill>
                          <a:schemeClr val="bg1"/>
                        </a:solidFill>
                      </a:endParaRPr>
                    </a:p>
                  </a:txBody>
                  <a:tcPr marL="84665" marR="84665" marT="42333" marB="4233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9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4665" marR="84665" marT="42333" marB="4233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900" dirty="0">
                        <a:solidFill>
                          <a:schemeClr val="bg1"/>
                        </a:solidFill>
                      </a:endParaRPr>
                    </a:p>
                  </a:txBody>
                  <a:tcPr marL="84665" marR="84665" marT="42333" marB="4233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900" dirty="0">
                        <a:solidFill>
                          <a:schemeClr val="bg1"/>
                        </a:solidFill>
                      </a:endParaRPr>
                    </a:p>
                  </a:txBody>
                  <a:tcPr marL="84665" marR="84665" marT="42333" marB="4233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900" dirty="0">
                        <a:solidFill>
                          <a:schemeClr val="bg1"/>
                        </a:solidFill>
                      </a:endParaRPr>
                    </a:p>
                  </a:txBody>
                  <a:tcPr marL="84665" marR="84665" marT="42333" marB="4233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900" dirty="0">
                        <a:solidFill>
                          <a:schemeClr val="bg1"/>
                        </a:solidFill>
                      </a:endParaRPr>
                    </a:p>
                  </a:txBody>
                  <a:tcPr marL="84665" marR="84665" marT="42333" marB="4233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900" dirty="0">
                        <a:solidFill>
                          <a:schemeClr val="bg1"/>
                        </a:solidFill>
                      </a:endParaRPr>
                    </a:p>
                  </a:txBody>
                  <a:tcPr marL="84665" marR="84665" marT="42333" marB="4233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6179609"/>
                  </a:ext>
                </a:extLst>
              </a:tr>
              <a:tr h="282857">
                <a:tc>
                  <a:txBody>
                    <a:bodyPr/>
                    <a:lstStyle/>
                    <a:p>
                      <a:pPr algn="ctr"/>
                      <a:endParaRPr lang="en-SG" sz="800" dirty="0"/>
                    </a:p>
                  </a:txBody>
                  <a:tcPr marL="84665" marR="84665" marT="42333" marB="4233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4665" marR="84665" marT="42333" marB="4233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800" dirty="0"/>
                    </a:p>
                  </a:txBody>
                  <a:tcPr marL="84665" marR="84665" marT="42333" marB="4233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800" dirty="0"/>
                    </a:p>
                  </a:txBody>
                  <a:tcPr marL="84665" marR="84665" marT="42333" marB="4233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800" dirty="0"/>
                    </a:p>
                  </a:txBody>
                  <a:tcPr marL="84665" marR="84665" marT="42333" marB="4233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800" dirty="0"/>
                    </a:p>
                  </a:txBody>
                  <a:tcPr marL="84665" marR="84665" marT="42333" marB="4233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800"/>
                    </a:p>
                  </a:txBody>
                  <a:tcPr marL="84665" marR="84665" marT="42333" marB="4233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75564037"/>
                  </a:ext>
                </a:extLst>
              </a:tr>
              <a:tr h="282857">
                <a:tc>
                  <a:txBody>
                    <a:bodyPr/>
                    <a:lstStyle/>
                    <a:p>
                      <a:pPr algn="ctr"/>
                      <a:endParaRPr lang="en-SG" sz="800"/>
                    </a:p>
                  </a:txBody>
                  <a:tcPr marL="84665" marR="84665" marT="42333" marB="4233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4665" marR="84665" marT="42333" marB="4233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800" dirty="0"/>
                    </a:p>
                  </a:txBody>
                  <a:tcPr marL="84665" marR="84665" marT="42333" marB="4233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800" dirty="0"/>
                    </a:p>
                  </a:txBody>
                  <a:tcPr marL="84665" marR="84665" marT="42333" marB="4233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800" dirty="0"/>
                    </a:p>
                  </a:txBody>
                  <a:tcPr marL="84665" marR="84665" marT="42333" marB="4233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800" dirty="0"/>
                    </a:p>
                  </a:txBody>
                  <a:tcPr marL="84665" marR="84665" marT="42333" marB="4233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800" dirty="0"/>
                    </a:p>
                  </a:txBody>
                  <a:tcPr marL="84665" marR="84665" marT="42333" marB="4233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4888398"/>
                  </a:ext>
                </a:extLst>
              </a:tr>
              <a:tr h="282857">
                <a:tc>
                  <a:txBody>
                    <a:bodyPr/>
                    <a:lstStyle/>
                    <a:p>
                      <a:pPr algn="ctr"/>
                      <a:endParaRPr lang="en-SG" sz="800"/>
                    </a:p>
                  </a:txBody>
                  <a:tcPr marL="84665" marR="84665" marT="42333" marB="4233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4665" marR="84665" marT="42333" marB="4233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800" dirty="0"/>
                    </a:p>
                  </a:txBody>
                  <a:tcPr marL="84665" marR="84665" marT="42333" marB="4233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800" dirty="0"/>
                    </a:p>
                  </a:txBody>
                  <a:tcPr marL="84665" marR="84665" marT="42333" marB="4233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800" dirty="0"/>
                    </a:p>
                  </a:txBody>
                  <a:tcPr marL="84665" marR="84665" marT="42333" marB="4233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800"/>
                    </a:p>
                  </a:txBody>
                  <a:tcPr marL="84665" marR="84665" marT="42333" marB="4233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800" dirty="0"/>
                    </a:p>
                  </a:txBody>
                  <a:tcPr marL="84665" marR="84665" marT="42333" marB="4233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6073787"/>
                  </a:ext>
                </a:extLst>
              </a:tr>
              <a:tr h="282857">
                <a:tc>
                  <a:txBody>
                    <a:bodyPr/>
                    <a:lstStyle/>
                    <a:p>
                      <a:pPr algn="ctr"/>
                      <a:endParaRPr lang="en-SG" sz="800"/>
                    </a:p>
                  </a:txBody>
                  <a:tcPr marL="84665" marR="84665" marT="42333" marB="4233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4665" marR="84665" marT="42333" marB="4233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800" dirty="0"/>
                    </a:p>
                  </a:txBody>
                  <a:tcPr marL="84665" marR="84665" marT="42333" marB="4233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800" dirty="0"/>
                    </a:p>
                  </a:txBody>
                  <a:tcPr marL="84665" marR="84665" marT="42333" marB="4233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800" dirty="0"/>
                    </a:p>
                  </a:txBody>
                  <a:tcPr marL="84665" marR="84665" marT="42333" marB="4233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800"/>
                    </a:p>
                  </a:txBody>
                  <a:tcPr marL="84665" marR="84665" marT="42333" marB="4233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800" dirty="0"/>
                    </a:p>
                  </a:txBody>
                  <a:tcPr marL="84665" marR="84665" marT="42333" marB="4233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60821429"/>
                  </a:ext>
                </a:extLst>
              </a:tr>
              <a:tr h="282857">
                <a:tc>
                  <a:txBody>
                    <a:bodyPr/>
                    <a:lstStyle/>
                    <a:p>
                      <a:pPr algn="ctr"/>
                      <a:endParaRPr lang="en-SG" sz="800"/>
                    </a:p>
                  </a:txBody>
                  <a:tcPr marL="84665" marR="84665" marT="42333" marB="4233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4665" marR="84665" marT="42333" marB="4233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800"/>
                    </a:p>
                  </a:txBody>
                  <a:tcPr marL="84665" marR="84665" marT="42333" marB="4233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800"/>
                    </a:p>
                  </a:txBody>
                  <a:tcPr marL="84665" marR="84665" marT="42333" marB="4233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800" dirty="0"/>
                    </a:p>
                  </a:txBody>
                  <a:tcPr marL="84665" marR="84665" marT="42333" marB="4233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800" dirty="0"/>
                    </a:p>
                  </a:txBody>
                  <a:tcPr marL="84665" marR="84665" marT="42333" marB="4233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800" dirty="0"/>
                    </a:p>
                  </a:txBody>
                  <a:tcPr marL="84665" marR="84665" marT="42333" marB="4233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80167408"/>
                  </a:ext>
                </a:extLst>
              </a:tr>
              <a:tr h="282857">
                <a:tc>
                  <a:txBody>
                    <a:bodyPr/>
                    <a:lstStyle/>
                    <a:p>
                      <a:pPr algn="ctr"/>
                      <a:endParaRPr lang="en-SG" sz="800"/>
                    </a:p>
                  </a:txBody>
                  <a:tcPr marL="84665" marR="84665" marT="42333" marB="4233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4665" marR="84665" marT="42333" marB="4233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800"/>
                    </a:p>
                  </a:txBody>
                  <a:tcPr marL="84665" marR="84665" marT="42333" marB="4233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800" dirty="0"/>
                    </a:p>
                  </a:txBody>
                  <a:tcPr marL="84665" marR="84665" marT="42333" marB="4233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800"/>
                    </a:p>
                  </a:txBody>
                  <a:tcPr marL="84665" marR="84665" marT="42333" marB="4233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800"/>
                    </a:p>
                  </a:txBody>
                  <a:tcPr marL="84665" marR="84665" marT="42333" marB="4233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800" dirty="0"/>
                    </a:p>
                  </a:txBody>
                  <a:tcPr marL="84665" marR="84665" marT="42333" marB="4233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63174341"/>
                  </a:ext>
                </a:extLst>
              </a:tr>
            </a:tbl>
          </a:graphicData>
        </a:graphic>
      </p:graphicFrame>
      <p:graphicFrame>
        <p:nvGraphicFramePr>
          <p:cNvPr id="18" name="habit-week">
            <a:extLst>
              <a:ext uri="{FF2B5EF4-FFF2-40B4-BE49-F238E27FC236}">
                <a16:creationId xmlns:a16="http://schemas.microsoft.com/office/drawing/2014/main" id="{E32FDAA8-83F3-487D-A1BE-20D4751EAD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2395861"/>
              </p:ext>
            </p:extLst>
          </p:nvPr>
        </p:nvGraphicFramePr>
        <p:xfrm>
          <a:off x="396000" y="3167999"/>
          <a:ext cx="3268800" cy="1188000"/>
        </p:xfrm>
        <a:graphic>
          <a:graphicData uri="http://schemas.openxmlformats.org/drawingml/2006/table">
            <a:tbl>
              <a:tblPr bandRow="1">
                <a:tableStyleId>{9DCAF9ED-07DC-4A11-8D7F-57B35C25682E}</a:tableStyleId>
              </a:tblPr>
              <a:tblGrid>
                <a:gridCol w="1882800">
                  <a:extLst>
                    <a:ext uri="{9D8B030D-6E8A-4147-A177-3AD203B41FA5}">
                      <a16:colId xmlns:a16="http://schemas.microsoft.com/office/drawing/2014/main" val="2921898043"/>
                    </a:ext>
                  </a:extLst>
                </a:gridCol>
                <a:gridCol w="198000">
                  <a:extLst>
                    <a:ext uri="{9D8B030D-6E8A-4147-A177-3AD203B41FA5}">
                      <a16:colId xmlns:a16="http://schemas.microsoft.com/office/drawing/2014/main" val="1754087377"/>
                    </a:ext>
                  </a:extLst>
                </a:gridCol>
                <a:gridCol w="198000">
                  <a:extLst>
                    <a:ext uri="{9D8B030D-6E8A-4147-A177-3AD203B41FA5}">
                      <a16:colId xmlns:a16="http://schemas.microsoft.com/office/drawing/2014/main" val="2927518540"/>
                    </a:ext>
                  </a:extLst>
                </a:gridCol>
                <a:gridCol w="198000">
                  <a:extLst>
                    <a:ext uri="{9D8B030D-6E8A-4147-A177-3AD203B41FA5}">
                      <a16:colId xmlns:a16="http://schemas.microsoft.com/office/drawing/2014/main" val="226376933"/>
                    </a:ext>
                  </a:extLst>
                </a:gridCol>
                <a:gridCol w="198000">
                  <a:extLst>
                    <a:ext uri="{9D8B030D-6E8A-4147-A177-3AD203B41FA5}">
                      <a16:colId xmlns:a16="http://schemas.microsoft.com/office/drawing/2014/main" val="1495282307"/>
                    </a:ext>
                  </a:extLst>
                </a:gridCol>
                <a:gridCol w="198000">
                  <a:extLst>
                    <a:ext uri="{9D8B030D-6E8A-4147-A177-3AD203B41FA5}">
                      <a16:colId xmlns:a16="http://schemas.microsoft.com/office/drawing/2014/main" val="3297139554"/>
                    </a:ext>
                  </a:extLst>
                </a:gridCol>
                <a:gridCol w="198000">
                  <a:extLst>
                    <a:ext uri="{9D8B030D-6E8A-4147-A177-3AD203B41FA5}">
                      <a16:colId xmlns:a16="http://schemas.microsoft.com/office/drawing/2014/main" val="909092156"/>
                    </a:ext>
                  </a:extLst>
                </a:gridCol>
                <a:gridCol w="198000">
                  <a:extLst>
                    <a:ext uri="{9D8B030D-6E8A-4147-A177-3AD203B41FA5}">
                      <a16:colId xmlns:a16="http://schemas.microsoft.com/office/drawing/2014/main" val="4286635035"/>
                    </a:ext>
                  </a:extLst>
                </a:gridCol>
              </a:tblGrid>
              <a:tr h="198000">
                <a:tc>
                  <a:txBody>
                    <a:bodyPr/>
                    <a:lstStyle/>
                    <a:p>
                      <a:r>
                        <a:rPr lang="en-SG" sz="800" dirty="0"/>
                        <a:t>Morning Exercise</a:t>
                      </a:r>
                    </a:p>
                  </a:txBody>
                  <a:tcPr marL="198000" marR="0" marT="0" marB="0" anchor="ctr"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1034203"/>
                  </a:ext>
                </a:extLst>
              </a:tr>
              <a:tr h="198000">
                <a:tc>
                  <a:txBody>
                    <a:bodyPr/>
                    <a:lstStyle/>
                    <a:p>
                      <a:r>
                        <a:rPr lang="en-SG" sz="800" dirty="0"/>
                        <a:t>Night Exercise</a:t>
                      </a:r>
                    </a:p>
                  </a:txBody>
                  <a:tcPr marL="198000" marR="0" marT="0" marB="0" anchor="ctr"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8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8833780"/>
                  </a:ext>
                </a:extLst>
              </a:tr>
              <a:tr h="198000">
                <a:tc>
                  <a:txBody>
                    <a:bodyPr/>
                    <a:lstStyle/>
                    <a:p>
                      <a:r>
                        <a:rPr lang="en-SG" sz="800" dirty="0"/>
                        <a:t>Devotions</a:t>
                      </a:r>
                    </a:p>
                  </a:txBody>
                  <a:tcPr marL="198000" marR="0" marT="0" marB="0" anchor="ctr"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8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1407313"/>
                  </a:ext>
                </a:extLst>
              </a:tr>
              <a:tr h="198000">
                <a:tc>
                  <a:txBody>
                    <a:bodyPr/>
                    <a:lstStyle/>
                    <a:p>
                      <a:r>
                        <a:rPr lang="en-SG" sz="800" dirty="0"/>
                        <a:t>Healthy Food Choices</a:t>
                      </a:r>
                    </a:p>
                  </a:txBody>
                  <a:tcPr marL="198000" marR="0" marT="0" marB="0" anchor="ctr"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8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8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8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6048999"/>
                  </a:ext>
                </a:extLst>
              </a:tr>
              <a:tr h="198000">
                <a:tc>
                  <a:txBody>
                    <a:bodyPr/>
                    <a:lstStyle/>
                    <a:p>
                      <a:r>
                        <a:rPr lang="en-SG" sz="800" dirty="0"/>
                        <a:t>No Nail Biting</a:t>
                      </a:r>
                    </a:p>
                  </a:txBody>
                  <a:tcPr marL="198000" marR="0" marT="0" marB="0" anchor="ctr"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8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8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8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8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8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9478496"/>
                  </a:ext>
                </a:extLst>
              </a:tr>
              <a:tr h="198000">
                <a:tc>
                  <a:txBody>
                    <a:bodyPr/>
                    <a:lstStyle/>
                    <a:p>
                      <a:endParaRPr lang="en-SG" sz="800" dirty="0"/>
                    </a:p>
                  </a:txBody>
                  <a:tcPr marL="198000" marR="0" marT="0" marB="0" anchor="ctr"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8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8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8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8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15028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25871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lidehelper - 004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6D6875"/>
      </a:accent1>
      <a:accent2>
        <a:srgbClr val="B5838D"/>
      </a:accent2>
      <a:accent3>
        <a:srgbClr val="E5989B"/>
      </a:accent3>
      <a:accent4>
        <a:srgbClr val="FFB4A2"/>
      </a:accent4>
      <a:accent5>
        <a:srgbClr val="FFCDB2"/>
      </a:accent5>
      <a:accent6>
        <a:srgbClr val="BFBFBF"/>
      </a:accent6>
      <a:hlink>
        <a:srgbClr val="FFCDB2"/>
      </a:hlink>
      <a:folHlink>
        <a:srgbClr val="FFB4A2"/>
      </a:folHlink>
    </a:clrScheme>
    <a:fontScheme name="Custom 3">
      <a:majorFont>
        <a:latin typeface="Giette"/>
        <a:ea typeface=""/>
        <a:cs typeface=""/>
      </a:majorFont>
      <a:minorFont>
        <a:latin typeface="Garamond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7402</TotalTime>
  <Words>13</Words>
  <Application>Microsoft Office PowerPoint</Application>
  <PresentationFormat>Custom</PresentationFormat>
  <Paragraphs>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Garamond</vt:lpstr>
      <vt:lpstr>Giette</vt:lpstr>
      <vt:lpstr>Office Theme</vt:lpstr>
      <vt:lpstr>Stickers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Hoi Wei Thong</dc:creator>
  <cp:lastModifiedBy>Hoi Wei Thong</cp:lastModifiedBy>
  <cp:revision>323</cp:revision>
  <dcterms:created xsi:type="dcterms:W3CDTF">2021-02-25T04:40:33Z</dcterms:created>
  <dcterms:modified xsi:type="dcterms:W3CDTF">2021-03-03T13:57:54Z</dcterms:modified>
</cp:coreProperties>
</file>