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8315325" cy="989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751" autoAdjust="0"/>
    <p:restoredTop sz="95030" autoAdjust="0"/>
  </p:normalViewPr>
  <p:slideViewPr>
    <p:cSldViewPr snapToGrid="0">
      <p:cViewPr varScale="1">
        <p:scale>
          <a:sx n="61" d="100"/>
          <a:sy n="61" d="100"/>
        </p:scale>
        <p:origin x="739" y="72"/>
      </p:cViewPr>
      <p:guideLst/>
    </p:cSldViewPr>
  </p:slideViewPr>
  <p:outlineViewPr>
    <p:cViewPr>
      <p:scale>
        <a:sx n="33" d="100"/>
        <a:sy n="33" d="100"/>
      </p:scale>
      <p:origin x="0" y="-42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0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1B0238-52DA-479C-A721-50D04C9653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599E2-CC99-47F9-92F6-A90840836F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6AAC4-6753-43E0-9F41-7B05D5BA2E44}" type="datetimeFigureOut">
              <a:rPr lang="en-SG" smtClean="0"/>
              <a:t>4/3/2021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CFE9A-A183-4FD3-89F9-81B604024E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05847-37FF-4FF5-95F3-D7CAB72B95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FE32A-79ED-4646-99D0-0AF478CC26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384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A04CF-0708-4637-BD33-FFE500F694AC}" type="datetimeFigureOut">
              <a:rPr lang="en-SG" smtClean="0"/>
              <a:t>4/3/2021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3600" y="1143000"/>
            <a:ext cx="2590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0A66C-F9CD-4C71-836A-788EC8C389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67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3600" y="1143000"/>
            <a:ext cx="2590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0A66C-F9CD-4C71-836A-788EC8C3891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34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cal_table">
            <a:extLst>
              <a:ext uri="{FF2B5EF4-FFF2-40B4-BE49-F238E27FC236}">
                <a16:creationId xmlns:a16="http://schemas.microsoft.com/office/drawing/2014/main" id="{F9B0924E-DBDF-407E-B52A-EA033D50FAC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8213545"/>
              </p:ext>
            </p:extLst>
          </p:nvPr>
        </p:nvGraphicFramePr>
        <p:xfrm>
          <a:off x="495000" y="1188000"/>
          <a:ext cx="6930000" cy="59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000">
                  <a:extLst>
                    <a:ext uri="{9D8B030D-6E8A-4147-A177-3AD203B41FA5}">
                      <a16:colId xmlns:a16="http://schemas.microsoft.com/office/drawing/2014/main" val="22379850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811667210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0679621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414464478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438013877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31037971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765353135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84280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48926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23412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2437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02390"/>
                  </a:ext>
                </a:extLst>
              </a:tr>
            </a:tbl>
          </a:graphicData>
        </a:graphic>
      </p:graphicFrame>
      <p:sp>
        <p:nvSpPr>
          <p:cNvPr id="2053" name="month">
            <a:extLst>
              <a:ext uri="{FF2B5EF4-FFF2-40B4-BE49-F238E27FC236}">
                <a16:creationId xmlns:a16="http://schemas.microsoft.com/office/drawing/2014/main" id="{9F06399B-14F8-4A9D-A924-AF54F4A7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96000"/>
            <a:ext cx="7128000" cy="396000"/>
          </a:xfrm>
          <a:prstGeom prst="rect">
            <a:avLst/>
          </a:prstGeom>
        </p:spPr>
        <p:txBody>
          <a:bodyPr tIns="180000" bIns="0" anchor="ctr">
            <a:normAutofit/>
          </a:bodyPr>
          <a:lstStyle>
            <a:lvl1pPr algn="ctr">
              <a:defRPr lang="en-SG" sz="311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218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al_table">
            <a:extLst>
              <a:ext uri="{FF2B5EF4-FFF2-40B4-BE49-F238E27FC236}">
                <a16:creationId xmlns:a16="http://schemas.microsoft.com/office/drawing/2014/main" id="{C97D3358-E83C-4019-AAFB-861B481718B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712238"/>
              </p:ext>
            </p:extLst>
          </p:nvPr>
        </p:nvGraphicFramePr>
        <p:xfrm>
          <a:off x="495000" y="1188000"/>
          <a:ext cx="6930000" cy="71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000">
                  <a:extLst>
                    <a:ext uri="{9D8B030D-6E8A-4147-A177-3AD203B41FA5}">
                      <a16:colId xmlns:a16="http://schemas.microsoft.com/office/drawing/2014/main" val="22379850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811667210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0679621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414464478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438013877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31037971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765353135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84280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48926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23412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2437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02390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253524"/>
                  </a:ext>
                </a:extLst>
              </a:tr>
            </a:tbl>
          </a:graphicData>
        </a:graphic>
      </p:graphicFrame>
      <p:sp>
        <p:nvSpPr>
          <p:cNvPr id="6" name="month">
            <a:extLst>
              <a:ext uri="{FF2B5EF4-FFF2-40B4-BE49-F238E27FC236}">
                <a16:creationId xmlns:a16="http://schemas.microsoft.com/office/drawing/2014/main" id="{9A806F82-AC7F-4434-A2CD-94088B41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96000"/>
            <a:ext cx="7128000" cy="396000"/>
          </a:xfrm>
          <a:prstGeom prst="rect">
            <a:avLst/>
          </a:prstGeom>
        </p:spPr>
        <p:txBody>
          <a:bodyPr tIns="180000" bIns="0" anchor="ctr">
            <a:normAutofit/>
          </a:bodyPr>
          <a:lstStyle>
            <a:lvl1pPr algn="ctr">
              <a:defRPr lang="en-SG" sz="311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334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al_table">
            <a:extLst>
              <a:ext uri="{FF2B5EF4-FFF2-40B4-BE49-F238E27FC236}">
                <a16:creationId xmlns:a16="http://schemas.microsoft.com/office/drawing/2014/main" id="{145E7EF3-CC23-4652-ACE6-3FE1A0F10A0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1225535"/>
              </p:ext>
            </p:extLst>
          </p:nvPr>
        </p:nvGraphicFramePr>
        <p:xfrm>
          <a:off x="495000" y="1188000"/>
          <a:ext cx="6930000" cy="71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000">
                  <a:extLst>
                    <a:ext uri="{9D8B030D-6E8A-4147-A177-3AD203B41FA5}">
                      <a16:colId xmlns:a16="http://schemas.microsoft.com/office/drawing/2014/main" val="22379850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811667210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0679621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414464478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438013877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31037971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765353135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84280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48926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23412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2437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02390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253524"/>
                  </a:ext>
                </a:extLst>
              </a:tr>
            </a:tbl>
          </a:graphicData>
        </a:graphic>
      </p:graphicFrame>
      <p:sp>
        <p:nvSpPr>
          <p:cNvPr id="7" name="month">
            <a:extLst>
              <a:ext uri="{FF2B5EF4-FFF2-40B4-BE49-F238E27FC236}">
                <a16:creationId xmlns:a16="http://schemas.microsoft.com/office/drawing/2014/main" id="{ADF68BB6-1078-4643-B735-6C44D982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96000"/>
            <a:ext cx="7128000" cy="396000"/>
          </a:xfrm>
          <a:prstGeom prst="rect">
            <a:avLst/>
          </a:prstGeom>
        </p:spPr>
        <p:txBody>
          <a:bodyPr tIns="180000" bIns="0" anchor="ctr">
            <a:normAutofit/>
          </a:bodyPr>
          <a:lstStyle>
            <a:lvl1pPr algn="ctr">
              <a:defRPr lang="en-SG" sz="311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8156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1AF1AB-CDFE-4808-A4EF-2C665530AE0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5729242"/>
              </p:ext>
            </p:extLst>
          </p:nvPr>
        </p:nvGraphicFramePr>
        <p:xfrm>
          <a:off x="395999" y="792000"/>
          <a:ext cx="4752000" cy="158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000">
                  <a:extLst>
                    <a:ext uri="{9D8B030D-6E8A-4147-A177-3AD203B41FA5}">
                      <a16:colId xmlns:a16="http://schemas.microsoft.com/office/drawing/2014/main" val="2511104249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55159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73670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58265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1308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89787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22274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55076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187199"/>
                  </a:ext>
                </a:extLst>
              </a:tr>
            </a:tbl>
          </a:graphicData>
        </a:graphic>
      </p:graphicFrame>
      <p:sp>
        <p:nvSpPr>
          <p:cNvPr id="87" name="week">
            <a:extLst>
              <a:ext uri="{FF2B5EF4-FFF2-40B4-BE49-F238E27FC236}">
                <a16:creationId xmlns:a16="http://schemas.microsoft.com/office/drawing/2014/main" id="{10A0C240-6A30-4420-BCA2-5F36EB83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9" y="396000"/>
            <a:ext cx="4752000" cy="468000"/>
          </a:xfrm>
          <a:prstGeom prst="rect">
            <a:avLst/>
          </a:prstGeom>
        </p:spPr>
        <p:txBody>
          <a:bodyPr tIns="180000" bIns="0" anchor="ctr"/>
          <a:lstStyle>
            <a:lvl1pPr algn="l">
              <a:defRPr sz="1750">
                <a:latin typeface="+mj-lt"/>
              </a:defRPr>
            </a:lvl1pPr>
          </a:lstStyle>
          <a:p>
            <a:endParaRPr lang="en-SG" dirty="0"/>
          </a:p>
        </p:txBody>
      </p:sp>
      <p:graphicFrame>
        <p:nvGraphicFramePr>
          <p:cNvPr id="70" name="Table 2">
            <a:extLst>
              <a:ext uri="{FF2B5EF4-FFF2-40B4-BE49-F238E27FC236}">
                <a16:creationId xmlns:a16="http://schemas.microsoft.com/office/drawing/2014/main" id="{8E454AD9-02C7-4E31-BCC9-1A45C902132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6087146"/>
              </p:ext>
            </p:extLst>
          </p:nvPr>
        </p:nvGraphicFramePr>
        <p:xfrm>
          <a:off x="395998" y="2376000"/>
          <a:ext cx="7141880" cy="178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800">
                  <a:extLst>
                    <a:ext uri="{9D8B030D-6E8A-4147-A177-3AD203B41FA5}">
                      <a16:colId xmlns:a16="http://schemas.microsoft.com/office/drawing/2014/main" val="2511104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9787620"/>
                    </a:ext>
                  </a:extLst>
                </a:gridCol>
                <a:gridCol w="3466800">
                  <a:extLst>
                    <a:ext uri="{9D8B030D-6E8A-4147-A177-3AD203B41FA5}">
                      <a16:colId xmlns:a16="http://schemas.microsoft.com/office/drawing/2014/main" val="1925848130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55159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65402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73670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58265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1308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89787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11551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22274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179587"/>
                  </a:ext>
                </a:extLst>
              </a:tr>
            </a:tbl>
          </a:graphicData>
        </a:graphic>
      </p:graphicFrame>
      <p:graphicFrame>
        <p:nvGraphicFramePr>
          <p:cNvPr id="83" name="Table 2">
            <a:extLst>
              <a:ext uri="{FF2B5EF4-FFF2-40B4-BE49-F238E27FC236}">
                <a16:creationId xmlns:a16="http://schemas.microsoft.com/office/drawing/2014/main" id="{D976292D-9182-4B0E-8DEA-AD940BA6330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67112018"/>
              </p:ext>
            </p:extLst>
          </p:nvPr>
        </p:nvGraphicFramePr>
        <p:xfrm>
          <a:off x="395998" y="4158000"/>
          <a:ext cx="7141880" cy="178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800">
                  <a:extLst>
                    <a:ext uri="{9D8B030D-6E8A-4147-A177-3AD203B41FA5}">
                      <a16:colId xmlns:a16="http://schemas.microsoft.com/office/drawing/2014/main" val="2511104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9787620"/>
                    </a:ext>
                  </a:extLst>
                </a:gridCol>
                <a:gridCol w="3466800">
                  <a:extLst>
                    <a:ext uri="{9D8B030D-6E8A-4147-A177-3AD203B41FA5}">
                      <a16:colId xmlns:a16="http://schemas.microsoft.com/office/drawing/2014/main" val="1925848130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55159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65402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73670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58265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1308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89787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11551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22274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179587"/>
                  </a:ext>
                </a:extLst>
              </a:tr>
            </a:tbl>
          </a:graphicData>
        </a:graphic>
      </p:graphicFrame>
      <p:graphicFrame>
        <p:nvGraphicFramePr>
          <p:cNvPr id="84" name="Table 2">
            <a:extLst>
              <a:ext uri="{FF2B5EF4-FFF2-40B4-BE49-F238E27FC236}">
                <a16:creationId xmlns:a16="http://schemas.microsoft.com/office/drawing/2014/main" id="{8F7CADA2-723C-4E2F-AE09-699D1419219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46450370"/>
              </p:ext>
            </p:extLst>
          </p:nvPr>
        </p:nvGraphicFramePr>
        <p:xfrm>
          <a:off x="395998" y="5940000"/>
          <a:ext cx="7141880" cy="178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800">
                  <a:extLst>
                    <a:ext uri="{9D8B030D-6E8A-4147-A177-3AD203B41FA5}">
                      <a16:colId xmlns:a16="http://schemas.microsoft.com/office/drawing/2014/main" val="2511104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9787620"/>
                    </a:ext>
                  </a:extLst>
                </a:gridCol>
                <a:gridCol w="3466800">
                  <a:extLst>
                    <a:ext uri="{9D8B030D-6E8A-4147-A177-3AD203B41FA5}">
                      <a16:colId xmlns:a16="http://schemas.microsoft.com/office/drawing/2014/main" val="1925848130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55159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65402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73670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58265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1308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89787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11551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22274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179587"/>
                  </a:ext>
                </a:extLst>
              </a:tr>
            </a:tbl>
          </a:graphicData>
        </a:graphic>
      </p:graphicFrame>
      <p:graphicFrame>
        <p:nvGraphicFramePr>
          <p:cNvPr id="85" name="Table 2">
            <a:extLst>
              <a:ext uri="{FF2B5EF4-FFF2-40B4-BE49-F238E27FC236}">
                <a16:creationId xmlns:a16="http://schemas.microsoft.com/office/drawing/2014/main" id="{6CF497C6-EBCC-4136-9BC6-0C483ECA36A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46450370"/>
              </p:ext>
            </p:extLst>
          </p:nvPr>
        </p:nvGraphicFramePr>
        <p:xfrm>
          <a:off x="395998" y="7722000"/>
          <a:ext cx="7141880" cy="178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800">
                  <a:extLst>
                    <a:ext uri="{9D8B030D-6E8A-4147-A177-3AD203B41FA5}">
                      <a16:colId xmlns:a16="http://schemas.microsoft.com/office/drawing/2014/main" val="2511104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9787620"/>
                    </a:ext>
                  </a:extLst>
                </a:gridCol>
                <a:gridCol w="3466800">
                  <a:extLst>
                    <a:ext uri="{9D8B030D-6E8A-4147-A177-3AD203B41FA5}">
                      <a16:colId xmlns:a16="http://schemas.microsoft.com/office/drawing/2014/main" val="1925848130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55159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65402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73670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58265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1308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89787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11551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22274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179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1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Placeholder 2">
            <a:extLst>
              <a:ext uri="{FF2B5EF4-FFF2-40B4-BE49-F238E27FC236}">
                <a16:creationId xmlns:a16="http://schemas.microsoft.com/office/drawing/2014/main" id="{65A14D77-7EE1-457C-B0AE-997FB3B9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5" y="-1188001"/>
            <a:ext cx="7067992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B02BCE-AD40-462E-B34D-57671EABC7C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1907808"/>
              </p:ext>
            </p:extLst>
          </p:nvPr>
        </p:nvGraphicFramePr>
        <p:xfrm>
          <a:off x="395985" y="0"/>
          <a:ext cx="7128000" cy="9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4000">
                  <a:extLst>
                    <a:ext uri="{9D8B030D-6E8A-4147-A177-3AD203B41FA5}">
                      <a16:colId xmlns:a16="http://schemas.microsoft.com/office/drawing/2014/main" val="1699987483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818728609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26472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42745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03206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53350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28033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70421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831555" rtl="0" eaLnBrk="1" latinLnBrk="0" hangingPunct="1"/>
                      <a:endParaRPr lang="en-SG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79889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56160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07190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4790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50519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03849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71583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62661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80307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76719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6076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34122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48323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60741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06681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76741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2901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51965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028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3118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46697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85725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00374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0750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59658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36283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25326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21977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06979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82907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45339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46919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63167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3518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66518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11599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0317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6479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31214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7888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29076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55543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61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52277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77B4CE6-3303-4758-B431-85520294E02D}"/>
              </a:ext>
            </a:extLst>
          </p:cNvPr>
          <p:cNvCxnSpPr/>
          <p:nvPr userDrawn="1"/>
        </p:nvCxnSpPr>
        <p:spPr>
          <a:xfrm>
            <a:off x="3959985" y="791650"/>
            <a:ext cx="0" cy="8712000"/>
          </a:xfrm>
          <a:prstGeom prst="line">
            <a:avLst/>
          </a:prstGeom>
          <a:ln w="28575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Placeholder 2">
            <a:extLst>
              <a:ext uri="{FF2B5EF4-FFF2-40B4-BE49-F238E27FC236}">
                <a16:creationId xmlns:a16="http://schemas.microsoft.com/office/drawing/2014/main" id="{405BB296-8079-4861-9594-F3E104ED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5" y="-1188001"/>
            <a:ext cx="7067992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2B6AE7B-0DB2-4ECA-B4F7-B27D2C7CBC14}"/>
              </a:ext>
            </a:extLst>
          </p:cNvPr>
          <p:cNvCxnSpPr>
            <a:cxnSpLocks/>
          </p:cNvCxnSpPr>
          <p:nvPr userDrawn="1"/>
        </p:nvCxnSpPr>
        <p:spPr>
          <a:xfrm>
            <a:off x="3949760" y="395822"/>
            <a:ext cx="0" cy="910800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2">
            <a:extLst>
              <a:ext uri="{FF2B5EF4-FFF2-40B4-BE49-F238E27FC236}">
                <a16:creationId xmlns:a16="http://schemas.microsoft.com/office/drawing/2014/main" id="{4FF1FF7F-1841-44D5-9FCA-41D8D1B4D1B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34432849"/>
              </p:ext>
            </p:extLst>
          </p:nvPr>
        </p:nvGraphicFramePr>
        <p:xfrm>
          <a:off x="395985" y="0"/>
          <a:ext cx="7128000" cy="9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4000">
                  <a:extLst>
                    <a:ext uri="{9D8B030D-6E8A-4147-A177-3AD203B41FA5}">
                      <a16:colId xmlns:a16="http://schemas.microsoft.com/office/drawing/2014/main" val="1699987483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818728609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26472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42745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03206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53350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28033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70421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831555" rtl="0" eaLnBrk="1" latinLnBrk="0" hangingPunct="1"/>
                      <a:endParaRPr lang="en-SG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79889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56160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07190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4790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50519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03849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71583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62661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80307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76719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6076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34122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48323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60741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06681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76741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2901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51965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028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3118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46697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85725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00374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0750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59658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36283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25326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21977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06979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82907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45339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46919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63167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3518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66518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11599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0317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6479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31214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7888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29076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55543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61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52277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30A5C2-C776-4037-9C1E-FE7F98C8818E}"/>
              </a:ext>
            </a:extLst>
          </p:cNvPr>
          <p:cNvCxnSpPr/>
          <p:nvPr userDrawn="1"/>
        </p:nvCxnSpPr>
        <p:spPr>
          <a:xfrm>
            <a:off x="3959985" y="791650"/>
            <a:ext cx="0" cy="8712000"/>
          </a:xfrm>
          <a:prstGeom prst="line">
            <a:avLst/>
          </a:prstGeom>
          <a:ln w="28575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5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>
            <a:extLst>
              <a:ext uri="{FF2B5EF4-FFF2-40B4-BE49-F238E27FC236}">
                <a16:creationId xmlns:a16="http://schemas.microsoft.com/office/drawing/2014/main" id="{A9C0D11D-74A7-464B-9A07-FCC614B4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96000"/>
            <a:ext cx="7128000" cy="39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75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311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E3BF74-0D06-49F6-AE1F-FED312F267C5}"/>
              </a:ext>
            </a:extLst>
          </p:cNvPr>
          <p:cNvGrpSpPr/>
          <p:nvPr userDrawn="1"/>
        </p:nvGrpSpPr>
        <p:grpSpPr>
          <a:xfrm>
            <a:off x="415764" y="395822"/>
            <a:ext cx="7067992" cy="9108006"/>
            <a:chOff x="6593600" y="396000"/>
            <a:chExt cx="6732000" cy="910800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881015-1093-4081-A454-EBEDB3547E41}"/>
                </a:ext>
              </a:extLst>
            </p:cNvPr>
            <p:cNvCxnSpPr/>
            <p:nvPr userDrawn="1"/>
          </p:nvCxnSpPr>
          <p:spPr>
            <a:xfrm>
              <a:off x="6593600" y="39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196854-E199-475A-B529-4EA76E3C2587}"/>
                </a:ext>
              </a:extLst>
            </p:cNvPr>
            <p:cNvCxnSpPr/>
            <p:nvPr userDrawn="1"/>
          </p:nvCxnSpPr>
          <p:spPr>
            <a:xfrm>
              <a:off x="6593600" y="59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AB7D37A-7FD8-49F5-9C88-7967AA7F1D73}"/>
                </a:ext>
              </a:extLst>
            </p:cNvPr>
            <p:cNvCxnSpPr/>
            <p:nvPr userDrawn="1"/>
          </p:nvCxnSpPr>
          <p:spPr>
            <a:xfrm>
              <a:off x="6593600" y="79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2BAD22-224E-49F9-9BB0-62D781D37794}"/>
                </a:ext>
              </a:extLst>
            </p:cNvPr>
            <p:cNvCxnSpPr/>
            <p:nvPr userDrawn="1"/>
          </p:nvCxnSpPr>
          <p:spPr>
            <a:xfrm>
              <a:off x="6593600" y="99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28511B3-8337-479D-8771-3B7CC6536625}"/>
                </a:ext>
              </a:extLst>
            </p:cNvPr>
            <p:cNvCxnSpPr/>
            <p:nvPr userDrawn="1"/>
          </p:nvCxnSpPr>
          <p:spPr>
            <a:xfrm>
              <a:off x="6593600" y="118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72C6D2B-E69D-43CF-9BD2-FE2F50AEE417}"/>
                </a:ext>
              </a:extLst>
            </p:cNvPr>
            <p:cNvCxnSpPr/>
            <p:nvPr userDrawn="1"/>
          </p:nvCxnSpPr>
          <p:spPr>
            <a:xfrm>
              <a:off x="6593600" y="138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AE2D9E3-2FFE-44F7-8F34-957CE016032A}"/>
                </a:ext>
              </a:extLst>
            </p:cNvPr>
            <p:cNvCxnSpPr/>
            <p:nvPr userDrawn="1"/>
          </p:nvCxnSpPr>
          <p:spPr>
            <a:xfrm>
              <a:off x="6593600" y="158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A677F36-6FB7-44CA-9C50-61FA2DA92582}"/>
                </a:ext>
              </a:extLst>
            </p:cNvPr>
            <p:cNvCxnSpPr/>
            <p:nvPr userDrawn="1"/>
          </p:nvCxnSpPr>
          <p:spPr>
            <a:xfrm>
              <a:off x="6593600" y="178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E848684-E8C0-468A-9E06-41F3F0A3FDF7}"/>
                </a:ext>
              </a:extLst>
            </p:cNvPr>
            <p:cNvCxnSpPr/>
            <p:nvPr userDrawn="1"/>
          </p:nvCxnSpPr>
          <p:spPr>
            <a:xfrm>
              <a:off x="6593600" y="198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8FE2DF9-75B8-4FA1-B7AD-FC935B397135}"/>
                </a:ext>
              </a:extLst>
            </p:cNvPr>
            <p:cNvCxnSpPr/>
            <p:nvPr userDrawn="1"/>
          </p:nvCxnSpPr>
          <p:spPr>
            <a:xfrm>
              <a:off x="6593600" y="217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AFD2EB-A75C-41B5-B480-542F73500B15}"/>
                </a:ext>
              </a:extLst>
            </p:cNvPr>
            <p:cNvCxnSpPr/>
            <p:nvPr userDrawn="1"/>
          </p:nvCxnSpPr>
          <p:spPr>
            <a:xfrm>
              <a:off x="6593600" y="237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56F4E3B-665B-4596-85BB-F04D39ACA1B6}"/>
                </a:ext>
              </a:extLst>
            </p:cNvPr>
            <p:cNvCxnSpPr/>
            <p:nvPr userDrawn="1"/>
          </p:nvCxnSpPr>
          <p:spPr>
            <a:xfrm>
              <a:off x="6593600" y="257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25FB65-E352-459E-A568-C4FCD65A52A7}"/>
                </a:ext>
              </a:extLst>
            </p:cNvPr>
            <p:cNvCxnSpPr/>
            <p:nvPr userDrawn="1"/>
          </p:nvCxnSpPr>
          <p:spPr>
            <a:xfrm>
              <a:off x="6593600" y="277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A93740-AFE8-41D3-94C2-BCD0DFD29293}"/>
                </a:ext>
              </a:extLst>
            </p:cNvPr>
            <p:cNvCxnSpPr/>
            <p:nvPr userDrawn="1"/>
          </p:nvCxnSpPr>
          <p:spPr>
            <a:xfrm>
              <a:off x="6593600" y="297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2B762DC-E00F-4FDC-9032-EEBE5CEF825E}"/>
                </a:ext>
              </a:extLst>
            </p:cNvPr>
            <p:cNvCxnSpPr/>
            <p:nvPr userDrawn="1"/>
          </p:nvCxnSpPr>
          <p:spPr>
            <a:xfrm>
              <a:off x="6593600" y="316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97F98F1-4322-41F6-85B1-62BA05191D73}"/>
                </a:ext>
              </a:extLst>
            </p:cNvPr>
            <p:cNvCxnSpPr/>
            <p:nvPr userDrawn="1"/>
          </p:nvCxnSpPr>
          <p:spPr>
            <a:xfrm>
              <a:off x="6593600" y="336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EDDE0DA-00F1-4EE4-A86E-07B69F76D330}"/>
                </a:ext>
              </a:extLst>
            </p:cNvPr>
            <p:cNvCxnSpPr/>
            <p:nvPr userDrawn="1"/>
          </p:nvCxnSpPr>
          <p:spPr>
            <a:xfrm>
              <a:off x="6593600" y="356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D652C36-D0A1-4881-898D-0898963756F9}"/>
                </a:ext>
              </a:extLst>
            </p:cNvPr>
            <p:cNvCxnSpPr/>
            <p:nvPr userDrawn="1"/>
          </p:nvCxnSpPr>
          <p:spPr>
            <a:xfrm>
              <a:off x="6593600" y="376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F5CC066-BC53-4184-94B5-7E6337AE74ED}"/>
                </a:ext>
              </a:extLst>
            </p:cNvPr>
            <p:cNvCxnSpPr/>
            <p:nvPr userDrawn="1"/>
          </p:nvCxnSpPr>
          <p:spPr>
            <a:xfrm>
              <a:off x="6593600" y="396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3B7B488-30F4-4DDE-82E5-4A526F90AC77}"/>
                </a:ext>
              </a:extLst>
            </p:cNvPr>
            <p:cNvCxnSpPr/>
            <p:nvPr userDrawn="1"/>
          </p:nvCxnSpPr>
          <p:spPr>
            <a:xfrm>
              <a:off x="6593600" y="415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B4581FA-87BF-43A0-BDCF-D021A61772C7}"/>
                </a:ext>
              </a:extLst>
            </p:cNvPr>
            <p:cNvCxnSpPr/>
            <p:nvPr userDrawn="1"/>
          </p:nvCxnSpPr>
          <p:spPr>
            <a:xfrm>
              <a:off x="6593600" y="435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0E97402-797B-4768-A4B7-06940F58E1CF}"/>
                </a:ext>
              </a:extLst>
            </p:cNvPr>
            <p:cNvCxnSpPr/>
            <p:nvPr userDrawn="1"/>
          </p:nvCxnSpPr>
          <p:spPr>
            <a:xfrm>
              <a:off x="6593600" y="455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89078-078E-4BC5-8179-E479EC09E27C}"/>
                </a:ext>
              </a:extLst>
            </p:cNvPr>
            <p:cNvCxnSpPr/>
            <p:nvPr userDrawn="1"/>
          </p:nvCxnSpPr>
          <p:spPr>
            <a:xfrm>
              <a:off x="6593600" y="475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6967A56-39EF-4D63-9723-18714EAB4B11}"/>
                </a:ext>
              </a:extLst>
            </p:cNvPr>
            <p:cNvCxnSpPr/>
            <p:nvPr userDrawn="1"/>
          </p:nvCxnSpPr>
          <p:spPr>
            <a:xfrm>
              <a:off x="6593600" y="495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F58D0AE-9397-4FD9-86F4-4AD3E9C66F1A}"/>
                </a:ext>
              </a:extLst>
            </p:cNvPr>
            <p:cNvCxnSpPr/>
            <p:nvPr userDrawn="1"/>
          </p:nvCxnSpPr>
          <p:spPr>
            <a:xfrm>
              <a:off x="6593600" y="514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77B541-3964-4B70-896C-3D0EFEC7C808}"/>
                </a:ext>
              </a:extLst>
            </p:cNvPr>
            <p:cNvCxnSpPr/>
            <p:nvPr userDrawn="1"/>
          </p:nvCxnSpPr>
          <p:spPr>
            <a:xfrm>
              <a:off x="6593600" y="534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22CBF44-C9A8-4956-A63F-6E0614345735}"/>
                </a:ext>
              </a:extLst>
            </p:cNvPr>
            <p:cNvCxnSpPr/>
            <p:nvPr userDrawn="1"/>
          </p:nvCxnSpPr>
          <p:spPr>
            <a:xfrm>
              <a:off x="6593600" y="554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6F591CE-82D5-4F40-9464-D15C73198E75}"/>
                </a:ext>
              </a:extLst>
            </p:cNvPr>
            <p:cNvCxnSpPr/>
            <p:nvPr userDrawn="1"/>
          </p:nvCxnSpPr>
          <p:spPr>
            <a:xfrm>
              <a:off x="6593600" y="574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C84687-0C5C-4188-83DF-097223BD65F5}"/>
                </a:ext>
              </a:extLst>
            </p:cNvPr>
            <p:cNvCxnSpPr/>
            <p:nvPr userDrawn="1"/>
          </p:nvCxnSpPr>
          <p:spPr>
            <a:xfrm>
              <a:off x="6593600" y="594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C0920F8-F548-4AB7-BB94-DBE64F23A1C8}"/>
                </a:ext>
              </a:extLst>
            </p:cNvPr>
            <p:cNvCxnSpPr/>
            <p:nvPr userDrawn="1"/>
          </p:nvCxnSpPr>
          <p:spPr>
            <a:xfrm>
              <a:off x="6593600" y="613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69EEF5F-5EDD-491B-8819-51EFD96788A1}"/>
                </a:ext>
              </a:extLst>
            </p:cNvPr>
            <p:cNvCxnSpPr/>
            <p:nvPr userDrawn="1"/>
          </p:nvCxnSpPr>
          <p:spPr>
            <a:xfrm>
              <a:off x="6593600" y="633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9D5AB2-2473-483D-A2AF-B09DE80B774F}"/>
                </a:ext>
              </a:extLst>
            </p:cNvPr>
            <p:cNvCxnSpPr/>
            <p:nvPr userDrawn="1"/>
          </p:nvCxnSpPr>
          <p:spPr>
            <a:xfrm>
              <a:off x="6593600" y="653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8EE489-1792-4359-869B-CAF2127ADC84}"/>
                </a:ext>
              </a:extLst>
            </p:cNvPr>
            <p:cNvCxnSpPr/>
            <p:nvPr userDrawn="1"/>
          </p:nvCxnSpPr>
          <p:spPr>
            <a:xfrm>
              <a:off x="6593600" y="673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BBC0118-9303-4500-9065-C22EA94D64CD}"/>
                </a:ext>
              </a:extLst>
            </p:cNvPr>
            <p:cNvCxnSpPr/>
            <p:nvPr userDrawn="1"/>
          </p:nvCxnSpPr>
          <p:spPr>
            <a:xfrm>
              <a:off x="6593600" y="693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0AE9047-3CD6-4969-AFC7-FD6051F7A3CD}"/>
                </a:ext>
              </a:extLst>
            </p:cNvPr>
            <p:cNvCxnSpPr/>
            <p:nvPr userDrawn="1"/>
          </p:nvCxnSpPr>
          <p:spPr>
            <a:xfrm>
              <a:off x="6593600" y="7128001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7F8068E-32FB-498F-A74A-2EA34B952DE6}"/>
                </a:ext>
              </a:extLst>
            </p:cNvPr>
            <p:cNvCxnSpPr/>
            <p:nvPr userDrawn="1"/>
          </p:nvCxnSpPr>
          <p:spPr>
            <a:xfrm>
              <a:off x="6593600" y="7326002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60FA0A6-769E-4F46-9994-5CCE1C050BDE}"/>
                </a:ext>
              </a:extLst>
            </p:cNvPr>
            <p:cNvCxnSpPr/>
            <p:nvPr userDrawn="1"/>
          </p:nvCxnSpPr>
          <p:spPr>
            <a:xfrm>
              <a:off x="6593600" y="7524002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7167C84-D069-4B4F-9310-B60E0C000DDA}"/>
                </a:ext>
              </a:extLst>
            </p:cNvPr>
            <p:cNvCxnSpPr/>
            <p:nvPr userDrawn="1"/>
          </p:nvCxnSpPr>
          <p:spPr>
            <a:xfrm>
              <a:off x="6593600" y="7722002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A09006-2353-417E-8904-67BDD9B3D765}"/>
                </a:ext>
              </a:extLst>
            </p:cNvPr>
            <p:cNvCxnSpPr/>
            <p:nvPr userDrawn="1"/>
          </p:nvCxnSpPr>
          <p:spPr>
            <a:xfrm>
              <a:off x="6593600" y="7920003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832BD55-93A0-4440-BBA9-B9625C53C4D3}"/>
                </a:ext>
              </a:extLst>
            </p:cNvPr>
            <p:cNvCxnSpPr/>
            <p:nvPr userDrawn="1"/>
          </p:nvCxnSpPr>
          <p:spPr>
            <a:xfrm>
              <a:off x="6593600" y="8118003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720230C-D67A-455C-B4E9-39E8C45168B2}"/>
                </a:ext>
              </a:extLst>
            </p:cNvPr>
            <p:cNvCxnSpPr/>
            <p:nvPr userDrawn="1"/>
          </p:nvCxnSpPr>
          <p:spPr>
            <a:xfrm>
              <a:off x="6593600" y="8316003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ECC39F8-8026-40A5-882D-FD8DAB66F0EB}"/>
                </a:ext>
              </a:extLst>
            </p:cNvPr>
            <p:cNvCxnSpPr/>
            <p:nvPr userDrawn="1"/>
          </p:nvCxnSpPr>
          <p:spPr>
            <a:xfrm>
              <a:off x="6593600" y="8514004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D7B211-2E5E-4199-951B-DE1B56225BC6}"/>
                </a:ext>
              </a:extLst>
            </p:cNvPr>
            <p:cNvCxnSpPr/>
            <p:nvPr userDrawn="1"/>
          </p:nvCxnSpPr>
          <p:spPr>
            <a:xfrm>
              <a:off x="6593600" y="8712005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44FE38D-0CF4-4EFA-9E1C-E27D46A5BAD5}"/>
                </a:ext>
              </a:extLst>
            </p:cNvPr>
            <p:cNvCxnSpPr/>
            <p:nvPr userDrawn="1"/>
          </p:nvCxnSpPr>
          <p:spPr>
            <a:xfrm>
              <a:off x="6593600" y="8910005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A78B57E-37C6-415D-B674-8A0855DAFC7F}"/>
                </a:ext>
              </a:extLst>
            </p:cNvPr>
            <p:cNvCxnSpPr/>
            <p:nvPr userDrawn="1"/>
          </p:nvCxnSpPr>
          <p:spPr>
            <a:xfrm>
              <a:off x="6593600" y="9108005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98EE266-09A0-44D9-9443-9ED4E73C815E}"/>
                </a:ext>
              </a:extLst>
            </p:cNvPr>
            <p:cNvCxnSpPr/>
            <p:nvPr userDrawn="1"/>
          </p:nvCxnSpPr>
          <p:spPr>
            <a:xfrm>
              <a:off x="6593600" y="9306006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B33C184-ACBD-4C13-8F8C-725674491815}"/>
                </a:ext>
              </a:extLst>
            </p:cNvPr>
            <p:cNvCxnSpPr/>
            <p:nvPr userDrawn="1"/>
          </p:nvCxnSpPr>
          <p:spPr>
            <a:xfrm>
              <a:off x="6593600" y="9504006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D4E81-C9F7-449E-A217-5F3D03C34340}"/>
              </a:ext>
            </a:extLst>
          </p:cNvPr>
          <p:cNvCxnSpPr>
            <a:cxnSpLocks/>
          </p:cNvCxnSpPr>
          <p:nvPr userDrawn="1"/>
        </p:nvCxnSpPr>
        <p:spPr>
          <a:xfrm>
            <a:off x="3949760" y="395822"/>
            <a:ext cx="0" cy="910800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8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FEB724-03C8-455C-AB29-B828584AD433}"/>
              </a:ext>
            </a:extLst>
          </p:cNvPr>
          <p:cNvSpPr/>
          <p:nvPr userDrawn="1"/>
        </p:nvSpPr>
        <p:spPr>
          <a:xfrm>
            <a:off x="0" y="0"/>
            <a:ext cx="8316333" cy="9899650"/>
          </a:xfrm>
          <a:prstGeom prst="rect">
            <a:avLst/>
          </a:prstGeom>
          <a:gradFill flip="none" rotWithShape="1">
            <a:gsLst>
              <a:gs pos="9000">
                <a:srgbClr val="000000">
                  <a:alpha val="18000"/>
                </a:srgbClr>
              </a:gs>
              <a:gs pos="0">
                <a:schemeClr val="tx1">
                  <a:alpha val="13000"/>
                </a:schemeClr>
              </a:gs>
              <a:gs pos="31000">
                <a:srgbClr val="000000">
                  <a:alpha val="5000"/>
                </a:srgb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7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396000"/>
            <a:ext cx="7128000" cy="15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679" y="2635323"/>
            <a:ext cx="7171968" cy="628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679" y="9175511"/>
            <a:ext cx="1870948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4452" y="9175511"/>
            <a:ext cx="2806422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2698" y="9175511"/>
            <a:ext cx="1870948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31AF1E-1E3B-4545-B176-206F1C43940C}"/>
              </a:ext>
            </a:extLst>
          </p:cNvPr>
          <p:cNvGrpSpPr/>
          <p:nvPr userDrawn="1"/>
        </p:nvGrpSpPr>
        <p:grpSpPr>
          <a:xfrm>
            <a:off x="7899561" y="1"/>
            <a:ext cx="415764" cy="9899651"/>
            <a:chOff x="7526948" y="0"/>
            <a:chExt cx="396000" cy="989965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A2E1FA-BDD3-4F3B-99F4-312BCA8FC3E2}"/>
                </a:ext>
              </a:extLst>
            </p:cNvPr>
            <p:cNvGrpSpPr/>
            <p:nvPr userDrawn="1"/>
          </p:nvGrpSpPr>
          <p:grpSpPr>
            <a:xfrm>
              <a:off x="7526948" y="100800"/>
              <a:ext cx="298800" cy="9698051"/>
              <a:chOff x="7526948" y="100800"/>
              <a:chExt cx="298800" cy="9698051"/>
            </a:xfrm>
          </p:grpSpPr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6FD5566B-921F-4F40-8A33-1E21D8D4F63B}"/>
                  </a:ext>
                </a:extLst>
              </p:cNvPr>
              <p:cNvSpPr/>
              <p:nvPr userDrawn="1"/>
            </p:nvSpPr>
            <p:spPr>
              <a:xfrm rot="5400000">
                <a:off x="6437948" y="1189800"/>
                <a:ext cx="2476800" cy="2988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170" dirty="0"/>
              </a:p>
            </p:txBody>
          </p:sp>
          <p:sp>
            <p:nvSpPr>
              <p:cNvPr id="12" name="Rectangle: Top Corners Rounded 11">
                <a:extLst>
                  <a:ext uri="{FF2B5EF4-FFF2-40B4-BE49-F238E27FC236}">
                    <a16:creationId xmlns:a16="http://schemas.microsoft.com/office/drawing/2014/main" id="{6BB3951B-D899-491B-B339-960225323EA0}"/>
                  </a:ext>
                </a:extLst>
              </p:cNvPr>
              <p:cNvSpPr/>
              <p:nvPr userDrawn="1"/>
            </p:nvSpPr>
            <p:spPr>
              <a:xfrm rot="5400000">
                <a:off x="6437948" y="3564484"/>
                <a:ext cx="2476800" cy="2988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170" dirty="0"/>
              </a:p>
            </p:txBody>
          </p:sp>
          <p:sp>
            <p:nvSpPr>
              <p:cNvPr id="13" name="Rectangle: Top Corners Rounded 12">
                <a:extLst>
                  <a:ext uri="{FF2B5EF4-FFF2-40B4-BE49-F238E27FC236}">
                    <a16:creationId xmlns:a16="http://schemas.microsoft.com/office/drawing/2014/main" id="{7ED30C47-9CED-4720-912E-24531650972A}"/>
                  </a:ext>
                </a:extLst>
              </p:cNvPr>
              <p:cNvSpPr/>
              <p:nvPr userDrawn="1"/>
            </p:nvSpPr>
            <p:spPr>
              <a:xfrm rot="5400000">
                <a:off x="6437948" y="5939168"/>
                <a:ext cx="2476800" cy="2988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170" dirty="0"/>
              </a:p>
            </p:txBody>
          </p:sp>
          <p:sp>
            <p:nvSpPr>
              <p:cNvPr id="14" name="Rectangle: Top Corners Rounded 13">
                <a:extLst>
                  <a:ext uri="{FF2B5EF4-FFF2-40B4-BE49-F238E27FC236}">
                    <a16:creationId xmlns:a16="http://schemas.microsoft.com/office/drawing/2014/main" id="{169D06CB-8BD2-4053-B58C-FDB097F7D431}"/>
                  </a:ext>
                </a:extLst>
              </p:cNvPr>
              <p:cNvSpPr/>
              <p:nvPr userDrawn="1"/>
            </p:nvSpPr>
            <p:spPr>
              <a:xfrm rot="5400000">
                <a:off x="6437948" y="8411051"/>
                <a:ext cx="2476800" cy="2988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4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17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220A35-459C-4085-B666-DC673F6F45F7}"/>
                </a:ext>
              </a:extLst>
            </p:cNvPr>
            <p:cNvSpPr/>
            <p:nvPr userDrawn="1"/>
          </p:nvSpPr>
          <p:spPr>
            <a:xfrm>
              <a:off x="7526948" y="0"/>
              <a:ext cx="396000" cy="9899651"/>
            </a:xfrm>
            <a:prstGeom prst="rect">
              <a:avLst/>
            </a:prstGeom>
            <a:gradFill>
              <a:gsLst>
                <a:gs pos="0">
                  <a:schemeClr val="tx1">
                    <a:lumMod val="95000"/>
                    <a:lumOff val="5000"/>
                    <a:alpha val="30000"/>
                  </a:schemeClr>
                </a:gs>
                <a:gs pos="31000">
                  <a:schemeClr val="tx1">
                    <a:lumMod val="95000"/>
                    <a:lumOff val="5000"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17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19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7" r:id="rId3"/>
    <p:sldLayoutId id="2147483664" r:id="rId4"/>
    <p:sldLayoutId id="2147483661" r:id="rId5"/>
    <p:sldLayoutId id="2147483665" r:id="rId6"/>
    <p:sldLayoutId id="2147483691" r:id="rId7"/>
    <p:sldLayoutId id="2147483658" r:id="rId8"/>
  </p:sldLayoutIdLst>
  <p:hf hdr="0" ftr="0" dt="0"/>
  <p:txStyles>
    <p:titleStyle>
      <a:lvl1pPr algn="l" defTabSz="831555" rtl="0" eaLnBrk="1" latinLnBrk="0" hangingPunct="1">
        <a:lnSpc>
          <a:spcPct val="90000"/>
        </a:lnSpc>
        <a:spcBef>
          <a:spcPct val="0"/>
        </a:spcBef>
        <a:buNone/>
        <a:defRPr sz="40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889" indent="-207889" algn="l" defTabSz="831555" rtl="0" eaLnBrk="1" latinLnBrk="0" hangingPunct="1">
        <a:lnSpc>
          <a:spcPct val="90000"/>
        </a:lnSpc>
        <a:spcBef>
          <a:spcPts val="909"/>
        </a:spcBef>
        <a:buFont typeface="Arial" panose="020B0604020202020204" pitchFamily="34" charset="0"/>
        <a:buChar char="•"/>
        <a:defRPr sz="2546" kern="1200">
          <a:solidFill>
            <a:schemeClr val="tx1"/>
          </a:solidFill>
          <a:latin typeface="+mn-lt"/>
          <a:ea typeface="+mn-ea"/>
          <a:cs typeface="+mn-cs"/>
        </a:defRPr>
      </a:lvl1pPr>
      <a:lvl2pPr marL="623667" indent="-207889" algn="l" defTabSz="831555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2pPr>
      <a:lvl3pPr marL="1039444" indent="-207889" algn="l" defTabSz="831555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455222" indent="-207889" algn="l" defTabSz="831555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871000" indent="-207889" algn="l" defTabSz="831555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286777" indent="-207889" algn="l" defTabSz="831555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702555" indent="-207889" algn="l" defTabSz="831555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3118333" indent="-207889" algn="l" defTabSz="831555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534110" indent="-207889" algn="l" defTabSz="831555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1pPr>
      <a:lvl2pPr marL="415778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2pPr>
      <a:lvl3pPr marL="831555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3pPr>
      <a:lvl4pPr marL="1247333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663111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078888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494666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2910444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326221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mplates_stic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lates_stickers">
            <a:extLst>
              <a:ext uri="{FF2B5EF4-FFF2-40B4-BE49-F238E27FC236}">
                <a16:creationId xmlns:a16="http://schemas.microsoft.com/office/drawing/2014/main" id="{B35519C8-11CC-41FB-99FC-9E64ED06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63" y="168720"/>
            <a:ext cx="7067993" cy="415764"/>
          </a:xfrm>
        </p:spPr>
        <p:txBody>
          <a:bodyPr/>
          <a:lstStyle/>
          <a:p>
            <a:r>
              <a:rPr lang="en-SG" dirty="0"/>
              <a:t>Stickers</a:t>
            </a:r>
          </a:p>
        </p:txBody>
      </p:sp>
      <p:graphicFrame>
        <p:nvGraphicFramePr>
          <p:cNvPr id="11" name="calendar-year">
            <a:extLst>
              <a:ext uri="{FF2B5EF4-FFF2-40B4-BE49-F238E27FC236}">
                <a16:creationId xmlns:a16="http://schemas.microsoft.com/office/drawing/2014/main" id="{07F07719-CBBB-45E6-8F9F-0647E8D5C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61286"/>
              </p:ext>
            </p:extLst>
          </p:nvPr>
        </p:nvGraphicFramePr>
        <p:xfrm>
          <a:off x="415764" y="792367"/>
          <a:ext cx="2178001" cy="197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43">
                  <a:extLst>
                    <a:ext uri="{9D8B030D-6E8A-4147-A177-3AD203B41FA5}">
                      <a16:colId xmlns:a16="http://schemas.microsoft.com/office/drawing/2014/main" val="2711052970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1249753500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78755629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3592147973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216442267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1013052918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501999828"/>
                    </a:ext>
                  </a:extLst>
                </a:gridCol>
              </a:tblGrid>
              <a:tr h="282857"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79609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56403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88839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07378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16740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3174341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4930188"/>
                  </a:ext>
                </a:extLst>
              </a:tr>
            </a:tbl>
          </a:graphicData>
        </a:graphic>
      </p:graphicFrame>
      <p:graphicFrame>
        <p:nvGraphicFramePr>
          <p:cNvPr id="16" name="calendar-month">
            <a:extLst>
              <a:ext uri="{FF2B5EF4-FFF2-40B4-BE49-F238E27FC236}">
                <a16:creationId xmlns:a16="http://schemas.microsoft.com/office/drawing/2014/main" id="{8B7143C3-012D-453A-AC7E-C90495BCC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68524"/>
              </p:ext>
            </p:extLst>
          </p:nvPr>
        </p:nvGraphicFramePr>
        <p:xfrm>
          <a:off x="2857439" y="792367"/>
          <a:ext cx="2178001" cy="197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43">
                  <a:extLst>
                    <a:ext uri="{9D8B030D-6E8A-4147-A177-3AD203B41FA5}">
                      <a16:colId xmlns:a16="http://schemas.microsoft.com/office/drawing/2014/main" val="2711052970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1249753500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78755629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3592147973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216442267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1013052918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501999828"/>
                    </a:ext>
                  </a:extLst>
                </a:gridCol>
              </a:tblGrid>
              <a:tr h="282857"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79609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56403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88839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978411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07378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16740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3174341"/>
                  </a:ext>
                </a:extLst>
              </a:tr>
            </a:tbl>
          </a:graphicData>
        </a:graphic>
      </p:graphicFrame>
      <p:graphicFrame>
        <p:nvGraphicFramePr>
          <p:cNvPr id="17" name="calendar-week">
            <a:extLst>
              <a:ext uri="{FF2B5EF4-FFF2-40B4-BE49-F238E27FC236}">
                <a16:creationId xmlns:a16="http://schemas.microsoft.com/office/drawing/2014/main" id="{DFCE07CE-9373-4A7D-9F73-C4F03333D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43937"/>
              </p:ext>
            </p:extLst>
          </p:nvPr>
        </p:nvGraphicFramePr>
        <p:xfrm>
          <a:off x="5299106" y="792367"/>
          <a:ext cx="2178001" cy="197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43">
                  <a:extLst>
                    <a:ext uri="{9D8B030D-6E8A-4147-A177-3AD203B41FA5}">
                      <a16:colId xmlns:a16="http://schemas.microsoft.com/office/drawing/2014/main" val="2711052970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1249753500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78755629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3592147973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216442267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1013052918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501999828"/>
                    </a:ext>
                  </a:extLst>
                </a:gridCol>
              </a:tblGrid>
              <a:tr h="282857"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79609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56403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88839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07378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821429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16740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3174341"/>
                  </a:ext>
                </a:extLst>
              </a:tr>
            </a:tbl>
          </a:graphicData>
        </a:graphic>
      </p:graphicFrame>
      <p:graphicFrame>
        <p:nvGraphicFramePr>
          <p:cNvPr id="18" name="habit-week">
            <a:extLst>
              <a:ext uri="{FF2B5EF4-FFF2-40B4-BE49-F238E27FC236}">
                <a16:creationId xmlns:a16="http://schemas.microsoft.com/office/drawing/2014/main" id="{E32FDAA8-83F3-487D-A1BE-20D4751EA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22863"/>
              </p:ext>
            </p:extLst>
          </p:nvPr>
        </p:nvGraphicFramePr>
        <p:xfrm>
          <a:off x="415764" y="3079068"/>
          <a:ext cx="3466800" cy="1188000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2080800">
                  <a:extLst>
                    <a:ext uri="{9D8B030D-6E8A-4147-A177-3AD203B41FA5}">
                      <a16:colId xmlns:a16="http://schemas.microsoft.com/office/drawing/2014/main" val="2921898043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1754087377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927518540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26376933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1495282307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3297139554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909092156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4286635035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r>
                        <a:rPr lang="en-SG" sz="800" dirty="0"/>
                        <a:t>Morning Exercise</a:t>
                      </a:r>
                    </a:p>
                  </a:txBody>
                  <a:tcPr marL="207882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03420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SG" sz="800" dirty="0"/>
                        <a:t>Night Exercise</a:t>
                      </a:r>
                    </a:p>
                  </a:txBody>
                  <a:tcPr marL="207882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83378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SG" sz="800" dirty="0"/>
                        <a:t>Devotions</a:t>
                      </a:r>
                    </a:p>
                  </a:txBody>
                  <a:tcPr marL="207882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31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SG" sz="800" dirty="0"/>
                        <a:t>Healthy Food Choices</a:t>
                      </a:r>
                    </a:p>
                  </a:txBody>
                  <a:tcPr marL="207882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04899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SG" sz="800" dirty="0"/>
                        <a:t>No Nail Biting</a:t>
                      </a:r>
                    </a:p>
                  </a:txBody>
                  <a:tcPr marL="207882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47849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207882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50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58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helper - 00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6D6875"/>
      </a:accent1>
      <a:accent2>
        <a:srgbClr val="B5838D"/>
      </a:accent2>
      <a:accent3>
        <a:srgbClr val="E5989B"/>
      </a:accent3>
      <a:accent4>
        <a:srgbClr val="FFB4A2"/>
      </a:accent4>
      <a:accent5>
        <a:srgbClr val="FFCDB2"/>
      </a:accent5>
      <a:accent6>
        <a:srgbClr val="BFBFBF"/>
      </a:accent6>
      <a:hlink>
        <a:srgbClr val="FFCDB2"/>
      </a:hlink>
      <a:folHlink>
        <a:srgbClr val="FFB4A2"/>
      </a:folHlink>
    </a:clrScheme>
    <a:fontScheme name="Custom 3">
      <a:majorFont>
        <a:latin typeface="Giette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7456</TotalTime>
  <Words>13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Giette</vt:lpstr>
      <vt:lpstr>Office Theme</vt:lpstr>
      <vt:lpstr>Stickers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Hoi Wei Thong</dc:creator>
  <cp:lastModifiedBy>Hoi Wei Thong</cp:lastModifiedBy>
  <cp:revision>330</cp:revision>
  <dcterms:created xsi:type="dcterms:W3CDTF">2021-02-25T04:40:33Z</dcterms:created>
  <dcterms:modified xsi:type="dcterms:W3CDTF">2021-03-03T17:02:20Z</dcterms:modified>
</cp:coreProperties>
</file>