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9" r:id="rId2"/>
  </p:sldIdLst>
  <p:sldSz cx="7559675" cy="10691813"/>
  <p:notesSz cx="6858000" cy="9144000"/>
  <p:defaultTextStyle>
    <a:defPPr>
      <a:defRPr lang="en-US"/>
    </a:defPPr>
    <a:lvl1pPr marL="0" algn="l" defTabSz="1407766" rtl="0" eaLnBrk="1" latinLnBrk="0" hangingPunct="1">
      <a:defRPr sz="2771" kern="1200">
        <a:solidFill>
          <a:schemeClr val="tx1"/>
        </a:solidFill>
        <a:latin typeface="+mn-lt"/>
        <a:ea typeface="+mn-ea"/>
        <a:cs typeface="+mn-cs"/>
      </a:defRPr>
    </a:lvl1pPr>
    <a:lvl2pPr marL="703882" algn="l" defTabSz="1407766" rtl="0" eaLnBrk="1" latinLnBrk="0" hangingPunct="1">
      <a:defRPr sz="2771" kern="1200">
        <a:solidFill>
          <a:schemeClr val="tx1"/>
        </a:solidFill>
        <a:latin typeface="+mn-lt"/>
        <a:ea typeface="+mn-ea"/>
        <a:cs typeface="+mn-cs"/>
      </a:defRPr>
    </a:lvl2pPr>
    <a:lvl3pPr marL="1407766" algn="l" defTabSz="1407766" rtl="0" eaLnBrk="1" latinLnBrk="0" hangingPunct="1">
      <a:defRPr sz="2771" kern="1200">
        <a:solidFill>
          <a:schemeClr val="tx1"/>
        </a:solidFill>
        <a:latin typeface="+mn-lt"/>
        <a:ea typeface="+mn-ea"/>
        <a:cs typeface="+mn-cs"/>
      </a:defRPr>
    </a:lvl3pPr>
    <a:lvl4pPr marL="2111648" algn="l" defTabSz="1407766" rtl="0" eaLnBrk="1" latinLnBrk="0" hangingPunct="1">
      <a:defRPr sz="2771" kern="1200">
        <a:solidFill>
          <a:schemeClr val="tx1"/>
        </a:solidFill>
        <a:latin typeface="+mn-lt"/>
        <a:ea typeface="+mn-ea"/>
        <a:cs typeface="+mn-cs"/>
      </a:defRPr>
    </a:lvl4pPr>
    <a:lvl5pPr marL="2815531" algn="l" defTabSz="1407766" rtl="0" eaLnBrk="1" latinLnBrk="0" hangingPunct="1">
      <a:defRPr sz="2771" kern="1200">
        <a:solidFill>
          <a:schemeClr val="tx1"/>
        </a:solidFill>
        <a:latin typeface="+mn-lt"/>
        <a:ea typeface="+mn-ea"/>
        <a:cs typeface="+mn-cs"/>
      </a:defRPr>
    </a:lvl5pPr>
    <a:lvl6pPr marL="3519414" algn="l" defTabSz="1407766" rtl="0" eaLnBrk="1" latinLnBrk="0" hangingPunct="1">
      <a:defRPr sz="2771" kern="1200">
        <a:solidFill>
          <a:schemeClr val="tx1"/>
        </a:solidFill>
        <a:latin typeface="+mn-lt"/>
        <a:ea typeface="+mn-ea"/>
        <a:cs typeface="+mn-cs"/>
      </a:defRPr>
    </a:lvl6pPr>
    <a:lvl7pPr marL="4223297" algn="l" defTabSz="1407766" rtl="0" eaLnBrk="1" latinLnBrk="0" hangingPunct="1">
      <a:defRPr sz="2771" kern="1200">
        <a:solidFill>
          <a:schemeClr val="tx1"/>
        </a:solidFill>
        <a:latin typeface="+mn-lt"/>
        <a:ea typeface="+mn-ea"/>
        <a:cs typeface="+mn-cs"/>
      </a:defRPr>
    </a:lvl7pPr>
    <a:lvl8pPr marL="4927180" algn="l" defTabSz="1407766" rtl="0" eaLnBrk="1" latinLnBrk="0" hangingPunct="1">
      <a:defRPr sz="2771" kern="1200">
        <a:solidFill>
          <a:schemeClr val="tx1"/>
        </a:solidFill>
        <a:latin typeface="+mn-lt"/>
        <a:ea typeface="+mn-ea"/>
        <a:cs typeface="+mn-cs"/>
      </a:defRPr>
    </a:lvl8pPr>
    <a:lvl9pPr marL="5631063" algn="l" defTabSz="1407766" rtl="0" eaLnBrk="1" latinLnBrk="0" hangingPunct="1">
      <a:defRPr sz="277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940675A-B579-460E-94D1-54222C63F5D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586" autoAdjust="0"/>
    <p:restoredTop sz="95030" autoAdjust="0"/>
  </p:normalViewPr>
  <p:slideViewPr>
    <p:cSldViewPr snapToGrid="0">
      <p:cViewPr varScale="1">
        <p:scale>
          <a:sx n="54" d="100"/>
          <a:sy n="54" d="100"/>
        </p:scale>
        <p:origin x="802" y="58"/>
      </p:cViewPr>
      <p:guideLst/>
    </p:cSldViewPr>
  </p:slideViewPr>
  <p:outlineViewPr>
    <p:cViewPr>
      <p:scale>
        <a:sx n="33" d="100"/>
        <a:sy n="33" d="100"/>
      </p:scale>
      <p:origin x="0" y="-426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306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11B0238-52DA-479C-A721-50D04C9653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5599E2-CC99-47F9-92F6-A90840836FD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96AAC4-6753-43E0-9F41-7B05D5BA2E44}" type="datetimeFigureOut">
              <a:rPr lang="en-SG" smtClean="0"/>
              <a:t>2/3/2021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CFE9A-A183-4FD3-89F9-81B604024E3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E05847-37FF-4FF5-95F3-D7CAB72B958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EFE32A-79ED-4646-99D0-0AF478CC268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443842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AA04CF-0708-4637-BD33-FFE500F694AC}" type="datetimeFigureOut">
              <a:rPr lang="en-SG" smtClean="0"/>
              <a:t>2/3/2021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38388" y="1143000"/>
            <a:ext cx="2181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20A66C-F9CD-4C71-836A-788EC8C3891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066721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407766" rtl="0" eaLnBrk="1" latinLnBrk="0" hangingPunct="1">
      <a:defRPr sz="1848" kern="1200">
        <a:solidFill>
          <a:schemeClr val="tx1"/>
        </a:solidFill>
        <a:latin typeface="+mn-lt"/>
        <a:ea typeface="+mn-ea"/>
        <a:cs typeface="+mn-cs"/>
      </a:defRPr>
    </a:lvl1pPr>
    <a:lvl2pPr marL="703882" algn="l" defTabSz="1407766" rtl="0" eaLnBrk="1" latinLnBrk="0" hangingPunct="1">
      <a:defRPr sz="1848" kern="1200">
        <a:solidFill>
          <a:schemeClr val="tx1"/>
        </a:solidFill>
        <a:latin typeface="+mn-lt"/>
        <a:ea typeface="+mn-ea"/>
        <a:cs typeface="+mn-cs"/>
      </a:defRPr>
    </a:lvl2pPr>
    <a:lvl3pPr marL="1407766" algn="l" defTabSz="1407766" rtl="0" eaLnBrk="1" latinLnBrk="0" hangingPunct="1">
      <a:defRPr sz="1848" kern="1200">
        <a:solidFill>
          <a:schemeClr val="tx1"/>
        </a:solidFill>
        <a:latin typeface="+mn-lt"/>
        <a:ea typeface="+mn-ea"/>
        <a:cs typeface="+mn-cs"/>
      </a:defRPr>
    </a:lvl3pPr>
    <a:lvl4pPr marL="2111648" algn="l" defTabSz="1407766" rtl="0" eaLnBrk="1" latinLnBrk="0" hangingPunct="1">
      <a:defRPr sz="1848" kern="1200">
        <a:solidFill>
          <a:schemeClr val="tx1"/>
        </a:solidFill>
        <a:latin typeface="+mn-lt"/>
        <a:ea typeface="+mn-ea"/>
        <a:cs typeface="+mn-cs"/>
      </a:defRPr>
    </a:lvl4pPr>
    <a:lvl5pPr marL="2815531" algn="l" defTabSz="1407766" rtl="0" eaLnBrk="1" latinLnBrk="0" hangingPunct="1">
      <a:defRPr sz="1848" kern="1200">
        <a:solidFill>
          <a:schemeClr val="tx1"/>
        </a:solidFill>
        <a:latin typeface="+mn-lt"/>
        <a:ea typeface="+mn-ea"/>
        <a:cs typeface="+mn-cs"/>
      </a:defRPr>
    </a:lvl5pPr>
    <a:lvl6pPr marL="3519414" algn="l" defTabSz="1407766" rtl="0" eaLnBrk="1" latinLnBrk="0" hangingPunct="1">
      <a:defRPr sz="1848" kern="1200">
        <a:solidFill>
          <a:schemeClr val="tx1"/>
        </a:solidFill>
        <a:latin typeface="+mn-lt"/>
        <a:ea typeface="+mn-ea"/>
        <a:cs typeface="+mn-cs"/>
      </a:defRPr>
    </a:lvl6pPr>
    <a:lvl7pPr marL="4223297" algn="l" defTabSz="1407766" rtl="0" eaLnBrk="1" latinLnBrk="0" hangingPunct="1">
      <a:defRPr sz="1848" kern="1200">
        <a:solidFill>
          <a:schemeClr val="tx1"/>
        </a:solidFill>
        <a:latin typeface="+mn-lt"/>
        <a:ea typeface="+mn-ea"/>
        <a:cs typeface="+mn-cs"/>
      </a:defRPr>
    </a:lvl7pPr>
    <a:lvl8pPr marL="4927180" algn="l" defTabSz="1407766" rtl="0" eaLnBrk="1" latinLnBrk="0" hangingPunct="1">
      <a:defRPr sz="1848" kern="1200">
        <a:solidFill>
          <a:schemeClr val="tx1"/>
        </a:solidFill>
        <a:latin typeface="+mn-lt"/>
        <a:ea typeface="+mn-ea"/>
        <a:cs typeface="+mn-cs"/>
      </a:defRPr>
    </a:lvl8pPr>
    <a:lvl9pPr marL="5631063" algn="l" defTabSz="1407766" rtl="0" eaLnBrk="1" latinLnBrk="0" hangingPunct="1">
      <a:defRPr sz="184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20A66C-F9CD-4C71-836A-788EC8C38916}" type="slidenum">
              <a:rPr lang="en-SG" smtClean="0"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53440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nthly_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" name="cal_table">
            <a:extLst>
              <a:ext uri="{FF2B5EF4-FFF2-40B4-BE49-F238E27FC236}">
                <a16:creationId xmlns:a16="http://schemas.microsoft.com/office/drawing/2014/main" id="{F9B0924E-DBDF-407E-B52A-EA033D50FACF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149716629"/>
              </p:ext>
            </p:extLst>
          </p:nvPr>
        </p:nvGraphicFramePr>
        <p:xfrm>
          <a:off x="450001" y="1566000"/>
          <a:ext cx="6300000" cy="540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0000">
                  <a:extLst>
                    <a:ext uri="{9D8B030D-6E8A-4147-A177-3AD203B41FA5}">
                      <a16:colId xmlns:a16="http://schemas.microsoft.com/office/drawing/2014/main" val="2237985099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81166721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67962199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414464478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1438013877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1037971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765353135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3684280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0348926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4123412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422437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7902390"/>
                  </a:ext>
                </a:extLst>
              </a:tr>
            </a:tbl>
          </a:graphicData>
        </a:graphic>
      </p:graphicFrame>
      <p:sp>
        <p:nvSpPr>
          <p:cNvPr id="2053" name="month">
            <a:extLst>
              <a:ext uri="{FF2B5EF4-FFF2-40B4-BE49-F238E27FC236}">
                <a16:creationId xmlns:a16="http://schemas.microsoft.com/office/drawing/2014/main" id="{9F06399B-14F8-4A9D-A924-AF54F4A77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1" y="486000"/>
            <a:ext cx="6480000" cy="720000"/>
          </a:xfrm>
          <a:prstGeom prst="rect">
            <a:avLst/>
          </a:prstGeom>
        </p:spPr>
        <p:txBody>
          <a:bodyPr tIns="180000" bIns="0" anchor="ctr">
            <a:normAutofit/>
          </a:bodyPr>
          <a:lstStyle>
            <a:lvl1pPr algn="ctr">
              <a:defRPr lang="en-SG" sz="32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512186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v_line">
            <a:extLst>
              <a:ext uri="{FF2B5EF4-FFF2-40B4-BE49-F238E27FC236}">
                <a16:creationId xmlns:a16="http://schemas.microsoft.com/office/drawing/2014/main" id="{9EDB2015-07B6-419B-881C-0EEC90C4861E}"/>
              </a:ext>
            </a:extLst>
          </p:cNvPr>
          <p:cNvGrpSpPr/>
          <p:nvPr userDrawn="1"/>
        </p:nvGrpSpPr>
        <p:grpSpPr>
          <a:xfrm>
            <a:off x="360000" y="486000"/>
            <a:ext cx="6480000" cy="9360000"/>
            <a:chOff x="360000" y="486000"/>
            <a:chExt cx="6480000" cy="9360000"/>
          </a:xfrm>
        </p:grpSpPr>
        <p:cxnSp>
          <p:nvCxnSpPr>
            <p:cNvPr id="2" name="v_line">
              <a:extLst>
                <a:ext uri="{FF2B5EF4-FFF2-40B4-BE49-F238E27FC236}">
                  <a16:creationId xmlns:a16="http://schemas.microsoft.com/office/drawing/2014/main" id="{ABEDF698-77A8-4AAA-A0C7-6F8FDD7E827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60000" y="486000"/>
              <a:ext cx="0" cy="936000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v_line">
              <a:extLst>
                <a:ext uri="{FF2B5EF4-FFF2-40B4-BE49-F238E27FC236}">
                  <a16:creationId xmlns:a16="http://schemas.microsoft.com/office/drawing/2014/main" id="{493A10FB-8382-4DEE-92E4-371D8EEF316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40000" y="486000"/>
              <a:ext cx="0" cy="936000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v_line">
              <a:extLst>
                <a:ext uri="{FF2B5EF4-FFF2-40B4-BE49-F238E27FC236}">
                  <a16:creationId xmlns:a16="http://schemas.microsoft.com/office/drawing/2014/main" id="{ABF470FE-063A-46D1-B234-837AE4D6D0B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20000" y="486000"/>
              <a:ext cx="0" cy="936000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v_line">
              <a:extLst>
                <a:ext uri="{FF2B5EF4-FFF2-40B4-BE49-F238E27FC236}">
                  <a16:creationId xmlns:a16="http://schemas.microsoft.com/office/drawing/2014/main" id="{711B7212-72D7-453A-AF15-B386991D5D9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00000" y="486000"/>
              <a:ext cx="0" cy="936000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v_line">
              <a:extLst>
                <a:ext uri="{FF2B5EF4-FFF2-40B4-BE49-F238E27FC236}">
                  <a16:creationId xmlns:a16="http://schemas.microsoft.com/office/drawing/2014/main" id="{F68AD143-8184-4060-AB1A-DA43CA52511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080000" y="486000"/>
              <a:ext cx="0" cy="936000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v_line">
              <a:extLst>
                <a:ext uri="{FF2B5EF4-FFF2-40B4-BE49-F238E27FC236}">
                  <a16:creationId xmlns:a16="http://schemas.microsoft.com/office/drawing/2014/main" id="{25AFBF6E-FAD3-4E02-B9A0-A6E1DCE25CC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60000" y="486000"/>
              <a:ext cx="0" cy="936000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v_line">
              <a:extLst>
                <a:ext uri="{FF2B5EF4-FFF2-40B4-BE49-F238E27FC236}">
                  <a16:creationId xmlns:a16="http://schemas.microsoft.com/office/drawing/2014/main" id="{06C1DDD2-D69A-4811-A893-A81E1C2153B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440000" y="486000"/>
              <a:ext cx="0" cy="936000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v_line">
              <a:extLst>
                <a:ext uri="{FF2B5EF4-FFF2-40B4-BE49-F238E27FC236}">
                  <a16:creationId xmlns:a16="http://schemas.microsoft.com/office/drawing/2014/main" id="{5B296742-C2DC-4D98-85C5-B5372900D9E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620000" y="486000"/>
              <a:ext cx="0" cy="936000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v_line">
              <a:extLst>
                <a:ext uri="{FF2B5EF4-FFF2-40B4-BE49-F238E27FC236}">
                  <a16:creationId xmlns:a16="http://schemas.microsoft.com/office/drawing/2014/main" id="{9BB62F5F-1A4E-4859-BBD8-86ACE21CF88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800000" y="486000"/>
              <a:ext cx="0" cy="936000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v_line">
              <a:extLst>
                <a:ext uri="{FF2B5EF4-FFF2-40B4-BE49-F238E27FC236}">
                  <a16:creationId xmlns:a16="http://schemas.microsoft.com/office/drawing/2014/main" id="{4D280929-59D7-459A-8D0F-8A813767382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980000" y="486000"/>
              <a:ext cx="0" cy="936000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v_line">
              <a:extLst>
                <a:ext uri="{FF2B5EF4-FFF2-40B4-BE49-F238E27FC236}">
                  <a16:creationId xmlns:a16="http://schemas.microsoft.com/office/drawing/2014/main" id="{BA90FC6B-286D-4AD2-AEFF-7A1B3226259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160000" y="486000"/>
              <a:ext cx="0" cy="936000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v_line">
              <a:extLst>
                <a:ext uri="{FF2B5EF4-FFF2-40B4-BE49-F238E27FC236}">
                  <a16:creationId xmlns:a16="http://schemas.microsoft.com/office/drawing/2014/main" id="{68DB0364-3E49-4B3E-9691-01E3F6391BC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340000" y="486000"/>
              <a:ext cx="0" cy="936000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v_line">
              <a:extLst>
                <a:ext uri="{FF2B5EF4-FFF2-40B4-BE49-F238E27FC236}">
                  <a16:creationId xmlns:a16="http://schemas.microsoft.com/office/drawing/2014/main" id="{153F36C6-62B6-43EE-A7C9-033575E229D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520000" y="486000"/>
              <a:ext cx="0" cy="936000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v_line">
              <a:extLst>
                <a:ext uri="{FF2B5EF4-FFF2-40B4-BE49-F238E27FC236}">
                  <a16:creationId xmlns:a16="http://schemas.microsoft.com/office/drawing/2014/main" id="{12790213-AE12-4D81-849A-3733BD09960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700000" y="486000"/>
              <a:ext cx="0" cy="936000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v_line">
              <a:extLst>
                <a:ext uri="{FF2B5EF4-FFF2-40B4-BE49-F238E27FC236}">
                  <a16:creationId xmlns:a16="http://schemas.microsoft.com/office/drawing/2014/main" id="{0D366879-EC51-4D2D-BE4D-6FFAD26C2FD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880000" y="486000"/>
              <a:ext cx="0" cy="936000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v_line">
              <a:extLst>
                <a:ext uri="{FF2B5EF4-FFF2-40B4-BE49-F238E27FC236}">
                  <a16:creationId xmlns:a16="http://schemas.microsoft.com/office/drawing/2014/main" id="{B27B7AA4-C90A-438E-BE89-233C5B7A516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060000" y="486000"/>
              <a:ext cx="0" cy="936000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v_line">
              <a:extLst>
                <a:ext uri="{FF2B5EF4-FFF2-40B4-BE49-F238E27FC236}">
                  <a16:creationId xmlns:a16="http://schemas.microsoft.com/office/drawing/2014/main" id="{56544852-CBB7-4A78-8156-679D2EFB148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240000" y="486000"/>
              <a:ext cx="0" cy="936000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v_line">
              <a:extLst>
                <a:ext uri="{FF2B5EF4-FFF2-40B4-BE49-F238E27FC236}">
                  <a16:creationId xmlns:a16="http://schemas.microsoft.com/office/drawing/2014/main" id="{95D1E59A-842A-4D4E-923E-E69B0E06F92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420000" y="486000"/>
              <a:ext cx="0" cy="936000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v_line">
              <a:extLst>
                <a:ext uri="{FF2B5EF4-FFF2-40B4-BE49-F238E27FC236}">
                  <a16:creationId xmlns:a16="http://schemas.microsoft.com/office/drawing/2014/main" id="{F1860691-6BF0-49D3-A1D0-8E027D65126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600000" y="486000"/>
              <a:ext cx="0" cy="936000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v_line">
              <a:extLst>
                <a:ext uri="{FF2B5EF4-FFF2-40B4-BE49-F238E27FC236}">
                  <a16:creationId xmlns:a16="http://schemas.microsoft.com/office/drawing/2014/main" id="{110938AE-415C-42D0-AAFD-838AB897EF8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780000" y="486000"/>
              <a:ext cx="0" cy="936000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v_line">
              <a:extLst>
                <a:ext uri="{FF2B5EF4-FFF2-40B4-BE49-F238E27FC236}">
                  <a16:creationId xmlns:a16="http://schemas.microsoft.com/office/drawing/2014/main" id="{BB054F22-11F5-4505-9826-64CD4575EC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60000" y="486000"/>
              <a:ext cx="0" cy="936000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v_line">
              <a:extLst>
                <a:ext uri="{FF2B5EF4-FFF2-40B4-BE49-F238E27FC236}">
                  <a16:creationId xmlns:a16="http://schemas.microsoft.com/office/drawing/2014/main" id="{A98E55C1-5B1B-4103-BEE0-25B7001F344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140000" y="486000"/>
              <a:ext cx="0" cy="936000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v_line">
              <a:extLst>
                <a:ext uri="{FF2B5EF4-FFF2-40B4-BE49-F238E27FC236}">
                  <a16:creationId xmlns:a16="http://schemas.microsoft.com/office/drawing/2014/main" id="{55A8F15B-2887-4188-A2B4-0F640F13337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320000" y="486000"/>
              <a:ext cx="0" cy="936000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v_line">
              <a:extLst>
                <a:ext uri="{FF2B5EF4-FFF2-40B4-BE49-F238E27FC236}">
                  <a16:creationId xmlns:a16="http://schemas.microsoft.com/office/drawing/2014/main" id="{A3612E2B-9012-4681-99F2-3576899842B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500000" y="486000"/>
              <a:ext cx="0" cy="936000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v_line">
              <a:extLst>
                <a:ext uri="{FF2B5EF4-FFF2-40B4-BE49-F238E27FC236}">
                  <a16:creationId xmlns:a16="http://schemas.microsoft.com/office/drawing/2014/main" id="{74263659-6531-4BEE-A0E5-99BA7CDA75E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680000" y="486000"/>
              <a:ext cx="0" cy="936000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v_line">
              <a:extLst>
                <a:ext uri="{FF2B5EF4-FFF2-40B4-BE49-F238E27FC236}">
                  <a16:creationId xmlns:a16="http://schemas.microsoft.com/office/drawing/2014/main" id="{0FF10D37-16E6-4AA6-BA60-95F1D223D65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860000" y="486000"/>
              <a:ext cx="0" cy="936000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v_line">
              <a:extLst>
                <a:ext uri="{FF2B5EF4-FFF2-40B4-BE49-F238E27FC236}">
                  <a16:creationId xmlns:a16="http://schemas.microsoft.com/office/drawing/2014/main" id="{E358D9E8-5556-4280-9CFC-ABDFB167B54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040000" y="486000"/>
              <a:ext cx="0" cy="936000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v_line">
              <a:extLst>
                <a:ext uri="{FF2B5EF4-FFF2-40B4-BE49-F238E27FC236}">
                  <a16:creationId xmlns:a16="http://schemas.microsoft.com/office/drawing/2014/main" id="{9CD44277-41F5-493A-ABCC-7BBE380B539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220000" y="486000"/>
              <a:ext cx="0" cy="936000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v_line">
              <a:extLst>
                <a:ext uri="{FF2B5EF4-FFF2-40B4-BE49-F238E27FC236}">
                  <a16:creationId xmlns:a16="http://schemas.microsoft.com/office/drawing/2014/main" id="{2301CCE2-3B3C-4021-A6CD-1F34E086C1D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400000" y="486000"/>
              <a:ext cx="0" cy="936000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v_line">
              <a:extLst>
                <a:ext uri="{FF2B5EF4-FFF2-40B4-BE49-F238E27FC236}">
                  <a16:creationId xmlns:a16="http://schemas.microsoft.com/office/drawing/2014/main" id="{DD7A9D78-20F2-489B-84DB-91BBEB65C6E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580000" y="486000"/>
              <a:ext cx="0" cy="936000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v_line">
              <a:extLst>
                <a:ext uri="{FF2B5EF4-FFF2-40B4-BE49-F238E27FC236}">
                  <a16:creationId xmlns:a16="http://schemas.microsoft.com/office/drawing/2014/main" id="{E791942C-F2E9-497E-8F53-36DF41A4B6A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760000" y="486000"/>
              <a:ext cx="0" cy="936000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v_line">
              <a:extLst>
                <a:ext uri="{FF2B5EF4-FFF2-40B4-BE49-F238E27FC236}">
                  <a16:creationId xmlns:a16="http://schemas.microsoft.com/office/drawing/2014/main" id="{A6A3D9A7-F2CE-4825-8AAA-69F1D61DAA3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940000" y="486000"/>
              <a:ext cx="0" cy="936000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v_line">
              <a:extLst>
                <a:ext uri="{FF2B5EF4-FFF2-40B4-BE49-F238E27FC236}">
                  <a16:creationId xmlns:a16="http://schemas.microsoft.com/office/drawing/2014/main" id="{C95FED94-5C0D-4EF2-BCEA-4E4E019A177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120000" y="486000"/>
              <a:ext cx="0" cy="936000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v_line">
              <a:extLst>
                <a:ext uri="{FF2B5EF4-FFF2-40B4-BE49-F238E27FC236}">
                  <a16:creationId xmlns:a16="http://schemas.microsoft.com/office/drawing/2014/main" id="{2D3A483C-3DAD-46BE-AD63-8C426D31FFC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300000" y="486000"/>
              <a:ext cx="0" cy="936000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v_line">
              <a:extLst>
                <a:ext uri="{FF2B5EF4-FFF2-40B4-BE49-F238E27FC236}">
                  <a16:creationId xmlns:a16="http://schemas.microsoft.com/office/drawing/2014/main" id="{31B4A6E9-A4D4-44F8-A520-7066FAC8180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480000" y="486000"/>
              <a:ext cx="0" cy="936000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v_line">
              <a:extLst>
                <a:ext uri="{FF2B5EF4-FFF2-40B4-BE49-F238E27FC236}">
                  <a16:creationId xmlns:a16="http://schemas.microsoft.com/office/drawing/2014/main" id="{617409AE-AC12-464C-A2C1-0B6F2CE0C04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660000" y="486000"/>
              <a:ext cx="0" cy="936000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v_line">
              <a:extLst>
                <a:ext uri="{FF2B5EF4-FFF2-40B4-BE49-F238E27FC236}">
                  <a16:creationId xmlns:a16="http://schemas.microsoft.com/office/drawing/2014/main" id="{BCF3E7D9-1B4A-4D4F-9F75-0BBE137F0B3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840000" y="486000"/>
              <a:ext cx="0" cy="936000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h_lines">
            <a:extLst>
              <a:ext uri="{FF2B5EF4-FFF2-40B4-BE49-F238E27FC236}">
                <a16:creationId xmlns:a16="http://schemas.microsoft.com/office/drawing/2014/main" id="{E440813A-55FB-48F8-80B4-A382A4938F7E}"/>
              </a:ext>
            </a:extLst>
          </p:cNvPr>
          <p:cNvGrpSpPr/>
          <p:nvPr userDrawn="1"/>
        </p:nvGrpSpPr>
        <p:grpSpPr>
          <a:xfrm>
            <a:off x="360000" y="486000"/>
            <a:ext cx="6480000" cy="9360000"/>
            <a:chOff x="360000" y="486000"/>
            <a:chExt cx="6480000" cy="9360000"/>
          </a:xfrm>
        </p:grpSpPr>
        <p:cxnSp>
          <p:nvCxnSpPr>
            <p:cNvPr id="54" name="h-line">
              <a:extLst>
                <a:ext uri="{FF2B5EF4-FFF2-40B4-BE49-F238E27FC236}">
                  <a16:creationId xmlns:a16="http://schemas.microsoft.com/office/drawing/2014/main" id="{29E05D19-F2AA-442B-A670-2A81B691F724}"/>
                </a:ext>
              </a:extLst>
            </p:cNvPr>
            <p:cNvCxnSpPr/>
            <p:nvPr userDrawn="1"/>
          </p:nvCxnSpPr>
          <p:spPr>
            <a:xfrm>
              <a:off x="360000" y="486000"/>
              <a:ext cx="6480000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h-line">
              <a:extLst>
                <a:ext uri="{FF2B5EF4-FFF2-40B4-BE49-F238E27FC236}">
                  <a16:creationId xmlns:a16="http://schemas.microsoft.com/office/drawing/2014/main" id="{155F8746-1723-4649-94C3-664EA43048B4}"/>
                </a:ext>
              </a:extLst>
            </p:cNvPr>
            <p:cNvCxnSpPr/>
            <p:nvPr userDrawn="1"/>
          </p:nvCxnSpPr>
          <p:spPr>
            <a:xfrm>
              <a:off x="360000" y="666000"/>
              <a:ext cx="6480000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h-line">
              <a:extLst>
                <a:ext uri="{FF2B5EF4-FFF2-40B4-BE49-F238E27FC236}">
                  <a16:creationId xmlns:a16="http://schemas.microsoft.com/office/drawing/2014/main" id="{CA3CAE36-BB0D-4448-B8C6-CDE6D49CE1A9}"/>
                </a:ext>
              </a:extLst>
            </p:cNvPr>
            <p:cNvCxnSpPr/>
            <p:nvPr userDrawn="1"/>
          </p:nvCxnSpPr>
          <p:spPr>
            <a:xfrm>
              <a:off x="360000" y="846000"/>
              <a:ext cx="6480000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h-line">
              <a:extLst>
                <a:ext uri="{FF2B5EF4-FFF2-40B4-BE49-F238E27FC236}">
                  <a16:creationId xmlns:a16="http://schemas.microsoft.com/office/drawing/2014/main" id="{62CD7FA8-7F16-4986-9EE2-6DA918337C01}"/>
                </a:ext>
              </a:extLst>
            </p:cNvPr>
            <p:cNvCxnSpPr/>
            <p:nvPr userDrawn="1"/>
          </p:nvCxnSpPr>
          <p:spPr>
            <a:xfrm>
              <a:off x="360000" y="1026000"/>
              <a:ext cx="6480000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h-line">
              <a:extLst>
                <a:ext uri="{FF2B5EF4-FFF2-40B4-BE49-F238E27FC236}">
                  <a16:creationId xmlns:a16="http://schemas.microsoft.com/office/drawing/2014/main" id="{5C9B5679-A4DD-4549-9027-91803603B6E8}"/>
                </a:ext>
              </a:extLst>
            </p:cNvPr>
            <p:cNvCxnSpPr/>
            <p:nvPr userDrawn="1"/>
          </p:nvCxnSpPr>
          <p:spPr>
            <a:xfrm>
              <a:off x="360000" y="1206000"/>
              <a:ext cx="6480000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h-line">
              <a:extLst>
                <a:ext uri="{FF2B5EF4-FFF2-40B4-BE49-F238E27FC236}">
                  <a16:creationId xmlns:a16="http://schemas.microsoft.com/office/drawing/2014/main" id="{08E17374-A32E-4110-9689-980BA46F6C3A}"/>
                </a:ext>
              </a:extLst>
            </p:cNvPr>
            <p:cNvCxnSpPr/>
            <p:nvPr userDrawn="1"/>
          </p:nvCxnSpPr>
          <p:spPr>
            <a:xfrm>
              <a:off x="360000" y="1386000"/>
              <a:ext cx="6480000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h-line">
              <a:extLst>
                <a:ext uri="{FF2B5EF4-FFF2-40B4-BE49-F238E27FC236}">
                  <a16:creationId xmlns:a16="http://schemas.microsoft.com/office/drawing/2014/main" id="{4D673507-DCC9-4DE2-A6D8-FC52224FA3DC}"/>
                </a:ext>
              </a:extLst>
            </p:cNvPr>
            <p:cNvCxnSpPr/>
            <p:nvPr userDrawn="1"/>
          </p:nvCxnSpPr>
          <p:spPr>
            <a:xfrm>
              <a:off x="360000" y="1566000"/>
              <a:ext cx="6480000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h-line">
              <a:extLst>
                <a:ext uri="{FF2B5EF4-FFF2-40B4-BE49-F238E27FC236}">
                  <a16:creationId xmlns:a16="http://schemas.microsoft.com/office/drawing/2014/main" id="{E0D5F532-0B10-427F-AEA5-2EA287C80B1C}"/>
                </a:ext>
              </a:extLst>
            </p:cNvPr>
            <p:cNvCxnSpPr/>
            <p:nvPr userDrawn="1"/>
          </p:nvCxnSpPr>
          <p:spPr>
            <a:xfrm>
              <a:off x="360000" y="1746000"/>
              <a:ext cx="6480000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h-line">
              <a:extLst>
                <a:ext uri="{FF2B5EF4-FFF2-40B4-BE49-F238E27FC236}">
                  <a16:creationId xmlns:a16="http://schemas.microsoft.com/office/drawing/2014/main" id="{140C5C5B-C03B-4F43-B64A-23F6F3CACA0E}"/>
                </a:ext>
              </a:extLst>
            </p:cNvPr>
            <p:cNvCxnSpPr/>
            <p:nvPr userDrawn="1"/>
          </p:nvCxnSpPr>
          <p:spPr>
            <a:xfrm>
              <a:off x="360000" y="1926000"/>
              <a:ext cx="6480000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h-line">
              <a:extLst>
                <a:ext uri="{FF2B5EF4-FFF2-40B4-BE49-F238E27FC236}">
                  <a16:creationId xmlns:a16="http://schemas.microsoft.com/office/drawing/2014/main" id="{98129F0F-417E-45A8-82B2-74F3F8EDDBF7}"/>
                </a:ext>
              </a:extLst>
            </p:cNvPr>
            <p:cNvCxnSpPr/>
            <p:nvPr userDrawn="1"/>
          </p:nvCxnSpPr>
          <p:spPr>
            <a:xfrm>
              <a:off x="360000" y="2106000"/>
              <a:ext cx="6480000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h-line">
              <a:extLst>
                <a:ext uri="{FF2B5EF4-FFF2-40B4-BE49-F238E27FC236}">
                  <a16:creationId xmlns:a16="http://schemas.microsoft.com/office/drawing/2014/main" id="{59719F17-A7A7-46D1-87D0-C06CBFD0C80D}"/>
                </a:ext>
              </a:extLst>
            </p:cNvPr>
            <p:cNvCxnSpPr/>
            <p:nvPr userDrawn="1"/>
          </p:nvCxnSpPr>
          <p:spPr>
            <a:xfrm>
              <a:off x="360000" y="2286000"/>
              <a:ext cx="6480000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h-line">
              <a:extLst>
                <a:ext uri="{FF2B5EF4-FFF2-40B4-BE49-F238E27FC236}">
                  <a16:creationId xmlns:a16="http://schemas.microsoft.com/office/drawing/2014/main" id="{39E6A0A9-2FBD-44A7-B073-CFC209AFEAB2}"/>
                </a:ext>
              </a:extLst>
            </p:cNvPr>
            <p:cNvCxnSpPr/>
            <p:nvPr userDrawn="1"/>
          </p:nvCxnSpPr>
          <p:spPr>
            <a:xfrm>
              <a:off x="360000" y="2466000"/>
              <a:ext cx="6480000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h-line">
              <a:extLst>
                <a:ext uri="{FF2B5EF4-FFF2-40B4-BE49-F238E27FC236}">
                  <a16:creationId xmlns:a16="http://schemas.microsoft.com/office/drawing/2014/main" id="{872037B2-6B89-472D-9E79-45FB5A4DA6C2}"/>
                </a:ext>
              </a:extLst>
            </p:cNvPr>
            <p:cNvCxnSpPr/>
            <p:nvPr userDrawn="1"/>
          </p:nvCxnSpPr>
          <p:spPr>
            <a:xfrm>
              <a:off x="360000" y="2646000"/>
              <a:ext cx="6480000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h-line">
              <a:extLst>
                <a:ext uri="{FF2B5EF4-FFF2-40B4-BE49-F238E27FC236}">
                  <a16:creationId xmlns:a16="http://schemas.microsoft.com/office/drawing/2014/main" id="{B0D620B7-569F-4CA8-B782-0DBB6797B681}"/>
                </a:ext>
              </a:extLst>
            </p:cNvPr>
            <p:cNvCxnSpPr/>
            <p:nvPr userDrawn="1"/>
          </p:nvCxnSpPr>
          <p:spPr>
            <a:xfrm>
              <a:off x="360000" y="2826000"/>
              <a:ext cx="6480000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h-line">
              <a:extLst>
                <a:ext uri="{FF2B5EF4-FFF2-40B4-BE49-F238E27FC236}">
                  <a16:creationId xmlns:a16="http://schemas.microsoft.com/office/drawing/2014/main" id="{9F560788-9E49-4488-87AE-18D8B66C8CD7}"/>
                </a:ext>
              </a:extLst>
            </p:cNvPr>
            <p:cNvCxnSpPr/>
            <p:nvPr userDrawn="1"/>
          </p:nvCxnSpPr>
          <p:spPr>
            <a:xfrm>
              <a:off x="360000" y="3006000"/>
              <a:ext cx="6480000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h-line">
              <a:extLst>
                <a:ext uri="{FF2B5EF4-FFF2-40B4-BE49-F238E27FC236}">
                  <a16:creationId xmlns:a16="http://schemas.microsoft.com/office/drawing/2014/main" id="{5A4A0883-004F-48DB-8012-FE0C50B54235}"/>
                </a:ext>
              </a:extLst>
            </p:cNvPr>
            <p:cNvCxnSpPr/>
            <p:nvPr userDrawn="1"/>
          </p:nvCxnSpPr>
          <p:spPr>
            <a:xfrm>
              <a:off x="360000" y="3186000"/>
              <a:ext cx="6480000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h-line">
              <a:extLst>
                <a:ext uri="{FF2B5EF4-FFF2-40B4-BE49-F238E27FC236}">
                  <a16:creationId xmlns:a16="http://schemas.microsoft.com/office/drawing/2014/main" id="{FF35FBFA-D71E-4FD2-936F-EBF0D8FDC6BC}"/>
                </a:ext>
              </a:extLst>
            </p:cNvPr>
            <p:cNvCxnSpPr/>
            <p:nvPr userDrawn="1"/>
          </p:nvCxnSpPr>
          <p:spPr>
            <a:xfrm>
              <a:off x="360000" y="3366000"/>
              <a:ext cx="6480000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h-line">
              <a:extLst>
                <a:ext uri="{FF2B5EF4-FFF2-40B4-BE49-F238E27FC236}">
                  <a16:creationId xmlns:a16="http://schemas.microsoft.com/office/drawing/2014/main" id="{12DA8B93-962C-41E3-B0DD-B1F9A35F0A38}"/>
                </a:ext>
              </a:extLst>
            </p:cNvPr>
            <p:cNvCxnSpPr/>
            <p:nvPr userDrawn="1"/>
          </p:nvCxnSpPr>
          <p:spPr>
            <a:xfrm>
              <a:off x="360000" y="3546000"/>
              <a:ext cx="6480000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h-line">
              <a:extLst>
                <a:ext uri="{FF2B5EF4-FFF2-40B4-BE49-F238E27FC236}">
                  <a16:creationId xmlns:a16="http://schemas.microsoft.com/office/drawing/2014/main" id="{9A049872-DA75-4D1B-82AE-888A712FDCAA}"/>
                </a:ext>
              </a:extLst>
            </p:cNvPr>
            <p:cNvCxnSpPr/>
            <p:nvPr userDrawn="1"/>
          </p:nvCxnSpPr>
          <p:spPr>
            <a:xfrm>
              <a:off x="360000" y="3726000"/>
              <a:ext cx="6480000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h-line">
              <a:extLst>
                <a:ext uri="{FF2B5EF4-FFF2-40B4-BE49-F238E27FC236}">
                  <a16:creationId xmlns:a16="http://schemas.microsoft.com/office/drawing/2014/main" id="{32E9D823-0E1F-41ED-AE60-5E2727081028}"/>
                </a:ext>
              </a:extLst>
            </p:cNvPr>
            <p:cNvCxnSpPr/>
            <p:nvPr userDrawn="1"/>
          </p:nvCxnSpPr>
          <p:spPr>
            <a:xfrm>
              <a:off x="360000" y="3906000"/>
              <a:ext cx="6480000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h-line">
              <a:extLst>
                <a:ext uri="{FF2B5EF4-FFF2-40B4-BE49-F238E27FC236}">
                  <a16:creationId xmlns:a16="http://schemas.microsoft.com/office/drawing/2014/main" id="{37A0074C-4202-4526-B9BB-B91E35575FD1}"/>
                </a:ext>
              </a:extLst>
            </p:cNvPr>
            <p:cNvCxnSpPr/>
            <p:nvPr userDrawn="1"/>
          </p:nvCxnSpPr>
          <p:spPr>
            <a:xfrm>
              <a:off x="360000" y="4086000"/>
              <a:ext cx="6480000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h-line">
              <a:extLst>
                <a:ext uri="{FF2B5EF4-FFF2-40B4-BE49-F238E27FC236}">
                  <a16:creationId xmlns:a16="http://schemas.microsoft.com/office/drawing/2014/main" id="{A839A9C0-1726-4DB8-AB10-2FA13A153C6E}"/>
                </a:ext>
              </a:extLst>
            </p:cNvPr>
            <p:cNvCxnSpPr/>
            <p:nvPr userDrawn="1"/>
          </p:nvCxnSpPr>
          <p:spPr>
            <a:xfrm>
              <a:off x="360000" y="4266000"/>
              <a:ext cx="6480000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h-line">
              <a:extLst>
                <a:ext uri="{FF2B5EF4-FFF2-40B4-BE49-F238E27FC236}">
                  <a16:creationId xmlns:a16="http://schemas.microsoft.com/office/drawing/2014/main" id="{C24BB2CF-9B91-4E6C-8AE4-4ACC85FF8FA8}"/>
                </a:ext>
              </a:extLst>
            </p:cNvPr>
            <p:cNvCxnSpPr/>
            <p:nvPr userDrawn="1"/>
          </p:nvCxnSpPr>
          <p:spPr>
            <a:xfrm>
              <a:off x="360000" y="4446000"/>
              <a:ext cx="6480000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h-line">
              <a:extLst>
                <a:ext uri="{FF2B5EF4-FFF2-40B4-BE49-F238E27FC236}">
                  <a16:creationId xmlns:a16="http://schemas.microsoft.com/office/drawing/2014/main" id="{BA1C88F7-27BC-4712-8DDC-9E22B361EE23}"/>
                </a:ext>
              </a:extLst>
            </p:cNvPr>
            <p:cNvCxnSpPr/>
            <p:nvPr userDrawn="1"/>
          </p:nvCxnSpPr>
          <p:spPr>
            <a:xfrm>
              <a:off x="360000" y="4626000"/>
              <a:ext cx="6480000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h-line">
              <a:extLst>
                <a:ext uri="{FF2B5EF4-FFF2-40B4-BE49-F238E27FC236}">
                  <a16:creationId xmlns:a16="http://schemas.microsoft.com/office/drawing/2014/main" id="{9ADA122E-21D7-41EA-B441-3C63CAAA1EDE}"/>
                </a:ext>
              </a:extLst>
            </p:cNvPr>
            <p:cNvCxnSpPr/>
            <p:nvPr userDrawn="1"/>
          </p:nvCxnSpPr>
          <p:spPr>
            <a:xfrm>
              <a:off x="360000" y="4806000"/>
              <a:ext cx="6480000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h-line">
              <a:extLst>
                <a:ext uri="{FF2B5EF4-FFF2-40B4-BE49-F238E27FC236}">
                  <a16:creationId xmlns:a16="http://schemas.microsoft.com/office/drawing/2014/main" id="{565030E6-4756-4651-97ED-64EDA8F920B8}"/>
                </a:ext>
              </a:extLst>
            </p:cNvPr>
            <p:cNvCxnSpPr/>
            <p:nvPr userDrawn="1"/>
          </p:nvCxnSpPr>
          <p:spPr>
            <a:xfrm>
              <a:off x="360000" y="4986000"/>
              <a:ext cx="6480000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h-line">
              <a:extLst>
                <a:ext uri="{FF2B5EF4-FFF2-40B4-BE49-F238E27FC236}">
                  <a16:creationId xmlns:a16="http://schemas.microsoft.com/office/drawing/2014/main" id="{BFA1A5EF-55B8-40B5-B7B2-7A96ED20F929}"/>
                </a:ext>
              </a:extLst>
            </p:cNvPr>
            <p:cNvCxnSpPr/>
            <p:nvPr userDrawn="1"/>
          </p:nvCxnSpPr>
          <p:spPr>
            <a:xfrm>
              <a:off x="360000" y="5166000"/>
              <a:ext cx="6480000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h-line">
              <a:extLst>
                <a:ext uri="{FF2B5EF4-FFF2-40B4-BE49-F238E27FC236}">
                  <a16:creationId xmlns:a16="http://schemas.microsoft.com/office/drawing/2014/main" id="{8C1D22EE-E09E-4723-A66D-2DEB783A4E6C}"/>
                </a:ext>
              </a:extLst>
            </p:cNvPr>
            <p:cNvCxnSpPr/>
            <p:nvPr userDrawn="1"/>
          </p:nvCxnSpPr>
          <p:spPr>
            <a:xfrm>
              <a:off x="360000" y="5346000"/>
              <a:ext cx="6480000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h-line">
              <a:extLst>
                <a:ext uri="{FF2B5EF4-FFF2-40B4-BE49-F238E27FC236}">
                  <a16:creationId xmlns:a16="http://schemas.microsoft.com/office/drawing/2014/main" id="{F55A6E23-99F0-41BE-A6A6-80FEA293C35F}"/>
                </a:ext>
              </a:extLst>
            </p:cNvPr>
            <p:cNvCxnSpPr/>
            <p:nvPr userDrawn="1"/>
          </p:nvCxnSpPr>
          <p:spPr>
            <a:xfrm>
              <a:off x="360000" y="5526000"/>
              <a:ext cx="6480000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h-line">
              <a:extLst>
                <a:ext uri="{FF2B5EF4-FFF2-40B4-BE49-F238E27FC236}">
                  <a16:creationId xmlns:a16="http://schemas.microsoft.com/office/drawing/2014/main" id="{A5E45C6E-C463-463E-BC36-09FFD9016B43}"/>
                </a:ext>
              </a:extLst>
            </p:cNvPr>
            <p:cNvCxnSpPr/>
            <p:nvPr userDrawn="1"/>
          </p:nvCxnSpPr>
          <p:spPr>
            <a:xfrm>
              <a:off x="360000" y="5706000"/>
              <a:ext cx="6480000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h-line">
              <a:extLst>
                <a:ext uri="{FF2B5EF4-FFF2-40B4-BE49-F238E27FC236}">
                  <a16:creationId xmlns:a16="http://schemas.microsoft.com/office/drawing/2014/main" id="{90CECB03-46DA-4618-A866-A312E5A0947E}"/>
                </a:ext>
              </a:extLst>
            </p:cNvPr>
            <p:cNvCxnSpPr/>
            <p:nvPr userDrawn="1"/>
          </p:nvCxnSpPr>
          <p:spPr>
            <a:xfrm>
              <a:off x="360000" y="5886000"/>
              <a:ext cx="6480000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h-line">
              <a:extLst>
                <a:ext uri="{FF2B5EF4-FFF2-40B4-BE49-F238E27FC236}">
                  <a16:creationId xmlns:a16="http://schemas.microsoft.com/office/drawing/2014/main" id="{5784FA87-AB0F-415C-9679-5DF270359BFA}"/>
                </a:ext>
              </a:extLst>
            </p:cNvPr>
            <p:cNvCxnSpPr/>
            <p:nvPr userDrawn="1"/>
          </p:nvCxnSpPr>
          <p:spPr>
            <a:xfrm>
              <a:off x="360000" y="6066000"/>
              <a:ext cx="6480000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h-line">
              <a:extLst>
                <a:ext uri="{FF2B5EF4-FFF2-40B4-BE49-F238E27FC236}">
                  <a16:creationId xmlns:a16="http://schemas.microsoft.com/office/drawing/2014/main" id="{B280E31D-6663-425F-AA04-E692AEB283A2}"/>
                </a:ext>
              </a:extLst>
            </p:cNvPr>
            <p:cNvCxnSpPr/>
            <p:nvPr userDrawn="1"/>
          </p:nvCxnSpPr>
          <p:spPr>
            <a:xfrm>
              <a:off x="360000" y="6246000"/>
              <a:ext cx="6480000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h-line">
              <a:extLst>
                <a:ext uri="{FF2B5EF4-FFF2-40B4-BE49-F238E27FC236}">
                  <a16:creationId xmlns:a16="http://schemas.microsoft.com/office/drawing/2014/main" id="{31F60F68-E0AF-4218-B591-24E87CA44024}"/>
                </a:ext>
              </a:extLst>
            </p:cNvPr>
            <p:cNvCxnSpPr/>
            <p:nvPr userDrawn="1"/>
          </p:nvCxnSpPr>
          <p:spPr>
            <a:xfrm>
              <a:off x="360000" y="6426000"/>
              <a:ext cx="6480000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h-line">
              <a:extLst>
                <a:ext uri="{FF2B5EF4-FFF2-40B4-BE49-F238E27FC236}">
                  <a16:creationId xmlns:a16="http://schemas.microsoft.com/office/drawing/2014/main" id="{14C7E74A-2BBE-46B6-A160-A0702E97F872}"/>
                </a:ext>
              </a:extLst>
            </p:cNvPr>
            <p:cNvCxnSpPr/>
            <p:nvPr userDrawn="1"/>
          </p:nvCxnSpPr>
          <p:spPr>
            <a:xfrm>
              <a:off x="360000" y="6606000"/>
              <a:ext cx="6480000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h-line">
              <a:extLst>
                <a:ext uri="{FF2B5EF4-FFF2-40B4-BE49-F238E27FC236}">
                  <a16:creationId xmlns:a16="http://schemas.microsoft.com/office/drawing/2014/main" id="{FA8B10A8-967E-4F6A-A0E4-133949DBCE8F}"/>
                </a:ext>
              </a:extLst>
            </p:cNvPr>
            <p:cNvCxnSpPr/>
            <p:nvPr userDrawn="1"/>
          </p:nvCxnSpPr>
          <p:spPr>
            <a:xfrm>
              <a:off x="360000" y="6786000"/>
              <a:ext cx="6480000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h-line">
              <a:extLst>
                <a:ext uri="{FF2B5EF4-FFF2-40B4-BE49-F238E27FC236}">
                  <a16:creationId xmlns:a16="http://schemas.microsoft.com/office/drawing/2014/main" id="{1546012D-9F65-477C-B556-A5419DE1F6EE}"/>
                </a:ext>
              </a:extLst>
            </p:cNvPr>
            <p:cNvCxnSpPr/>
            <p:nvPr userDrawn="1"/>
          </p:nvCxnSpPr>
          <p:spPr>
            <a:xfrm>
              <a:off x="360000" y="6966000"/>
              <a:ext cx="6480000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h-line">
              <a:extLst>
                <a:ext uri="{FF2B5EF4-FFF2-40B4-BE49-F238E27FC236}">
                  <a16:creationId xmlns:a16="http://schemas.microsoft.com/office/drawing/2014/main" id="{658C6FA0-2C35-41BF-B1D3-6B03D46A209D}"/>
                </a:ext>
              </a:extLst>
            </p:cNvPr>
            <p:cNvCxnSpPr/>
            <p:nvPr userDrawn="1"/>
          </p:nvCxnSpPr>
          <p:spPr>
            <a:xfrm>
              <a:off x="360000" y="7146000"/>
              <a:ext cx="6480000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h-line">
              <a:extLst>
                <a:ext uri="{FF2B5EF4-FFF2-40B4-BE49-F238E27FC236}">
                  <a16:creationId xmlns:a16="http://schemas.microsoft.com/office/drawing/2014/main" id="{03BB095E-6076-426B-B8EC-99A32405D13E}"/>
                </a:ext>
              </a:extLst>
            </p:cNvPr>
            <p:cNvCxnSpPr/>
            <p:nvPr userDrawn="1"/>
          </p:nvCxnSpPr>
          <p:spPr>
            <a:xfrm>
              <a:off x="360000" y="7326000"/>
              <a:ext cx="6480000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h-line">
              <a:extLst>
                <a:ext uri="{FF2B5EF4-FFF2-40B4-BE49-F238E27FC236}">
                  <a16:creationId xmlns:a16="http://schemas.microsoft.com/office/drawing/2014/main" id="{62C9DCCD-CCA4-4D9A-A234-049737B6F83E}"/>
                </a:ext>
              </a:extLst>
            </p:cNvPr>
            <p:cNvCxnSpPr/>
            <p:nvPr userDrawn="1"/>
          </p:nvCxnSpPr>
          <p:spPr>
            <a:xfrm>
              <a:off x="360000" y="7506000"/>
              <a:ext cx="6480000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h-line">
              <a:extLst>
                <a:ext uri="{FF2B5EF4-FFF2-40B4-BE49-F238E27FC236}">
                  <a16:creationId xmlns:a16="http://schemas.microsoft.com/office/drawing/2014/main" id="{FA73543A-8983-458A-8867-06B0F24B6E63}"/>
                </a:ext>
              </a:extLst>
            </p:cNvPr>
            <p:cNvCxnSpPr/>
            <p:nvPr userDrawn="1"/>
          </p:nvCxnSpPr>
          <p:spPr>
            <a:xfrm>
              <a:off x="360000" y="7686000"/>
              <a:ext cx="6480000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h-line">
              <a:extLst>
                <a:ext uri="{FF2B5EF4-FFF2-40B4-BE49-F238E27FC236}">
                  <a16:creationId xmlns:a16="http://schemas.microsoft.com/office/drawing/2014/main" id="{B06A90BF-DACE-46AD-85F0-D42C14B117BB}"/>
                </a:ext>
              </a:extLst>
            </p:cNvPr>
            <p:cNvCxnSpPr/>
            <p:nvPr userDrawn="1"/>
          </p:nvCxnSpPr>
          <p:spPr>
            <a:xfrm>
              <a:off x="360000" y="7866000"/>
              <a:ext cx="6480000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h-line">
              <a:extLst>
                <a:ext uri="{FF2B5EF4-FFF2-40B4-BE49-F238E27FC236}">
                  <a16:creationId xmlns:a16="http://schemas.microsoft.com/office/drawing/2014/main" id="{95134FFD-40C1-4FAD-9E3A-6DCB50F6A2DA}"/>
                </a:ext>
              </a:extLst>
            </p:cNvPr>
            <p:cNvCxnSpPr/>
            <p:nvPr userDrawn="1"/>
          </p:nvCxnSpPr>
          <p:spPr>
            <a:xfrm>
              <a:off x="360000" y="8046000"/>
              <a:ext cx="6480000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h-line">
              <a:extLst>
                <a:ext uri="{FF2B5EF4-FFF2-40B4-BE49-F238E27FC236}">
                  <a16:creationId xmlns:a16="http://schemas.microsoft.com/office/drawing/2014/main" id="{C0FF760B-E740-44F3-9456-E631B0DB9BC2}"/>
                </a:ext>
              </a:extLst>
            </p:cNvPr>
            <p:cNvCxnSpPr/>
            <p:nvPr userDrawn="1"/>
          </p:nvCxnSpPr>
          <p:spPr>
            <a:xfrm>
              <a:off x="360000" y="8226000"/>
              <a:ext cx="6480000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h-line">
              <a:extLst>
                <a:ext uri="{FF2B5EF4-FFF2-40B4-BE49-F238E27FC236}">
                  <a16:creationId xmlns:a16="http://schemas.microsoft.com/office/drawing/2014/main" id="{E365F8D2-A993-46C1-AEDA-38138DFA7AF6}"/>
                </a:ext>
              </a:extLst>
            </p:cNvPr>
            <p:cNvCxnSpPr/>
            <p:nvPr userDrawn="1"/>
          </p:nvCxnSpPr>
          <p:spPr>
            <a:xfrm>
              <a:off x="360000" y="8406000"/>
              <a:ext cx="6480000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h-line">
              <a:extLst>
                <a:ext uri="{FF2B5EF4-FFF2-40B4-BE49-F238E27FC236}">
                  <a16:creationId xmlns:a16="http://schemas.microsoft.com/office/drawing/2014/main" id="{9D151783-D82B-46DB-B72A-5D23F7D80B2D}"/>
                </a:ext>
              </a:extLst>
            </p:cNvPr>
            <p:cNvCxnSpPr/>
            <p:nvPr userDrawn="1"/>
          </p:nvCxnSpPr>
          <p:spPr>
            <a:xfrm>
              <a:off x="360000" y="8586000"/>
              <a:ext cx="6480000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h-line">
              <a:extLst>
                <a:ext uri="{FF2B5EF4-FFF2-40B4-BE49-F238E27FC236}">
                  <a16:creationId xmlns:a16="http://schemas.microsoft.com/office/drawing/2014/main" id="{3E46BBA4-7EEF-4FD4-9C30-F1AFB4153AD4}"/>
                </a:ext>
              </a:extLst>
            </p:cNvPr>
            <p:cNvCxnSpPr/>
            <p:nvPr userDrawn="1"/>
          </p:nvCxnSpPr>
          <p:spPr>
            <a:xfrm>
              <a:off x="360000" y="8766000"/>
              <a:ext cx="6480000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h-line">
              <a:extLst>
                <a:ext uri="{FF2B5EF4-FFF2-40B4-BE49-F238E27FC236}">
                  <a16:creationId xmlns:a16="http://schemas.microsoft.com/office/drawing/2014/main" id="{D052C15D-1B88-4475-93DC-DC23D8279B6B}"/>
                </a:ext>
              </a:extLst>
            </p:cNvPr>
            <p:cNvCxnSpPr/>
            <p:nvPr userDrawn="1"/>
          </p:nvCxnSpPr>
          <p:spPr>
            <a:xfrm>
              <a:off x="360000" y="8946000"/>
              <a:ext cx="6480000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h-line">
              <a:extLst>
                <a:ext uri="{FF2B5EF4-FFF2-40B4-BE49-F238E27FC236}">
                  <a16:creationId xmlns:a16="http://schemas.microsoft.com/office/drawing/2014/main" id="{A1A96C94-40FC-4DFB-990C-58D81BCEF207}"/>
                </a:ext>
              </a:extLst>
            </p:cNvPr>
            <p:cNvCxnSpPr/>
            <p:nvPr userDrawn="1"/>
          </p:nvCxnSpPr>
          <p:spPr>
            <a:xfrm>
              <a:off x="360000" y="9126000"/>
              <a:ext cx="6480000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h-line">
              <a:extLst>
                <a:ext uri="{FF2B5EF4-FFF2-40B4-BE49-F238E27FC236}">
                  <a16:creationId xmlns:a16="http://schemas.microsoft.com/office/drawing/2014/main" id="{46B27764-7597-485E-B1A1-6EDF6BF48DC2}"/>
                </a:ext>
              </a:extLst>
            </p:cNvPr>
            <p:cNvCxnSpPr/>
            <p:nvPr userDrawn="1"/>
          </p:nvCxnSpPr>
          <p:spPr>
            <a:xfrm>
              <a:off x="360000" y="9306000"/>
              <a:ext cx="6480000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h-line">
              <a:extLst>
                <a:ext uri="{FF2B5EF4-FFF2-40B4-BE49-F238E27FC236}">
                  <a16:creationId xmlns:a16="http://schemas.microsoft.com/office/drawing/2014/main" id="{F9009534-37F0-48E3-961E-890AB6D33475}"/>
                </a:ext>
              </a:extLst>
            </p:cNvPr>
            <p:cNvCxnSpPr/>
            <p:nvPr userDrawn="1"/>
          </p:nvCxnSpPr>
          <p:spPr>
            <a:xfrm>
              <a:off x="360000" y="9486000"/>
              <a:ext cx="6480000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h-line">
              <a:extLst>
                <a:ext uri="{FF2B5EF4-FFF2-40B4-BE49-F238E27FC236}">
                  <a16:creationId xmlns:a16="http://schemas.microsoft.com/office/drawing/2014/main" id="{411A06FD-11D1-4501-8DC9-139466961FDF}"/>
                </a:ext>
              </a:extLst>
            </p:cNvPr>
            <p:cNvCxnSpPr/>
            <p:nvPr userDrawn="1"/>
          </p:nvCxnSpPr>
          <p:spPr>
            <a:xfrm>
              <a:off x="360000" y="9666000"/>
              <a:ext cx="6480000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h-line">
              <a:extLst>
                <a:ext uri="{FF2B5EF4-FFF2-40B4-BE49-F238E27FC236}">
                  <a16:creationId xmlns:a16="http://schemas.microsoft.com/office/drawing/2014/main" id="{A5C62A44-056B-4E73-BCA3-D3496A7DF1B7}"/>
                </a:ext>
              </a:extLst>
            </p:cNvPr>
            <p:cNvCxnSpPr/>
            <p:nvPr userDrawn="1"/>
          </p:nvCxnSpPr>
          <p:spPr>
            <a:xfrm>
              <a:off x="360000" y="9846000"/>
              <a:ext cx="6480000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45387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nthly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al_table">
            <a:extLst>
              <a:ext uri="{FF2B5EF4-FFF2-40B4-BE49-F238E27FC236}">
                <a16:creationId xmlns:a16="http://schemas.microsoft.com/office/drawing/2014/main" id="{DE4A19DA-6DE9-45CD-8C6F-589E4BD147DB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715685118"/>
              </p:ext>
            </p:extLst>
          </p:nvPr>
        </p:nvGraphicFramePr>
        <p:xfrm>
          <a:off x="450001" y="1566000"/>
          <a:ext cx="6300000" cy="648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0000">
                  <a:extLst>
                    <a:ext uri="{9D8B030D-6E8A-4147-A177-3AD203B41FA5}">
                      <a16:colId xmlns:a16="http://schemas.microsoft.com/office/drawing/2014/main" val="2237985099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81166721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67962199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414464478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1438013877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1037971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765353135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3684280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0348926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4123412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422437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7902390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6"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4505000"/>
                  </a:ext>
                </a:extLst>
              </a:tr>
            </a:tbl>
          </a:graphicData>
        </a:graphic>
      </p:graphicFrame>
      <p:sp>
        <p:nvSpPr>
          <p:cNvPr id="5" name="month">
            <a:extLst>
              <a:ext uri="{FF2B5EF4-FFF2-40B4-BE49-F238E27FC236}">
                <a16:creationId xmlns:a16="http://schemas.microsoft.com/office/drawing/2014/main" id="{F065727F-BCC9-4AEE-8ABF-9BEC952DF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1" y="486000"/>
            <a:ext cx="6480000" cy="720000"/>
          </a:xfrm>
          <a:prstGeom prst="rect">
            <a:avLst/>
          </a:prstGeom>
        </p:spPr>
        <p:txBody>
          <a:bodyPr tIns="180000" bIns="0" anchor="ctr">
            <a:normAutofit/>
          </a:bodyPr>
          <a:lstStyle>
            <a:lvl1pPr algn="ctr">
              <a:defRPr lang="en-SG" sz="32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113349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nthly_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" name="cal_table">
            <a:extLst>
              <a:ext uri="{FF2B5EF4-FFF2-40B4-BE49-F238E27FC236}">
                <a16:creationId xmlns:a16="http://schemas.microsoft.com/office/drawing/2014/main" id="{C92C1ACF-63A9-4873-8808-D575877434FE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508901054"/>
              </p:ext>
            </p:extLst>
          </p:nvPr>
        </p:nvGraphicFramePr>
        <p:xfrm>
          <a:off x="450001" y="1566000"/>
          <a:ext cx="6300000" cy="648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0000">
                  <a:extLst>
                    <a:ext uri="{9D8B030D-6E8A-4147-A177-3AD203B41FA5}">
                      <a16:colId xmlns:a16="http://schemas.microsoft.com/office/drawing/2014/main" val="2237985099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81166721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67962199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414464478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1438013877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1037971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765353135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3684280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0348926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4123412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422437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7902390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4505000"/>
                  </a:ext>
                </a:extLst>
              </a:tr>
            </a:tbl>
          </a:graphicData>
        </a:graphic>
      </p:graphicFrame>
      <p:sp>
        <p:nvSpPr>
          <p:cNvPr id="55" name="month">
            <a:extLst>
              <a:ext uri="{FF2B5EF4-FFF2-40B4-BE49-F238E27FC236}">
                <a16:creationId xmlns:a16="http://schemas.microsoft.com/office/drawing/2014/main" id="{E9CC4FAA-A549-4B82-B57E-4289BF004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1" y="486000"/>
            <a:ext cx="6480000" cy="720000"/>
          </a:xfrm>
          <a:prstGeom prst="rect">
            <a:avLst/>
          </a:prstGeom>
        </p:spPr>
        <p:txBody>
          <a:bodyPr tIns="180000" bIns="0" anchor="ctr">
            <a:normAutofit/>
          </a:bodyPr>
          <a:lstStyle>
            <a:lvl1pPr algn="ctr">
              <a:defRPr lang="en-SG" sz="32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5381568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ek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week-lines">
            <a:extLst>
              <a:ext uri="{FF2B5EF4-FFF2-40B4-BE49-F238E27FC236}">
                <a16:creationId xmlns:a16="http://schemas.microsoft.com/office/drawing/2014/main" id="{ABBA7DEE-A12D-4AA1-A404-B92A29498883}"/>
              </a:ext>
            </a:extLst>
          </p:cNvPr>
          <p:cNvGrpSpPr/>
          <p:nvPr userDrawn="1"/>
        </p:nvGrpSpPr>
        <p:grpSpPr>
          <a:xfrm>
            <a:off x="359999" y="918000"/>
            <a:ext cx="6480001" cy="8928000"/>
            <a:chOff x="359999" y="918000"/>
            <a:chExt cx="6480001" cy="8928000"/>
          </a:xfrm>
        </p:grpSpPr>
        <p:cxnSp>
          <p:nvCxnSpPr>
            <p:cNvPr id="4" name="title-line">
              <a:extLst>
                <a:ext uri="{FF2B5EF4-FFF2-40B4-BE49-F238E27FC236}">
                  <a16:creationId xmlns:a16="http://schemas.microsoft.com/office/drawing/2014/main" id="{3146CEBB-DA52-4768-92D2-EE162A2D26D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60000" y="918000"/>
              <a:ext cx="4320000" cy="0"/>
            </a:xfrm>
            <a:prstGeom prst="line">
              <a:avLst/>
            </a:prstGeom>
            <a:ln w="19050" cap="rnd" cmpd="thickThin">
              <a:solidFill>
                <a:schemeClr val="accent2">
                  <a:lumMod val="60000"/>
                  <a:lumOff val="40000"/>
                </a:schemeClr>
              </a:solidFill>
              <a:prstDash val="sysDot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grpSp>
          <p:nvGrpSpPr>
            <p:cNvPr id="85" name="title-lines">
              <a:extLst>
                <a:ext uri="{FF2B5EF4-FFF2-40B4-BE49-F238E27FC236}">
                  <a16:creationId xmlns:a16="http://schemas.microsoft.com/office/drawing/2014/main" id="{7B0D6C31-FEB7-4DEC-8DCD-25722CE786F3}"/>
                </a:ext>
              </a:extLst>
            </p:cNvPr>
            <p:cNvGrpSpPr/>
            <p:nvPr userDrawn="1"/>
          </p:nvGrpSpPr>
          <p:grpSpPr>
            <a:xfrm>
              <a:off x="360000" y="1242000"/>
              <a:ext cx="4320000" cy="1260000"/>
              <a:chOff x="360000" y="1242000"/>
              <a:chExt cx="4320000" cy="1260000"/>
            </a:xfrm>
          </p:grpSpPr>
          <p:cxnSp>
            <p:nvCxnSpPr>
              <p:cNvPr id="70" name="h-line">
                <a:extLst>
                  <a:ext uri="{FF2B5EF4-FFF2-40B4-BE49-F238E27FC236}">
                    <a16:creationId xmlns:a16="http://schemas.microsoft.com/office/drawing/2014/main" id="{C8CEAC9E-8A8A-4B53-A83B-BDEBBFED7F20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360000" y="1242000"/>
                <a:ext cx="4320000" cy="0"/>
              </a:xfrm>
              <a:prstGeom prst="line">
                <a:avLst/>
              </a:prstGeom>
              <a:ln w="635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h-line">
                <a:extLst>
                  <a:ext uri="{FF2B5EF4-FFF2-40B4-BE49-F238E27FC236}">
                    <a16:creationId xmlns:a16="http://schemas.microsoft.com/office/drawing/2014/main" id="{0F557C97-87A7-412F-BBDA-583A3E0E82F6}"/>
                  </a:ext>
                </a:extLst>
              </p:cNvPr>
              <p:cNvCxnSpPr/>
              <p:nvPr userDrawn="1"/>
            </p:nvCxnSpPr>
            <p:spPr>
              <a:xfrm>
                <a:off x="360000" y="1422000"/>
                <a:ext cx="4320000" cy="0"/>
              </a:xfrm>
              <a:prstGeom prst="line">
                <a:avLst/>
              </a:prstGeom>
              <a:ln w="635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h-line">
                <a:extLst>
                  <a:ext uri="{FF2B5EF4-FFF2-40B4-BE49-F238E27FC236}">
                    <a16:creationId xmlns:a16="http://schemas.microsoft.com/office/drawing/2014/main" id="{6CBE5BBD-F47C-40B3-8F0E-1E91996F313E}"/>
                  </a:ext>
                </a:extLst>
              </p:cNvPr>
              <p:cNvCxnSpPr/>
              <p:nvPr userDrawn="1"/>
            </p:nvCxnSpPr>
            <p:spPr>
              <a:xfrm>
                <a:off x="360000" y="1602000"/>
                <a:ext cx="4320000" cy="0"/>
              </a:xfrm>
              <a:prstGeom prst="line">
                <a:avLst/>
              </a:prstGeom>
              <a:ln w="635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h-line">
                <a:extLst>
                  <a:ext uri="{FF2B5EF4-FFF2-40B4-BE49-F238E27FC236}">
                    <a16:creationId xmlns:a16="http://schemas.microsoft.com/office/drawing/2014/main" id="{8AA170AA-9FEE-402E-9ADF-0C446DCCC4D7}"/>
                  </a:ext>
                </a:extLst>
              </p:cNvPr>
              <p:cNvCxnSpPr/>
              <p:nvPr userDrawn="1"/>
            </p:nvCxnSpPr>
            <p:spPr>
              <a:xfrm>
                <a:off x="360000" y="1782000"/>
                <a:ext cx="4320000" cy="0"/>
              </a:xfrm>
              <a:prstGeom prst="line">
                <a:avLst/>
              </a:prstGeom>
              <a:ln w="635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h-line">
                <a:extLst>
                  <a:ext uri="{FF2B5EF4-FFF2-40B4-BE49-F238E27FC236}">
                    <a16:creationId xmlns:a16="http://schemas.microsoft.com/office/drawing/2014/main" id="{FB35B5FD-D38D-4469-B423-3A78FE103222}"/>
                  </a:ext>
                </a:extLst>
              </p:cNvPr>
              <p:cNvCxnSpPr/>
              <p:nvPr userDrawn="1"/>
            </p:nvCxnSpPr>
            <p:spPr>
              <a:xfrm>
                <a:off x="360000" y="1962000"/>
                <a:ext cx="4320000" cy="0"/>
              </a:xfrm>
              <a:prstGeom prst="line">
                <a:avLst/>
              </a:prstGeom>
              <a:ln w="635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h-line">
                <a:extLst>
                  <a:ext uri="{FF2B5EF4-FFF2-40B4-BE49-F238E27FC236}">
                    <a16:creationId xmlns:a16="http://schemas.microsoft.com/office/drawing/2014/main" id="{29B38008-276F-4CAF-A101-820C535B840F}"/>
                  </a:ext>
                </a:extLst>
              </p:cNvPr>
              <p:cNvCxnSpPr/>
              <p:nvPr userDrawn="1"/>
            </p:nvCxnSpPr>
            <p:spPr>
              <a:xfrm>
                <a:off x="360000" y="2142000"/>
                <a:ext cx="4320000" cy="0"/>
              </a:xfrm>
              <a:prstGeom prst="line">
                <a:avLst/>
              </a:prstGeom>
              <a:ln w="635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h-line">
                <a:extLst>
                  <a:ext uri="{FF2B5EF4-FFF2-40B4-BE49-F238E27FC236}">
                    <a16:creationId xmlns:a16="http://schemas.microsoft.com/office/drawing/2014/main" id="{C153133A-478F-49D5-83DF-47805672D185}"/>
                  </a:ext>
                </a:extLst>
              </p:cNvPr>
              <p:cNvCxnSpPr/>
              <p:nvPr userDrawn="1"/>
            </p:nvCxnSpPr>
            <p:spPr>
              <a:xfrm>
                <a:off x="360000" y="2322000"/>
                <a:ext cx="4320000" cy="0"/>
              </a:xfrm>
              <a:prstGeom prst="line">
                <a:avLst/>
              </a:prstGeom>
              <a:ln w="635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h-line">
                <a:extLst>
                  <a:ext uri="{FF2B5EF4-FFF2-40B4-BE49-F238E27FC236}">
                    <a16:creationId xmlns:a16="http://schemas.microsoft.com/office/drawing/2014/main" id="{DF2F054D-E592-4CF5-AA13-5F4F9306C098}"/>
                  </a:ext>
                </a:extLst>
              </p:cNvPr>
              <p:cNvCxnSpPr/>
              <p:nvPr userDrawn="1"/>
            </p:nvCxnSpPr>
            <p:spPr>
              <a:xfrm>
                <a:off x="360000" y="2502000"/>
                <a:ext cx="4320000" cy="0"/>
              </a:xfrm>
              <a:prstGeom prst="line">
                <a:avLst/>
              </a:prstGeom>
              <a:ln w="635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" name="div-line">
              <a:extLst>
                <a:ext uri="{FF2B5EF4-FFF2-40B4-BE49-F238E27FC236}">
                  <a16:creationId xmlns:a16="http://schemas.microsoft.com/office/drawing/2014/main" id="{3E27BF8F-67A6-43AB-A352-9323C40B590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60000" y="2682000"/>
              <a:ext cx="6480000" cy="0"/>
            </a:xfrm>
            <a:prstGeom prst="line">
              <a:avLst/>
            </a:prstGeom>
            <a:ln w="190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8" name="day-left01">
              <a:extLst>
                <a:ext uri="{FF2B5EF4-FFF2-40B4-BE49-F238E27FC236}">
                  <a16:creationId xmlns:a16="http://schemas.microsoft.com/office/drawing/2014/main" id="{A2AC83F8-C76C-4E77-B65E-5465F7B18B59}"/>
                </a:ext>
              </a:extLst>
            </p:cNvPr>
            <p:cNvGrpSpPr/>
            <p:nvPr userDrawn="1"/>
          </p:nvGrpSpPr>
          <p:grpSpPr>
            <a:xfrm>
              <a:off x="359999" y="3186000"/>
              <a:ext cx="3150001" cy="1260000"/>
              <a:chOff x="359999" y="3186000"/>
              <a:chExt cx="3150001" cy="1260000"/>
            </a:xfrm>
          </p:grpSpPr>
          <p:cxnSp>
            <p:nvCxnSpPr>
              <p:cNvPr id="62" name="h-line">
                <a:extLst>
                  <a:ext uri="{FF2B5EF4-FFF2-40B4-BE49-F238E27FC236}">
                    <a16:creationId xmlns:a16="http://schemas.microsoft.com/office/drawing/2014/main" id="{0E527F20-3134-40D2-B4C2-9FDA5307B71E}"/>
                  </a:ext>
                </a:extLst>
              </p:cNvPr>
              <p:cNvCxnSpPr/>
              <p:nvPr userDrawn="1"/>
            </p:nvCxnSpPr>
            <p:spPr>
              <a:xfrm>
                <a:off x="359999" y="3186000"/>
                <a:ext cx="3150001" cy="0"/>
              </a:xfrm>
              <a:prstGeom prst="line">
                <a:avLst/>
              </a:prstGeom>
              <a:ln w="635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h-line">
                <a:extLst>
                  <a:ext uri="{FF2B5EF4-FFF2-40B4-BE49-F238E27FC236}">
                    <a16:creationId xmlns:a16="http://schemas.microsoft.com/office/drawing/2014/main" id="{62E0A35E-411E-4EAB-A712-00AB5BA195BB}"/>
                  </a:ext>
                </a:extLst>
              </p:cNvPr>
              <p:cNvCxnSpPr/>
              <p:nvPr userDrawn="1"/>
            </p:nvCxnSpPr>
            <p:spPr>
              <a:xfrm>
                <a:off x="359999" y="3366000"/>
                <a:ext cx="3150001" cy="0"/>
              </a:xfrm>
              <a:prstGeom prst="line">
                <a:avLst/>
              </a:prstGeom>
              <a:ln w="635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h-line">
                <a:extLst>
                  <a:ext uri="{FF2B5EF4-FFF2-40B4-BE49-F238E27FC236}">
                    <a16:creationId xmlns:a16="http://schemas.microsoft.com/office/drawing/2014/main" id="{4C86AE8E-AA7D-40DF-80A1-19E69533C88A}"/>
                  </a:ext>
                </a:extLst>
              </p:cNvPr>
              <p:cNvCxnSpPr/>
              <p:nvPr userDrawn="1"/>
            </p:nvCxnSpPr>
            <p:spPr>
              <a:xfrm>
                <a:off x="359999" y="3546000"/>
                <a:ext cx="3150001" cy="0"/>
              </a:xfrm>
              <a:prstGeom prst="line">
                <a:avLst/>
              </a:prstGeom>
              <a:ln w="635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h-line">
                <a:extLst>
                  <a:ext uri="{FF2B5EF4-FFF2-40B4-BE49-F238E27FC236}">
                    <a16:creationId xmlns:a16="http://schemas.microsoft.com/office/drawing/2014/main" id="{AE3672A3-DE28-4A05-8C9B-3B356C98D8C2}"/>
                  </a:ext>
                </a:extLst>
              </p:cNvPr>
              <p:cNvCxnSpPr/>
              <p:nvPr userDrawn="1"/>
            </p:nvCxnSpPr>
            <p:spPr>
              <a:xfrm>
                <a:off x="359999" y="3726000"/>
                <a:ext cx="3150001" cy="0"/>
              </a:xfrm>
              <a:prstGeom prst="line">
                <a:avLst/>
              </a:prstGeom>
              <a:ln w="635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h-line">
                <a:extLst>
                  <a:ext uri="{FF2B5EF4-FFF2-40B4-BE49-F238E27FC236}">
                    <a16:creationId xmlns:a16="http://schemas.microsoft.com/office/drawing/2014/main" id="{80740D76-022D-43F0-846E-83D052EBA4A9}"/>
                  </a:ext>
                </a:extLst>
              </p:cNvPr>
              <p:cNvCxnSpPr/>
              <p:nvPr userDrawn="1"/>
            </p:nvCxnSpPr>
            <p:spPr>
              <a:xfrm>
                <a:off x="359999" y="3906000"/>
                <a:ext cx="3150001" cy="0"/>
              </a:xfrm>
              <a:prstGeom prst="line">
                <a:avLst/>
              </a:prstGeom>
              <a:ln w="635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h-line">
                <a:extLst>
                  <a:ext uri="{FF2B5EF4-FFF2-40B4-BE49-F238E27FC236}">
                    <a16:creationId xmlns:a16="http://schemas.microsoft.com/office/drawing/2014/main" id="{8643BA72-503A-49F2-8044-3D720300E100}"/>
                  </a:ext>
                </a:extLst>
              </p:cNvPr>
              <p:cNvCxnSpPr/>
              <p:nvPr userDrawn="1"/>
            </p:nvCxnSpPr>
            <p:spPr>
              <a:xfrm>
                <a:off x="359999" y="4086000"/>
                <a:ext cx="3150001" cy="0"/>
              </a:xfrm>
              <a:prstGeom prst="line">
                <a:avLst/>
              </a:prstGeom>
              <a:ln w="635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h-line">
                <a:extLst>
                  <a:ext uri="{FF2B5EF4-FFF2-40B4-BE49-F238E27FC236}">
                    <a16:creationId xmlns:a16="http://schemas.microsoft.com/office/drawing/2014/main" id="{636F95DD-CFAA-4E8D-BBF3-9BDB16C658BC}"/>
                  </a:ext>
                </a:extLst>
              </p:cNvPr>
              <p:cNvCxnSpPr/>
              <p:nvPr userDrawn="1"/>
            </p:nvCxnSpPr>
            <p:spPr>
              <a:xfrm>
                <a:off x="359999" y="4266000"/>
                <a:ext cx="3150001" cy="0"/>
              </a:xfrm>
              <a:prstGeom prst="line">
                <a:avLst/>
              </a:prstGeom>
              <a:ln w="635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h-line">
                <a:extLst>
                  <a:ext uri="{FF2B5EF4-FFF2-40B4-BE49-F238E27FC236}">
                    <a16:creationId xmlns:a16="http://schemas.microsoft.com/office/drawing/2014/main" id="{A6173077-E534-4691-BE0C-8403BC0046CB}"/>
                  </a:ext>
                </a:extLst>
              </p:cNvPr>
              <p:cNvCxnSpPr/>
              <p:nvPr userDrawn="1"/>
            </p:nvCxnSpPr>
            <p:spPr>
              <a:xfrm>
                <a:off x="359999" y="4446000"/>
                <a:ext cx="3150001" cy="0"/>
              </a:xfrm>
              <a:prstGeom prst="line">
                <a:avLst/>
              </a:prstGeom>
              <a:ln w="635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9" name="day-left02">
              <a:extLst>
                <a:ext uri="{FF2B5EF4-FFF2-40B4-BE49-F238E27FC236}">
                  <a16:creationId xmlns:a16="http://schemas.microsoft.com/office/drawing/2014/main" id="{9100BD87-E60C-47E6-81FD-8BCB000BE790}"/>
                </a:ext>
              </a:extLst>
            </p:cNvPr>
            <p:cNvGrpSpPr/>
            <p:nvPr userDrawn="1"/>
          </p:nvGrpSpPr>
          <p:grpSpPr>
            <a:xfrm>
              <a:off x="360000" y="4986000"/>
              <a:ext cx="3150000" cy="1260000"/>
              <a:chOff x="360000" y="4986000"/>
              <a:chExt cx="3150000" cy="1260000"/>
            </a:xfrm>
          </p:grpSpPr>
          <p:cxnSp>
            <p:nvCxnSpPr>
              <p:cNvPr id="46" name="h-line">
                <a:extLst>
                  <a:ext uri="{FF2B5EF4-FFF2-40B4-BE49-F238E27FC236}">
                    <a16:creationId xmlns:a16="http://schemas.microsoft.com/office/drawing/2014/main" id="{732DA9CF-B32F-437F-88C5-40DEA7B6D8A4}"/>
                  </a:ext>
                </a:extLst>
              </p:cNvPr>
              <p:cNvCxnSpPr/>
              <p:nvPr userDrawn="1"/>
            </p:nvCxnSpPr>
            <p:spPr>
              <a:xfrm>
                <a:off x="360000" y="4986000"/>
                <a:ext cx="3150000" cy="0"/>
              </a:xfrm>
              <a:prstGeom prst="line">
                <a:avLst/>
              </a:prstGeom>
              <a:ln w="635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h-line">
                <a:extLst>
                  <a:ext uri="{FF2B5EF4-FFF2-40B4-BE49-F238E27FC236}">
                    <a16:creationId xmlns:a16="http://schemas.microsoft.com/office/drawing/2014/main" id="{5B655B3D-2004-4162-9CC6-C0C9FA5525E9}"/>
                  </a:ext>
                </a:extLst>
              </p:cNvPr>
              <p:cNvCxnSpPr/>
              <p:nvPr userDrawn="1"/>
            </p:nvCxnSpPr>
            <p:spPr>
              <a:xfrm>
                <a:off x="360000" y="5166000"/>
                <a:ext cx="3150000" cy="0"/>
              </a:xfrm>
              <a:prstGeom prst="line">
                <a:avLst/>
              </a:prstGeom>
              <a:ln w="635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h-line">
                <a:extLst>
                  <a:ext uri="{FF2B5EF4-FFF2-40B4-BE49-F238E27FC236}">
                    <a16:creationId xmlns:a16="http://schemas.microsoft.com/office/drawing/2014/main" id="{2C6464CC-3986-4347-9561-79953633BC0D}"/>
                  </a:ext>
                </a:extLst>
              </p:cNvPr>
              <p:cNvCxnSpPr/>
              <p:nvPr userDrawn="1"/>
            </p:nvCxnSpPr>
            <p:spPr>
              <a:xfrm>
                <a:off x="360000" y="5346000"/>
                <a:ext cx="3150000" cy="0"/>
              </a:xfrm>
              <a:prstGeom prst="line">
                <a:avLst/>
              </a:prstGeom>
              <a:ln w="635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h-line">
                <a:extLst>
                  <a:ext uri="{FF2B5EF4-FFF2-40B4-BE49-F238E27FC236}">
                    <a16:creationId xmlns:a16="http://schemas.microsoft.com/office/drawing/2014/main" id="{E16E9073-14CA-4C60-AEF4-065AEE436751}"/>
                  </a:ext>
                </a:extLst>
              </p:cNvPr>
              <p:cNvCxnSpPr/>
              <p:nvPr userDrawn="1"/>
            </p:nvCxnSpPr>
            <p:spPr>
              <a:xfrm>
                <a:off x="360000" y="5526000"/>
                <a:ext cx="3150000" cy="0"/>
              </a:xfrm>
              <a:prstGeom prst="line">
                <a:avLst/>
              </a:prstGeom>
              <a:ln w="635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h-line">
                <a:extLst>
                  <a:ext uri="{FF2B5EF4-FFF2-40B4-BE49-F238E27FC236}">
                    <a16:creationId xmlns:a16="http://schemas.microsoft.com/office/drawing/2014/main" id="{0E2FB380-E0F7-4116-B159-D104249A7B8F}"/>
                  </a:ext>
                </a:extLst>
              </p:cNvPr>
              <p:cNvCxnSpPr/>
              <p:nvPr userDrawn="1"/>
            </p:nvCxnSpPr>
            <p:spPr>
              <a:xfrm>
                <a:off x="360000" y="5706000"/>
                <a:ext cx="3150000" cy="0"/>
              </a:xfrm>
              <a:prstGeom prst="line">
                <a:avLst/>
              </a:prstGeom>
              <a:ln w="635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h-line">
                <a:extLst>
                  <a:ext uri="{FF2B5EF4-FFF2-40B4-BE49-F238E27FC236}">
                    <a16:creationId xmlns:a16="http://schemas.microsoft.com/office/drawing/2014/main" id="{80A029EB-0D23-40CD-B7BD-F2D7E3D6462F}"/>
                  </a:ext>
                </a:extLst>
              </p:cNvPr>
              <p:cNvCxnSpPr/>
              <p:nvPr userDrawn="1"/>
            </p:nvCxnSpPr>
            <p:spPr>
              <a:xfrm>
                <a:off x="360000" y="5886000"/>
                <a:ext cx="3150000" cy="0"/>
              </a:xfrm>
              <a:prstGeom prst="line">
                <a:avLst/>
              </a:prstGeom>
              <a:ln w="635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h-line">
                <a:extLst>
                  <a:ext uri="{FF2B5EF4-FFF2-40B4-BE49-F238E27FC236}">
                    <a16:creationId xmlns:a16="http://schemas.microsoft.com/office/drawing/2014/main" id="{1B30D90A-EBEE-4764-8ADD-01699766AAF8}"/>
                  </a:ext>
                </a:extLst>
              </p:cNvPr>
              <p:cNvCxnSpPr/>
              <p:nvPr userDrawn="1"/>
            </p:nvCxnSpPr>
            <p:spPr>
              <a:xfrm>
                <a:off x="360000" y="6066000"/>
                <a:ext cx="3150000" cy="0"/>
              </a:xfrm>
              <a:prstGeom prst="line">
                <a:avLst/>
              </a:prstGeom>
              <a:ln w="635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h-line">
                <a:extLst>
                  <a:ext uri="{FF2B5EF4-FFF2-40B4-BE49-F238E27FC236}">
                    <a16:creationId xmlns:a16="http://schemas.microsoft.com/office/drawing/2014/main" id="{FABB67B3-913F-4051-8809-F316D785181B}"/>
                  </a:ext>
                </a:extLst>
              </p:cNvPr>
              <p:cNvCxnSpPr/>
              <p:nvPr userDrawn="1"/>
            </p:nvCxnSpPr>
            <p:spPr>
              <a:xfrm>
                <a:off x="360000" y="6246000"/>
                <a:ext cx="3150000" cy="0"/>
              </a:xfrm>
              <a:prstGeom prst="line">
                <a:avLst/>
              </a:prstGeom>
              <a:ln w="635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0" name="day-left03">
              <a:extLst>
                <a:ext uri="{FF2B5EF4-FFF2-40B4-BE49-F238E27FC236}">
                  <a16:creationId xmlns:a16="http://schemas.microsoft.com/office/drawing/2014/main" id="{580879B3-D891-4D9B-8C9C-8AE59ABC0877}"/>
                </a:ext>
              </a:extLst>
            </p:cNvPr>
            <p:cNvGrpSpPr/>
            <p:nvPr userDrawn="1"/>
          </p:nvGrpSpPr>
          <p:grpSpPr>
            <a:xfrm>
              <a:off x="360000" y="6786000"/>
              <a:ext cx="3150000" cy="1260000"/>
              <a:chOff x="360000" y="6786000"/>
              <a:chExt cx="3150000" cy="1260000"/>
            </a:xfrm>
          </p:grpSpPr>
          <p:cxnSp>
            <p:nvCxnSpPr>
              <p:cNvPr id="38" name="h-line">
                <a:extLst>
                  <a:ext uri="{FF2B5EF4-FFF2-40B4-BE49-F238E27FC236}">
                    <a16:creationId xmlns:a16="http://schemas.microsoft.com/office/drawing/2014/main" id="{00F189EF-28E1-46DF-87FC-97683B145826}"/>
                  </a:ext>
                </a:extLst>
              </p:cNvPr>
              <p:cNvCxnSpPr/>
              <p:nvPr userDrawn="1"/>
            </p:nvCxnSpPr>
            <p:spPr>
              <a:xfrm>
                <a:off x="360000" y="6786000"/>
                <a:ext cx="3150000" cy="0"/>
              </a:xfrm>
              <a:prstGeom prst="line">
                <a:avLst/>
              </a:prstGeom>
              <a:ln w="635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h-line">
                <a:extLst>
                  <a:ext uri="{FF2B5EF4-FFF2-40B4-BE49-F238E27FC236}">
                    <a16:creationId xmlns:a16="http://schemas.microsoft.com/office/drawing/2014/main" id="{596A633B-CCD5-431A-B87A-0BAF4B37EF65}"/>
                  </a:ext>
                </a:extLst>
              </p:cNvPr>
              <p:cNvCxnSpPr/>
              <p:nvPr userDrawn="1"/>
            </p:nvCxnSpPr>
            <p:spPr>
              <a:xfrm>
                <a:off x="360000" y="6966000"/>
                <a:ext cx="3150000" cy="0"/>
              </a:xfrm>
              <a:prstGeom prst="line">
                <a:avLst/>
              </a:prstGeom>
              <a:ln w="635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h-line">
                <a:extLst>
                  <a:ext uri="{FF2B5EF4-FFF2-40B4-BE49-F238E27FC236}">
                    <a16:creationId xmlns:a16="http://schemas.microsoft.com/office/drawing/2014/main" id="{BB5B320D-B805-4369-9394-66102A4E8BF8}"/>
                  </a:ext>
                </a:extLst>
              </p:cNvPr>
              <p:cNvCxnSpPr/>
              <p:nvPr userDrawn="1"/>
            </p:nvCxnSpPr>
            <p:spPr>
              <a:xfrm>
                <a:off x="360000" y="7146000"/>
                <a:ext cx="3150000" cy="0"/>
              </a:xfrm>
              <a:prstGeom prst="line">
                <a:avLst/>
              </a:prstGeom>
              <a:ln w="635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h-line">
                <a:extLst>
                  <a:ext uri="{FF2B5EF4-FFF2-40B4-BE49-F238E27FC236}">
                    <a16:creationId xmlns:a16="http://schemas.microsoft.com/office/drawing/2014/main" id="{9E5F64DD-7365-48D9-833A-67237631D303}"/>
                  </a:ext>
                </a:extLst>
              </p:cNvPr>
              <p:cNvCxnSpPr/>
              <p:nvPr userDrawn="1"/>
            </p:nvCxnSpPr>
            <p:spPr>
              <a:xfrm>
                <a:off x="360000" y="7326000"/>
                <a:ext cx="3150000" cy="0"/>
              </a:xfrm>
              <a:prstGeom prst="line">
                <a:avLst/>
              </a:prstGeom>
              <a:ln w="635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h-line">
                <a:extLst>
                  <a:ext uri="{FF2B5EF4-FFF2-40B4-BE49-F238E27FC236}">
                    <a16:creationId xmlns:a16="http://schemas.microsoft.com/office/drawing/2014/main" id="{F8C0F8D5-8401-4A08-BDA9-2C981BE0AC25}"/>
                  </a:ext>
                </a:extLst>
              </p:cNvPr>
              <p:cNvCxnSpPr/>
              <p:nvPr userDrawn="1"/>
            </p:nvCxnSpPr>
            <p:spPr>
              <a:xfrm>
                <a:off x="360000" y="7506000"/>
                <a:ext cx="3150000" cy="0"/>
              </a:xfrm>
              <a:prstGeom prst="line">
                <a:avLst/>
              </a:prstGeom>
              <a:ln w="635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h-line">
                <a:extLst>
                  <a:ext uri="{FF2B5EF4-FFF2-40B4-BE49-F238E27FC236}">
                    <a16:creationId xmlns:a16="http://schemas.microsoft.com/office/drawing/2014/main" id="{8C96ADA3-259E-4265-8045-7F0B6DF58B44}"/>
                  </a:ext>
                </a:extLst>
              </p:cNvPr>
              <p:cNvCxnSpPr/>
              <p:nvPr userDrawn="1"/>
            </p:nvCxnSpPr>
            <p:spPr>
              <a:xfrm>
                <a:off x="360000" y="7686000"/>
                <a:ext cx="3150000" cy="0"/>
              </a:xfrm>
              <a:prstGeom prst="line">
                <a:avLst/>
              </a:prstGeom>
              <a:ln w="635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h-line">
                <a:extLst>
                  <a:ext uri="{FF2B5EF4-FFF2-40B4-BE49-F238E27FC236}">
                    <a16:creationId xmlns:a16="http://schemas.microsoft.com/office/drawing/2014/main" id="{32473F28-BEAB-4856-BAF9-2AEF32825A58}"/>
                  </a:ext>
                </a:extLst>
              </p:cNvPr>
              <p:cNvCxnSpPr/>
              <p:nvPr userDrawn="1"/>
            </p:nvCxnSpPr>
            <p:spPr>
              <a:xfrm>
                <a:off x="360000" y="7866000"/>
                <a:ext cx="3150000" cy="0"/>
              </a:xfrm>
              <a:prstGeom prst="line">
                <a:avLst/>
              </a:prstGeom>
              <a:ln w="635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h-line">
                <a:extLst>
                  <a:ext uri="{FF2B5EF4-FFF2-40B4-BE49-F238E27FC236}">
                    <a16:creationId xmlns:a16="http://schemas.microsoft.com/office/drawing/2014/main" id="{5D3B1169-12B3-4661-8793-5FC94AFE3CC5}"/>
                  </a:ext>
                </a:extLst>
              </p:cNvPr>
              <p:cNvCxnSpPr/>
              <p:nvPr userDrawn="1"/>
            </p:nvCxnSpPr>
            <p:spPr>
              <a:xfrm>
                <a:off x="360000" y="8046000"/>
                <a:ext cx="3150000" cy="0"/>
              </a:xfrm>
              <a:prstGeom prst="line">
                <a:avLst/>
              </a:prstGeom>
              <a:ln w="635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1" name="day-left04">
              <a:extLst>
                <a:ext uri="{FF2B5EF4-FFF2-40B4-BE49-F238E27FC236}">
                  <a16:creationId xmlns:a16="http://schemas.microsoft.com/office/drawing/2014/main" id="{5266DF37-E9F2-4252-A0F7-1754AB331763}"/>
                </a:ext>
              </a:extLst>
            </p:cNvPr>
            <p:cNvGrpSpPr/>
            <p:nvPr userDrawn="1"/>
          </p:nvGrpSpPr>
          <p:grpSpPr>
            <a:xfrm>
              <a:off x="360000" y="8586000"/>
              <a:ext cx="3150000" cy="1260000"/>
              <a:chOff x="360000" y="8586000"/>
              <a:chExt cx="3150000" cy="1260000"/>
            </a:xfrm>
          </p:grpSpPr>
          <p:cxnSp>
            <p:nvCxnSpPr>
              <p:cNvPr id="30" name="h-line">
                <a:extLst>
                  <a:ext uri="{FF2B5EF4-FFF2-40B4-BE49-F238E27FC236}">
                    <a16:creationId xmlns:a16="http://schemas.microsoft.com/office/drawing/2014/main" id="{FA4F44D1-E6EA-470B-AD3D-270868AB0149}"/>
                  </a:ext>
                </a:extLst>
              </p:cNvPr>
              <p:cNvCxnSpPr/>
              <p:nvPr userDrawn="1"/>
            </p:nvCxnSpPr>
            <p:spPr>
              <a:xfrm>
                <a:off x="360000" y="8586000"/>
                <a:ext cx="3150000" cy="0"/>
              </a:xfrm>
              <a:prstGeom prst="line">
                <a:avLst/>
              </a:prstGeom>
              <a:ln w="635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h-line">
                <a:extLst>
                  <a:ext uri="{FF2B5EF4-FFF2-40B4-BE49-F238E27FC236}">
                    <a16:creationId xmlns:a16="http://schemas.microsoft.com/office/drawing/2014/main" id="{D4DFF960-2C92-4B39-A4DD-BDCC09430787}"/>
                  </a:ext>
                </a:extLst>
              </p:cNvPr>
              <p:cNvCxnSpPr/>
              <p:nvPr userDrawn="1"/>
            </p:nvCxnSpPr>
            <p:spPr>
              <a:xfrm>
                <a:off x="360000" y="8766000"/>
                <a:ext cx="3150000" cy="0"/>
              </a:xfrm>
              <a:prstGeom prst="line">
                <a:avLst/>
              </a:prstGeom>
              <a:ln w="635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h-line">
                <a:extLst>
                  <a:ext uri="{FF2B5EF4-FFF2-40B4-BE49-F238E27FC236}">
                    <a16:creationId xmlns:a16="http://schemas.microsoft.com/office/drawing/2014/main" id="{F1BA53AB-2027-4F91-A61F-73D2E5D36DF0}"/>
                  </a:ext>
                </a:extLst>
              </p:cNvPr>
              <p:cNvCxnSpPr/>
              <p:nvPr userDrawn="1"/>
            </p:nvCxnSpPr>
            <p:spPr>
              <a:xfrm>
                <a:off x="360000" y="8946000"/>
                <a:ext cx="3150000" cy="0"/>
              </a:xfrm>
              <a:prstGeom prst="line">
                <a:avLst/>
              </a:prstGeom>
              <a:ln w="635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h-line">
                <a:extLst>
                  <a:ext uri="{FF2B5EF4-FFF2-40B4-BE49-F238E27FC236}">
                    <a16:creationId xmlns:a16="http://schemas.microsoft.com/office/drawing/2014/main" id="{A08A8BBF-CC6D-4C24-A649-4CCFA1680E92}"/>
                  </a:ext>
                </a:extLst>
              </p:cNvPr>
              <p:cNvCxnSpPr/>
              <p:nvPr userDrawn="1"/>
            </p:nvCxnSpPr>
            <p:spPr>
              <a:xfrm>
                <a:off x="360000" y="9126000"/>
                <a:ext cx="3150000" cy="0"/>
              </a:xfrm>
              <a:prstGeom prst="line">
                <a:avLst/>
              </a:prstGeom>
              <a:ln w="635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h-line">
                <a:extLst>
                  <a:ext uri="{FF2B5EF4-FFF2-40B4-BE49-F238E27FC236}">
                    <a16:creationId xmlns:a16="http://schemas.microsoft.com/office/drawing/2014/main" id="{68A47FC2-D685-408E-8525-C714168D0C7A}"/>
                  </a:ext>
                </a:extLst>
              </p:cNvPr>
              <p:cNvCxnSpPr/>
              <p:nvPr userDrawn="1"/>
            </p:nvCxnSpPr>
            <p:spPr>
              <a:xfrm>
                <a:off x="360000" y="9306000"/>
                <a:ext cx="3150000" cy="0"/>
              </a:xfrm>
              <a:prstGeom prst="line">
                <a:avLst/>
              </a:prstGeom>
              <a:ln w="635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h-line">
                <a:extLst>
                  <a:ext uri="{FF2B5EF4-FFF2-40B4-BE49-F238E27FC236}">
                    <a16:creationId xmlns:a16="http://schemas.microsoft.com/office/drawing/2014/main" id="{84FFDCAE-5826-430E-A0C0-A283339CCC3E}"/>
                  </a:ext>
                </a:extLst>
              </p:cNvPr>
              <p:cNvCxnSpPr/>
              <p:nvPr userDrawn="1"/>
            </p:nvCxnSpPr>
            <p:spPr>
              <a:xfrm>
                <a:off x="360000" y="9486000"/>
                <a:ext cx="3150000" cy="0"/>
              </a:xfrm>
              <a:prstGeom prst="line">
                <a:avLst/>
              </a:prstGeom>
              <a:ln w="635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h-line">
                <a:extLst>
                  <a:ext uri="{FF2B5EF4-FFF2-40B4-BE49-F238E27FC236}">
                    <a16:creationId xmlns:a16="http://schemas.microsoft.com/office/drawing/2014/main" id="{6F810029-71D9-401E-B189-54AD76C25F25}"/>
                  </a:ext>
                </a:extLst>
              </p:cNvPr>
              <p:cNvCxnSpPr/>
              <p:nvPr userDrawn="1"/>
            </p:nvCxnSpPr>
            <p:spPr>
              <a:xfrm>
                <a:off x="360000" y="9666000"/>
                <a:ext cx="3150000" cy="0"/>
              </a:xfrm>
              <a:prstGeom prst="line">
                <a:avLst/>
              </a:prstGeom>
              <a:ln w="635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h-line">
                <a:extLst>
                  <a:ext uri="{FF2B5EF4-FFF2-40B4-BE49-F238E27FC236}">
                    <a16:creationId xmlns:a16="http://schemas.microsoft.com/office/drawing/2014/main" id="{9558C087-092A-4A78-8483-79061EF25B6A}"/>
                  </a:ext>
                </a:extLst>
              </p:cNvPr>
              <p:cNvCxnSpPr/>
              <p:nvPr userDrawn="1"/>
            </p:nvCxnSpPr>
            <p:spPr>
              <a:xfrm>
                <a:off x="360000" y="9846000"/>
                <a:ext cx="3150000" cy="0"/>
              </a:xfrm>
              <a:prstGeom prst="line">
                <a:avLst/>
              </a:prstGeom>
              <a:ln w="635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2" name="day-right01">
              <a:extLst>
                <a:ext uri="{FF2B5EF4-FFF2-40B4-BE49-F238E27FC236}">
                  <a16:creationId xmlns:a16="http://schemas.microsoft.com/office/drawing/2014/main" id="{23488F0B-F027-4247-B0BB-14082ED4D1B5}"/>
                </a:ext>
              </a:extLst>
            </p:cNvPr>
            <p:cNvGrpSpPr/>
            <p:nvPr userDrawn="1"/>
          </p:nvGrpSpPr>
          <p:grpSpPr>
            <a:xfrm>
              <a:off x="3690000" y="3186000"/>
              <a:ext cx="3150000" cy="1260000"/>
              <a:chOff x="3690000" y="3186000"/>
              <a:chExt cx="3150000" cy="1260000"/>
            </a:xfrm>
          </p:grpSpPr>
          <p:cxnSp>
            <p:nvCxnSpPr>
              <p:cNvPr id="54" name="h-line">
                <a:extLst>
                  <a:ext uri="{FF2B5EF4-FFF2-40B4-BE49-F238E27FC236}">
                    <a16:creationId xmlns:a16="http://schemas.microsoft.com/office/drawing/2014/main" id="{FCC227D8-2C70-44B5-8B0F-F04EF762EEB1}"/>
                  </a:ext>
                </a:extLst>
              </p:cNvPr>
              <p:cNvCxnSpPr/>
              <p:nvPr userDrawn="1"/>
            </p:nvCxnSpPr>
            <p:spPr>
              <a:xfrm>
                <a:off x="3690000" y="3186000"/>
                <a:ext cx="3150000" cy="0"/>
              </a:xfrm>
              <a:prstGeom prst="line">
                <a:avLst/>
              </a:prstGeom>
              <a:ln w="635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h-line">
                <a:extLst>
                  <a:ext uri="{FF2B5EF4-FFF2-40B4-BE49-F238E27FC236}">
                    <a16:creationId xmlns:a16="http://schemas.microsoft.com/office/drawing/2014/main" id="{C7852692-EC69-4378-91DB-34CC0EAEF88B}"/>
                  </a:ext>
                </a:extLst>
              </p:cNvPr>
              <p:cNvCxnSpPr/>
              <p:nvPr userDrawn="1"/>
            </p:nvCxnSpPr>
            <p:spPr>
              <a:xfrm>
                <a:off x="3690000" y="3366000"/>
                <a:ext cx="3150000" cy="0"/>
              </a:xfrm>
              <a:prstGeom prst="line">
                <a:avLst/>
              </a:prstGeom>
              <a:ln w="635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h-line">
                <a:extLst>
                  <a:ext uri="{FF2B5EF4-FFF2-40B4-BE49-F238E27FC236}">
                    <a16:creationId xmlns:a16="http://schemas.microsoft.com/office/drawing/2014/main" id="{CDCE0CBD-3D52-4291-9366-D11D40AD3422}"/>
                  </a:ext>
                </a:extLst>
              </p:cNvPr>
              <p:cNvCxnSpPr/>
              <p:nvPr userDrawn="1"/>
            </p:nvCxnSpPr>
            <p:spPr>
              <a:xfrm>
                <a:off x="3690000" y="3546000"/>
                <a:ext cx="3150000" cy="0"/>
              </a:xfrm>
              <a:prstGeom prst="line">
                <a:avLst/>
              </a:prstGeom>
              <a:ln w="635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h-line">
                <a:extLst>
                  <a:ext uri="{FF2B5EF4-FFF2-40B4-BE49-F238E27FC236}">
                    <a16:creationId xmlns:a16="http://schemas.microsoft.com/office/drawing/2014/main" id="{9ABE46AE-C852-403F-B64F-7F401B971D58}"/>
                  </a:ext>
                </a:extLst>
              </p:cNvPr>
              <p:cNvCxnSpPr/>
              <p:nvPr userDrawn="1"/>
            </p:nvCxnSpPr>
            <p:spPr>
              <a:xfrm>
                <a:off x="3690000" y="3726000"/>
                <a:ext cx="3150000" cy="0"/>
              </a:xfrm>
              <a:prstGeom prst="line">
                <a:avLst/>
              </a:prstGeom>
              <a:ln w="635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h-line">
                <a:extLst>
                  <a:ext uri="{FF2B5EF4-FFF2-40B4-BE49-F238E27FC236}">
                    <a16:creationId xmlns:a16="http://schemas.microsoft.com/office/drawing/2014/main" id="{94A0A614-A46F-4F95-BFE5-AA400B3E0703}"/>
                  </a:ext>
                </a:extLst>
              </p:cNvPr>
              <p:cNvCxnSpPr/>
              <p:nvPr userDrawn="1"/>
            </p:nvCxnSpPr>
            <p:spPr>
              <a:xfrm>
                <a:off x="3690000" y="3906000"/>
                <a:ext cx="3150000" cy="0"/>
              </a:xfrm>
              <a:prstGeom prst="line">
                <a:avLst/>
              </a:prstGeom>
              <a:ln w="635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h-line">
                <a:extLst>
                  <a:ext uri="{FF2B5EF4-FFF2-40B4-BE49-F238E27FC236}">
                    <a16:creationId xmlns:a16="http://schemas.microsoft.com/office/drawing/2014/main" id="{98775C16-18E9-40A7-8E0F-166028760769}"/>
                  </a:ext>
                </a:extLst>
              </p:cNvPr>
              <p:cNvCxnSpPr/>
              <p:nvPr userDrawn="1"/>
            </p:nvCxnSpPr>
            <p:spPr>
              <a:xfrm>
                <a:off x="3690000" y="4086000"/>
                <a:ext cx="3150000" cy="0"/>
              </a:xfrm>
              <a:prstGeom prst="line">
                <a:avLst/>
              </a:prstGeom>
              <a:ln w="635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h-line">
                <a:extLst>
                  <a:ext uri="{FF2B5EF4-FFF2-40B4-BE49-F238E27FC236}">
                    <a16:creationId xmlns:a16="http://schemas.microsoft.com/office/drawing/2014/main" id="{FBF5211E-2A5C-4D10-9A81-7A7C2E5D100E}"/>
                  </a:ext>
                </a:extLst>
              </p:cNvPr>
              <p:cNvCxnSpPr/>
              <p:nvPr userDrawn="1"/>
            </p:nvCxnSpPr>
            <p:spPr>
              <a:xfrm>
                <a:off x="3690000" y="4266000"/>
                <a:ext cx="3150000" cy="0"/>
              </a:xfrm>
              <a:prstGeom prst="line">
                <a:avLst/>
              </a:prstGeom>
              <a:ln w="635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h-line">
                <a:extLst>
                  <a:ext uri="{FF2B5EF4-FFF2-40B4-BE49-F238E27FC236}">
                    <a16:creationId xmlns:a16="http://schemas.microsoft.com/office/drawing/2014/main" id="{1D23E9D3-BA7F-456A-951D-20D25210F57A}"/>
                  </a:ext>
                </a:extLst>
              </p:cNvPr>
              <p:cNvCxnSpPr/>
              <p:nvPr userDrawn="1"/>
            </p:nvCxnSpPr>
            <p:spPr>
              <a:xfrm>
                <a:off x="3690000" y="4446000"/>
                <a:ext cx="3150000" cy="0"/>
              </a:xfrm>
              <a:prstGeom prst="line">
                <a:avLst/>
              </a:prstGeom>
              <a:ln w="635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4" name="day-right03">
              <a:extLst>
                <a:ext uri="{FF2B5EF4-FFF2-40B4-BE49-F238E27FC236}">
                  <a16:creationId xmlns:a16="http://schemas.microsoft.com/office/drawing/2014/main" id="{910F430C-85C2-4C4A-8B74-C8DD33DC36C9}"/>
                </a:ext>
              </a:extLst>
            </p:cNvPr>
            <p:cNvGrpSpPr/>
            <p:nvPr userDrawn="1"/>
          </p:nvGrpSpPr>
          <p:grpSpPr>
            <a:xfrm>
              <a:off x="3690000" y="6786000"/>
              <a:ext cx="3150000" cy="1260000"/>
              <a:chOff x="3690000" y="6786000"/>
              <a:chExt cx="3150000" cy="1260000"/>
            </a:xfrm>
          </p:grpSpPr>
          <p:cxnSp>
            <p:nvCxnSpPr>
              <p:cNvPr id="22" name="h-line">
                <a:extLst>
                  <a:ext uri="{FF2B5EF4-FFF2-40B4-BE49-F238E27FC236}">
                    <a16:creationId xmlns:a16="http://schemas.microsoft.com/office/drawing/2014/main" id="{72931227-8481-4BE2-835E-583104B25EB4}"/>
                  </a:ext>
                </a:extLst>
              </p:cNvPr>
              <p:cNvCxnSpPr/>
              <p:nvPr userDrawn="1"/>
            </p:nvCxnSpPr>
            <p:spPr>
              <a:xfrm>
                <a:off x="3690000" y="6786000"/>
                <a:ext cx="3150000" cy="0"/>
              </a:xfrm>
              <a:prstGeom prst="line">
                <a:avLst/>
              </a:prstGeom>
              <a:ln w="635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h-line">
                <a:extLst>
                  <a:ext uri="{FF2B5EF4-FFF2-40B4-BE49-F238E27FC236}">
                    <a16:creationId xmlns:a16="http://schemas.microsoft.com/office/drawing/2014/main" id="{EFA0C145-1312-46DB-B114-DD4A150FEA36}"/>
                  </a:ext>
                </a:extLst>
              </p:cNvPr>
              <p:cNvCxnSpPr/>
              <p:nvPr userDrawn="1"/>
            </p:nvCxnSpPr>
            <p:spPr>
              <a:xfrm>
                <a:off x="3690000" y="6966000"/>
                <a:ext cx="3150000" cy="0"/>
              </a:xfrm>
              <a:prstGeom prst="line">
                <a:avLst/>
              </a:prstGeom>
              <a:ln w="635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h-line">
                <a:extLst>
                  <a:ext uri="{FF2B5EF4-FFF2-40B4-BE49-F238E27FC236}">
                    <a16:creationId xmlns:a16="http://schemas.microsoft.com/office/drawing/2014/main" id="{44F791BA-471E-4147-914C-7282FBD9B463}"/>
                  </a:ext>
                </a:extLst>
              </p:cNvPr>
              <p:cNvCxnSpPr/>
              <p:nvPr userDrawn="1"/>
            </p:nvCxnSpPr>
            <p:spPr>
              <a:xfrm>
                <a:off x="3690000" y="7146000"/>
                <a:ext cx="3150000" cy="0"/>
              </a:xfrm>
              <a:prstGeom prst="line">
                <a:avLst/>
              </a:prstGeom>
              <a:ln w="635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h-line">
                <a:extLst>
                  <a:ext uri="{FF2B5EF4-FFF2-40B4-BE49-F238E27FC236}">
                    <a16:creationId xmlns:a16="http://schemas.microsoft.com/office/drawing/2014/main" id="{4B927B79-F77D-4553-9A45-57CC0B5BB337}"/>
                  </a:ext>
                </a:extLst>
              </p:cNvPr>
              <p:cNvCxnSpPr/>
              <p:nvPr userDrawn="1"/>
            </p:nvCxnSpPr>
            <p:spPr>
              <a:xfrm>
                <a:off x="3690000" y="7326000"/>
                <a:ext cx="3150000" cy="0"/>
              </a:xfrm>
              <a:prstGeom prst="line">
                <a:avLst/>
              </a:prstGeom>
              <a:ln w="635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h-line">
                <a:extLst>
                  <a:ext uri="{FF2B5EF4-FFF2-40B4-BE49-F238E27FC236}">
                    <a16:creationId xmlns:a16="http://schemas.microsoft.com/office/drawing/2014/main" id="{80353A04-C2C0-43ED-8E0F-876BAF90EEF6}"/>
                  </a:ext>
                </a:extLst>
              </p:cNvPr>
              <p:cNvCxnSpPr/>
              <p:nvPr userDrawn="1"/>
            </p:nvCxnSpPr>
            <p:spPr>
              <a:xfrm>
                <a:off x="3690000" y="7506000"/>
                <a:ext cx="3150000" cy="0"/>
              </a:xfrm>
              <a:prstGeom prst="line">
                <a:avLst/>
              </a:prstGeom>
              <a:ln w="635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h-line">
                <a:extLst>
                  <a:ext uri="{FF2B5EF4-FFF2-40B4-BE49-F238E27FC236}">
                    <a16:creationId xmlns:a16="http://schemas.microsoft.com/office/drawing/2014/main" id="{135E49A6-FD30-479D-B6CA-DC5B76E8D770}"/>
                  </a:ext>
                </a:extLst>
              </p:cNvPr>
              <p:cNvCxnSpPr/>
              <p:nvPr userDrawn="1"/>
            </p:nvCxnSpPr>
            <p:spPr>
              <a:xfrm>
                <a:off x="3690000" y="7686000"/>
                <a:ext cx="3150000" cy="0"/>
              </a:xfrm>
              <a:prstGeom prst="line">
                <a:avLst/>
              </a:prstGeom>
              <a:ln w="635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h-line">
                <a:extLst>
                  <a:ext uri="{FF2B5EF4-FFF2-40B4-BE49-F238E27FC236}">
                    <a16:creationId xmlns:a16="http://schemas.microsoft.com/office/drawing/2014/main" id="{4CFDEEF1-F139-4CCB-8192-D1BB438E4D7F}"/>
                  </a:ext>
                </a:extLst>
              </p:cNvPr>
              <p:cNvCxnSpPr/>
              <p:nvPr userDrawn="1"/>
            </p:nvCxnSpPr>
            <p:spPr>
              <a:xfrm>
                <a:off x="3690000" y="7866000"/>
                <a:ext cx="3150000" cy="0"/>
              </a:xfrm>
              <a:prstGeom prst="line">
                <a:avLst/>
              </a:prstGeom>
              <a:ln w="635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h-line">
                <a:extLst>
                  <a:ext uri="{FF2B5EF4-FFF2-40B4-BE49-F238E27FC236}">
                    <a16:creationId xmlns:a16="http://schemas.microsoft.com/office/drawing/2014/main" id="{FAA952D1-22B1-425D-9E19-C0AFE2A7CF8E}"/>
                  </a:ext>
                </a:extLst>
              </p:cNvPr>
              <p:cNvCxnSpPr/>
              <p:nvPr userDrawn="1"/>
            </p:nvCxnSpPr>
            <p:spPr>
              <a:xfrm>
                <a:off x="3690000" y="8046000"/>
                <a:ext cx="3150000" cy="0"/>
              </a:xfrm>
              <a:prstGeom prst="line">
                <a:avLst/>
              </a:prstGeom>
              <a:ln w="635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3" name="day-right02">
              <a:extLst>
                <a:ext uri="{FF2B5EF4-FFF2-40B4-BE49-F238E27FC236}">
                  <a16:creationId xmlns:a16="http://schemas.microsoft.com/office/drawing/2014/main" id="{08534CF9-4EBD-4AE8-83D3-F72CC9449AB4}"/>
                </a:ext>
              </a:extLst>
            </p:cNvPr>
            <p:cNvGrpSpPr/>
            <p:nvPr userDrawn="1"/>
          </p:nvGrpSpPr>
          <p:grpSpPr>
            <a:xfrm>
              <a:off x="3690000" y="4986000"/>
              <a:ext cx="3150000" cy="1260000"/>
              <a:chOff x="3690000" y="4986000"/>
              <a:chExt cx="3150000" cy="1260000"/>
            </a:xfrm>
          </p:grpSpPr>
          <p:cxnSp>
            <p:nvCxnSpPr>
              <p:cNvPr id="14" name="h-line">
                <a:extLst>
                  <a:ext uri="{FF2B5EF4-FFF2-40B4-BE49-F238E27FC236}">
                    <a16:creationId xmlns:a16="http://schemas.microsoft.com/office/drawing/2014/main" id="{4CF0F7C7-5DCC-4BAA-8A09-C316F8DD7C98}"/>
                  </a:ext>
                </a:extLst>
              </p:cNvPr>
              <p:cNvCxnSpPr/>
              <p:nvPr userDrawn="1"/>
            </p:nvCxnSpPr>
            <p:spPr>
              <a:xfrm>
                <a:off x="3690000" y="4986000"/>
                <a:ext cx="3150000" cy="0"/>
              </a:xfrm>
              <a:prstGeom prst="line">
                <a:avLst/>
              </a:prstGeom>
              <a:ln w="635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h-line">
                <a:extLst>
                  <a:ext uri="{FF2B5EF4-FFF2-40B4-BE49-F238E27FC236}">
                    <a16:creationId xmlns:a16="http://schemas.microsoft.com/office/drawing/2014/main" id="{C69AD613-99E6-473C-A541-CFC0B8D45C47}"/>
                  </a:ext>
                </a:extLst>
              </p:cNvPr>
              <p:cNvCxnSpPr/>
              <p:nvPr userDrawn="1"/>
            </p:nvCxnSpPr>
            <p:spPr>
              <a:xfrm>
                <a:off x="3690000" y="5166000"/>
                <a:ext cx="3150000" cy="0"/>
              </a:xfrm>
              <a:prstGeom prst="line">
                <a:avLst/>
              </a:prstGeom>
              <a:ln w="635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h-line">
                <a:extLst>
                  <a:ext uri="{FF2B5EF4-FFF2-40B4-BE49-F238E27FC236}">
                    <a16:creationId xmlns:a16="http://schemas.microsoft.com/office/drawing/2014/main" id="{B192683D-C008-45DE-8DAC-4DF290759563}"/>
                  </a:ext>
                </a:extLst>
              </p:cNvPr>
              <p:cNvCxnSpPr/>
              <p:nvPr userDrawn="1"/>
            </p:nvCxnSpPr>
            <p:spPr>
              <a:xfrm>
                <a:off x="3690000" y="5346000"/>
                <a:ext cx="3150000" cy="0"/>
              </a:xfrm>
              <a:prstGeom prst="line">
                <a:avLst/>
              </a:prstGeom>
              <a:ln w="635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h-line">
                <a:extLst>
                  <a:ext uri="{FF2B5EF4-FFF2-40B4-BE49-F238E27FC236}">
                    <a16:creationId xmlns:a16="http://schemas.microsoft.com/office/drawing/2014/main" id="{D5DA458F-97A6-43BC-8E44-58061916AB1A}"/>
                  </a:ext>
                </a:extLst>
              </p:cNvPr>
              <p:cNvCxnSpPr/>
              <p:nvPr userDrawn="1"/>
            </p:nvCxnSpPr>
            <p:spPr>
              <a:xfrm>
                <a:off x="3690000" y="5526000"/>
                <a:ext cx="3150000" cy="0"/>
              </a:xfrm>
              <a:prstGeom prst="line">
                <a:avLst/>
              </a:prstGeom>
              <a:ln w="635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h-line">
                <a:extLst>
                  <a:ext uri="{FF2B5EF4-FFF2-40B4-BE49-F238E27FC236}">
                    <a16:creationId xmlns:a16="http://schemas.microsoft.com/office/drawing/2014/main" id="{74A01CFC-8206-4B81-ABD9-84A1E4D13182}"/>
                  </a:ext>
                </a:extLst>
              </p:cNvPr>
              <p:cNvCxnSpPr/>
              <p:nvPr userDrawn="1"/>
            </p:nvCxnSpPr>
            <p:spPr>
              <a:xfrm>
                <a:off x="3690000" y="5706000"/>
                <a:ext cx="3150000" cy="0"/>
              </a:xfrm>
              <a:prstGeom prst="line">
                <a:avLst/>
              </a:prstGeom>
              <a:ln w="635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h-line">
                <a:extLst>
                  <a:ext uri="{FF2B5EF4-FFF2-40B4-BE49-F238E27FC236}">
                    <a16:creationId xmlns:a16="http://schemas.microsoft.com/office/drawing/2014/main" id="{5AA772CB-4181-48CF-A918-9E259E5E4186}"/>
                  </a:ext>
                </a:extLst>
              </p:cNvPr>
              <p:cNvCxnSpPr/>
              <p:nvPr userDrawn="1"/>
            </p:nvCxnSpPr>
            <p:spPr>
              <a:xfrm>
                <a:off x="3690000" y="5886000"/>
                <a:ext cx="3150000" cy="0"/>
              </a:xfrm>
              <a:prstGeom prst="line">
                <a:avLst/>
              </a:prstGeom>
              <a:ln w="635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h-line">
                <a:extLst>
                  <a:ext uri="{FF2B5EF4-FFF2-40B4-BE49-F238E27FC236}">
                    <a16:creationId xmlns:a16="http://schemas.microsoft.com/office/drawing/2014/main" id="{A58CB79F-B6B7-4D4E-98B4-10A156D4E458}"/>
                  </a:ext>
                </a:extLst>
              </p:cNvPr>
              <p:cNvCxnSpPr/>
              <p:nvPr userDrawn="1"/>
            </p:nvCxnSpPr>
            <p:spPr>
              <a:xfrm>
                <a:off x="3690000" y="6066000"/>
                <a:ext cx="3150000" cy="0"/>
              </a:xfrm>
              <a:prstGeom prst="line">
                <a:avLst/>
              </a:prstGeom>
              <a:ln w="635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h-line">
                <a:extLst>
                  <a:ext uri="{FF2B5EF4-FFF2-40B4-BE49-F238E27FC236}">
                    <a16:creationId xmlns:a16="http://schemas.microsoft.com/office/drawing/2014/main" id="{5CB091F7-771D-4477-A662-182FE31CEC91}"/>
                  </a:ext>
                </a:extLst>
              </p:cNvPr>
              <p:cNvCxnSpPr/>
              <p:nvPr userDrawn="1"/>
            </p:nvCxnSpPr>
            <p:spPr>
              <a:xfrm>
                <a:off x="3690000" y="6246000"/>
                <a:ext cx="3150000" cy="0"/>
              </a:xfrm>
              <a:prstGeom prst="line">
                <a:avLst/>
              </a:prstGeom>
              <a:ln w="635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7" name="week">
            <a:extLst>
              <a:ext uri="{FF2B5EF4-FFF2-40B4-BE49-F238E27FC236}">
                <a16:creationId xmlns:a16="http://schemas.microsoft.com/office/drawing/2014/main" id="{10A0C240-6A30-4420-BCA2-5F36EB834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999" y="486000"/>
            <a:ext cx="4320000" cy="540000"/>
          </a:xfrm>
          <a:prstGeom prst="rect">
            <a:avLst/>
          </a:prstGeom>
        </p:spPr>
        <p:txBody>
          <a:bodyPr tIns="180000" bIns="0" anchor="ctr"/>
          <a:lstStyle>
            <a:lvl1pPr algn="l">
              <a:defRPr sz="1800">
                <a:latin typeface="+mj-lt"/>
              </a:defRPr>
            </a:lvl1pPr>
          </a:lstStyle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441123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ily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h_lines">
            <a:extLst>
              <a:ext uri="{FF2B5EF4-FFF2-40B4-BE49-F238E27FC236}">
                <a16:creationId xmlns:a16="http://schemas.microsoft.com/office/drawing/2014/main" id="{0D9B6C05-D287-4BC3-9E4C-903ED9A0BE2B}"/>
              </a:ext>
            </a:extLst>
          </p:cNvPr>
          <p:cNvGrpSpPr/>
          <p:nvPr userDrawn="1"/>
        </p:nvGrpSpPr>
        <p:grpSpPr>
          <a:xfrm>
            <a:off x="3600000" y="486000"/>
            <a:ext cx="3240000" cy="9360000"/>
            <a:chOff x="360000" y="486000"/>
            <a:chExt cx="6480000" cy="9360000"/>
          </a:xfrm>
        </p:grpSpPr>
        <p:cxnSp>
          <p:nvCxnSpPr>
            <p:cNvPr id="3" name="h-line">
              <a:extLst>
                <a:ext uri="{FF2B5EF4-FFF2-40B4-BE49-F238E27FC236}">
                  <a16:creationId xmlns:a16="http://schemas.microsoft.com/office/drawing/2014/main" id="{9EA03052-C723-4919-97F8-7E1B60DDEB4D}"/>
                </a:ext>
              </a:extLst>
            </p:cNvPr>
            <p:cNvCxnSpPr/>
            <p:nvPr userDrawn="1"/>
          </p:nvCxnSpPr>
          <p:spPr>
            <a:xfrm>
              <a:off x="360000" y="486000"/>
              <a:ext cx="6480000" cy="0"/>
            </a:xfrm>
            <a:prstGeom prst="line">
              <a:avLst/>
            </a:prstGeom>
            <a:ln w="635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h-line">
              <a:extLst>
                <a:ext uri="{FF2B5EF4-FFF2-40B4-BE49-F238E27FC236}">
                  <a16:creationId xmlns:a16="http://schemas.microsoft.com/office/drawing/2014/main" id="{5E9FE2B2-06AB-4C5C-A49A-D66E846919F6}"/>
                </a:ext>
              </a:extLst>
            </p:cNvPr>
            <p:cNvCxnSpPr/>
            <p:nvPr userDrawn="1"/>
          </p:nvCxnSpPr>
          <p:spPr>
            <a:xfrm>
              <a:off x="360000" y="666000"/>
              <a:ext cx="6480000" cy="0"/>
            </a:xfrm>
            <a:prstGeom prst="line">
              <a:avLst/>
            </a:prstGeom>
            <a:ln w="635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h-line">
              <a:extLst>
                <a:ext uri="{FF2B5EF4-FFF2-40B4-BE49-F238E27FC236}">
                  <a16:creationId xmlns:a16="http://schemas.microsoft.com/office/drawing/2014/main" id="{B702DED6-8988-4DEA-80A5-09874B94DDD8}"/>
                </a:ext>
              </a:extLst>
            </p:cNvPr>
            <p:cNvCxnSpPr/>
            <p:nvPr userDrawn="1"/>
          </p:nvCxnSpPr>
          <p:spPr>
            <a:xfrm>
              <a:off x="360000" y="846000"/>
              <a:ext cx="6480000" cy="0"/>
            </a:xfrm>
            <a:prstGeom prst="line">
              <a:avLst/>
            </a:prstGeom>
            <a:ln w="635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h-line">
              <a:extLst>
                <a:ext uri="{FF2B5EF4-FFF2-40B4-BE49-F238E27FC236}">
                  <a16:creationId xmlns:a16="http://schemas.microsoft.com/office/drawing/2014/main" id="{C00CA608-5330-4AB2-B403-4A68502C775B}"/>
                </a:ext>
              </a:extLst>
            </p:cNvPr>
            <p:cNvCxnSpPr/>
            <p:nvPr userDrawn="1"/>
          </p:nvCxnSpPr>
          <p:spPr>
            <a:xfrm>
              <a:off x="360000" y="1026000"/>
              <a:ext cx="6480000" cy="0"/>
            </a:xfrm>
            <a:prstGeom prst="line">
              <a:avLst/>
            </a:prstGeom>
            <a:ln w="635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h-line">
              <a:extLst>
                <a:ext uri="{FF2B5EF4-FFF2-40B4-BE49-F238E27FC236}">
                  <a16:creationId xmlns:a16="http://schemas.microsoft.com/office/drawing/2014/main" id="{C3E2E98D-4D37-427C-AAFE-CA0790055084}"/>
                </a:ext>
              </a:extLst>
            </p:cNvPr>
            <p:cNvCxnSpPr/>
            <p:nvPr userDrawn="1"/>
          </p:nvCxnSpPr>
          <p:spPr>
            <a:xfrm>
              <a:off x="360000" y="1206000"/>
              <a:ext cx="6480000" cy="0"/>
            </a:xfrm>
            <a:prstGeom prst="line">
              <a:avLst/>
            </a:prstGeom>
            <a:ln w="635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h-line">
              <a:extLst>
                <a:ext uri="{FF2B5EF4-FFF2-40B4-BE49-F238E27FC236}">
                  <a16:creationId xmlns:a16="http://schemas.microsoft.com/office/drawing/2014/main" id="{6DAA592D-29EB-4EA6-A252-0F2EE5D322EB}"/>
                </a:ext>
              </a:extLst>
            </p:cNvPr>
            <p:cNvCxnSpPr/>
            <p:nvPr userDrawn="1"/>
          </p:nvCxnSpPr>
          <p:spPr>
            <a:xfrm>
              <a:off x="360000" y="1386000"/>
              <a:ext cx="6480000" cy="0"/>
            </a:xfrm>
            <a:prstGeom prst="line">
              <a:avLst/>
            </a:prstGeom>
            <a:ln w="635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h-line">
              <a:extLst>
                <a:ext uri="{FF2B5EF4-FFF2-40B4-BE49-F238E27FC236}">
                  <a16:creationId xmlns:a16="http://schemas.microsoft.com/office/drawing/2014/main" id="{DC4198AB-C95C-418C-8AF2-9D2DCDD9CB6C}"/>
                </a:ext>
              </a:extLst>
            </p:cNvPr>
            <p:cNvCxnSpPr/>
            <p:nvPr userDrawn="1"/>
          </p:nvCxnSpPr>
          <p:spPr>
            <a:xfrm>
              <a:off x="360000" y="1566000"/>
              <a:ext cx="6480000" cy="0"/>
            </a:xfrm>
            <a:prstGeom prst="line">
              <a:avLst/>
            </a:prstGeom>
            <a:ln w="635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h-line">
              <a:extLst>
                <a:ext uri="{FF2B5EF4-FFF2-40B4-BE49-F238E27FC236}">
                  <a16:creationId xmlns:a16="http://schemas.microsoft.com/office/drawing/2014/main" id="{4E5DA037-44DF-4397-833A-C2B2F48201DD}"/>
                </a:ext>
              </a:extLst>
            </p:cNvPr>
            <p:cNvCxnSpPr/>
            <p:nvPr userDrawn="1"/>
          </p:nvCxnSpPr>
          <p:spPr>
            <a:xfrm>
              <a:off x="360000" y="1746000"/>
              <a:ext cx="6480000" cy="0"/>
            </a:xfrm>
            <a:prstGeom prst="line">
              <a:avLst/>
            </a:prstGeom>
            <a:ln w="635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h-line">
              <a:extLst>
                <a:ext uri="{FF2B5EF4-FFF2-40B4-BE49-F238E27FC236}">
                  <a16:creationId xmlns:a16="http://schemas.microsoft.com/office/drawing/2014/main" id="{24BA3FB0-E0D9-4F50-AEB2-DE8930B77172}"/>
                </a:ext>
              </a:extLst>
            </p:cNvPr>
            <p:cNvCxnSpPr/>
            <p:nvPr userDrawn="1"/>
          </p:nvCxnSpPr>
          <p:spPr>
            <a:xfrm>
              <a:off x="360000" y="1926000"/>
              <a:ext cx="6480000" cy="0"/>
            </a:xfrm>
            <a:prstGeom prst="line">
              <a:avLst/>
            </a:prstGeom>
            <a:ln w="635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h-line">
              <a:extLst>
                <a:ext uri="{FF2B5EF4-FFF2-40B4-BE49-F238E27FC236}">
                  <a16:creationId xmlns:a16="http://schemas.microsoft.com/office/drawing/2014/main" id="{7A5947EB-3460-47BF-9E06-F9E5E32CE5DF}"/>
                </a:ext>
              </a:extLst>
            </p:cNvPr>
            <p:cNvCxnSpPr/>
            <p:nvPr userDrawn="1"/>
          </p:nvCxnSpPr>
          <p:spPr>
            <a:xfrm>
              <a:off x="360000" y="2106000"/>
              <a:ext cx="6480000" cy="0"/>
            </a:xfrm>
            <a:prstGeom prst="line">
              <a:avLst/>
            </a:prstGeom>
            <a:ln w="635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h-line">
              <a:extLst>
                <a:ext uri="{FF2B5EF4-FFF2-40B4-BE49-F238E27FC236}">
                  <a16:creationId xmlns:a16="http://schemas.microsoft.com/office/drawing/2014/main" id="{190D20A5-05AC-45E4-936C-901A583C60A1}"/>
                </a:ext>
              </a:extLst>
            </p:cNvPr>
            <p:cNvCxnSpPr/>
            <p:nvPr userDrawn="1"/>
          </p:nvCxnSpPr>
          <p:spPr>
            <a:xfrm>
              <a:off x="360000" y="2286000"/>
              <a:ext cx="6480000" cy="0"/>
            </a:xfrm>
            <a:prstGeom prst="line">
              <a:avLst/>
            </a:prstGeom>
            <a:ln w="635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h-line">
              <a:extLst>
                <a:ext uri="{FF2B5EF4-FFF2-40B4-BE49-F238E27FC236}">
                  <a16:creationId xmlns:a16="http://schemas.microsoft.com/office/drawing/2014/main" id="{CA9D8A19-4333-4234-B774-724F4015327E}"/>
                </a:ext>
              </a:extLst>
            </p:cNvPr>
            <p:cNvCxnSpPr/>
            <p:nvPr userDrawn="1"/>
          </p:nvCxnSpPr>
          <p:spPr>
            <a:xfrm>
              <a:off x="360000" y="2466000"/>
              <a:ext cx="6480000" cy="0"/>
            </a:xfrm>
            <a:prstGeom prst="line">
              <a:avLst/>
            </a:prstGeom>
            <a:ln w="635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h-line">
              <a:extLst>
                <a:ext uri="{FF2B5EF4-FFF2-40B4-BE49-F238E27FC236}">
                  <a16:creationId xmlns:a16="http://schemas.microsoft.com/office/drawing/2014/main" id="{C5251B3F-3968-4952-A663-B3D1E3BD472D}"/>
                </a:ext>
              </a:extLst>
            </p:cNvPr>
            <p:cNvCxnSpPr/>
            <p:nvPr userDrawn="1"/>
          </p:nvCxnSpPr>
          <p:spPr>
            <a:xfrm>
              <a:off x="360000" y="2646000"/>
              <a:ext cx="6480000" cy="0"/>
            </a:xfrm>
            <a:prstGeom prst="line">
              <a:avLst/>
            </a:prstGeom>
            <a:ln w="635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h-line">
              <a:extLst>
                <a:ext uri="{FF2B5EF4-FFF2-40B4-BE49-F238E27FC236}">
                  <a16:creationId xmlns:a16="http://schemas.microsoft.com/office/drawing/2014/main" id="{9847D02B-5B35-452C-9D11-7FD4FE07D567}"/>
                </a:ext>
              </a:extLst>
            </p:cNvPr>
            <p:cNvCxnSpPr/>
            <p:nvPr userDrawn="1"/>
          </p:nvCxnSpPr>
          <p:spPr>
            <a:xfrm>
              <a:off x="360000" y="2826000"/>
              <a:ext cx="6480000" cy="0"/>
            </a:xfrm>
            <a:prstGeom prst="line">
              <a:avLst/>
            </a:prstGeom>
            <a:ln w="635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h-line">
              <a:extLst>
                <a:ext uri="{FF2B5EF4-FFF2-40B4-BE49-F238E27FC236}">
                  <a16:creationId xmlns:a16="http://schemas.microsoft.com/office/drawing/2014/main" id="{136A8402-D7F9-4073-8954-F6291909C579}"/>
                </a:ext>
              </a:extLst>
            </p:cNvPr>
            <p:cNvCxnSpPr/>
            <p:nvPr userDrawn="1"/>
          </p:nvCxnSpPr>
          <p:spPr>
            <a:xfrm>
              <a:off x="360000" y="3006000"/>
              <a:ext cx="6480000" cy="0"/>
            </a:xfrm>
            <a:prstGeom prst="line">
              <a:avLst/>
            </a:prstGeom>
            <a:ln w="635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h-line">
              <a:extLst>
                <a:ext uri="{FF2B5EF4-FFF2-40B4-BE49-F238E27FC236}">
                  <a16:creationId xmlns:a16="http://schemas.microsoft.com/office/drawing/2014/main" id="{8D6FFB33-16F1-42F8-8877-B310D2AA7FE1}"/>
                </a:ext>
              </a:extLst>
            </p:cNvPr>
            <p:cNvCxnSpPr/>
            <p:nvPr userDrawn="1"/>
          </p:nvCxnSpPr>
          <p:spPr>
            <a:xfrm>
              <a:off x="360000" y="3186000"/>
              <a:ext cx="6480000" cy="0"/>
            </a:xfrm>
            <a:prstGeom prst="line">
              <a:avLst/>
            </a:prstGeom>
            <a:ln w="635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h-line">
              <a:extLst>
                <a:ext uri="{FF2B5EF4-FFF2-40B4-BE49-F238E27FC236}">
                  <a16:creationId xmlns:a16="http://schemas.microsoft.com/office/drawing/2014/main" id="{117C80E6-2281-4100-BA19-49CDA9CD70B0}"/>
                </a:ext>
              </a:extLst>
            </p:cNvPr>
            <p:cNvCxnSpPr/>
            <p:nvPr userDrawn="1"/>
          </p:nvCxnSpPr>
          <p:spPr>
            <a:xfrm>
              <a:off x="360000" y="3366000"/>
              <a:ext cx="6480000" cy="0"/>
            </a:xfrm>
            <a:prstGeom prst="line">
              <a:avLst/>
            </a:prstGeom>
            <a:ln w="635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h-line">
              <a:extLst>
                <a:ext uri="{FF2B5EF4-FFF2-40B4-BE49-F238E27FC236}">
                  <a16:creationId xmlns:a16="http://schemas.microsoft.com/office/drawing/2014/main" id="{99D844DB-B7C0-49D8-8C16-6F7392A0807B}"/>
                </a:ext>
              </a:extLst>
            </p:cNvPr>
            <p:cNvCxnSpPr/>
            <p:nvPr userDrawn="1"/>
          </p:nvCxnSpPr>
          <p:spPr>
            <a:xfrm>
              <a:off x="360000" y="3546000"/>
              <a:ext cx="6480000" cy="0"/>
            </a:xfrm>
            <a:prstGeom prst="line">
              <a:avLst/>
            </a:prstGeom>
            <a:ln w="635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h-line">
              <a:extLst>
                <a:ext uri="{FF2B5EF4-FFF2-40B4-BE49-F238E27FC236}">
                  <a16:creationId xmlns:a16="http://schemas.microsoft.com/office/drawing/2014/main" id="{36DC4294-2CC1-4DCD-A684-187228A1F669}"/>
                </a:ext>
              </a:extLst>
            </p:cNvPr>
            <p:cNvCxnSpPr/>
            <p:nvPr userDrawn="1"/>
          </p:nvCxnSpPr>
          <p:spPr>
            <a:xfrm>
              <a:off x="360000" y="3726000"/>
              <a:ext cx="6480000" cy="0"/>
            </a:xfrm>
            <a:prstGeom prst="line">
              <a:avLst/>
            </a:prstGeom>
            <a:ln w="635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h-line">
              <a:extLst>
                <a:ext uri="{FF2B5EF4-FFF2-40B4-BE49-F238E27FC236}">
                  <a16:creationId xmlns:a16="http://schemas.microsoft.com/office/drawing/2014/main" id="{90843E06-E643-4ECB-BAD9-AF7FB061B8B1}"/>
                </a:ext>
              </a:extLst>
            </p:cNvPr>
            <p:cNvCxnSpPr/>
            <p:nvPr userDrawn="1"/>
          </p:nvCxnSpPr>
          <p:spPr>
            <a:xfrm>
              <a:off x="360000" y="3906000"/>
              <a:ext cx="6480000" cy="0"/>
            </a:xfrm>
            <a:prstGeom prst="line">
              <a:avLst/>
            </a:prstGeom>
            <a:ln w="635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h-line">
              <a:extLst>
                <a:ext uri="{FF2B5EF4-FFF2-40B4-BE49-F238E27FC236}">
                  <a16:creationId xmlns:a16="http://schemas.microsoft.com/office/drawing/2014/main" id="{C9538F2E-509F-4EF5-84A0-BE519F24F255}"/>
                </a:ext>
              </a:extLst>
            </p:cNvPr>
            <p:cNvCxnSpPr/>
            <p:nvPr userDrawn="1"/>
          </p:nvCxnSpPr>
          <p:spPr>
            <a:xfrm>
              <a:off x="360000" y="4086000"/>
              <a:ext cx="6480000" cy="0"/>
            </a:xfrm>
            <a:prstGeom prst="line">
              <a:avLst/>
            </a:prstGeom>
            <a:ln w="635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h-line">
              <a:extLst>
                <a:ext uri="{FF2B5EF4-FFF2-40B4-BE49-F238E27FC236}">
                  <a16:creationId xmlns:a16="http://schemas.microsoft.com/office/drawing/2014/main" id="{A73CBC40-3D0B-49B5-9FFF-9316BDAFEECC}"/>
                </a:ext>
              </a:extLst>
            </p:cNvPr>
            <p:cNvCxnSpPr/>
            <p:nvPr userDrawn="1"/>
          </p:nvCxnSpPr>
          <p:spPr>
            <a:xfrm>
              <a:off x="360000" y="4266000"/>
              <a:ext cx="6480000" cy="0"/>
            </a:xfrm>
            <a:prstGeom prst="line">
              <a:avLst/>
            </a:prstGeom>
            <a:ln w="635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h-line">
              <a:extLst>
                <a:ext uri="{FF2B5EF4-FFF2-40B4-BE49-F238E27FC236}">
                  <a16:creationId xmlns:a16="http://schemas.microsoft.com/office/drawing/2014/main" id="{B4A987B5-32CD-4125-8964-7C23134D7B6E}"/>
                </a:ext>
              </a:extLst>
            </p:cNvPr>
            <p:cNvCxnSpPr/>
            <p:nvPr userDrawn="1"/>
          </p:nvCxnSpPr>
          <p:spPr>
            <a:xfrm>
              <a:off x="360000" y="4446000"/>
              <a:ext cx="6480000" cy="0"/>
            </a:xfrm>
            <a:prstGeom prst="line">
              <a:avLst/>
            </a:prstGeom>
            <a:ln w="635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h-line">
              <a:extLst>
                <a:ext uri="{FF2B5EF4-FFF2-40B4-BE49-F238E27FC236}">
                  <a16:creationId xmlns:a16="http://schemas.microsoft.com/office/drawing/2014/main" id="{B0E05BF1-D2C3-4CBF-BD05-E9BEEE3B8C67}"/>
                </a:ext>
              </a:extLst>
            </p:cNvPr>
            <p:cNvCxnSpPr/>
            <p:nvPr userDrawn="1"/>
          </p:nvCxnSpPr>
          <p:spPr>
            <a:xfrm>
              <a:off x="360000" y="4626000"/>
              <a:ext cx="6480000" cy="0"/>
            </a:xfrm>
            <a:prstGeom prst="line">
              <a:avLst/>
            </a:prstGeom>
            <a:ln w="635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h-line">
              <a:extLst>
                <a:ext uri="{FF2B5EF4-FFF2-40B4-BE49-F238E27FC236}">
                  <a16:creationId xmlns:a16="http://schemas.microsoft.com/office/drawing/2014/main" id="{B7796A62-430D-4189-9591-8E06A6E74EAD}"/>
                </a:ext>
              </a:extLst>
            </p:cNvPr>
            <p:cNvCxnSpPr/>
            <p:nvPr userDrawn="1"/>
          </p:nvCxnSpPr>
          <p:spPr>
            <a:xfrm>
              <a:off x="360000" y="4806000"/>
              <a:ext cx="6480000" cy="0"/>
            </a:xfrm>
            <a:prstGeom prst="line">
              <a:avLst/>
            </a:prstGeom>
            <a:ln w="635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h-line">
              <a:extLst>
                <a:ext uri="{FF2B5EF4-FFF2-40B4-BE49-F238E27FC236}">
                  <a16:creationId xmlns:a16="http://schemas.microsoft.com/office/drawing/2014/main" id="{FB76831C-C617-4FB6-92F3-7CDBDEE4C4AD}"/>
                </a:ext>
              </a:extLst>
            </p:cNvPr>
            <p:cNvCxnSpPr/>
            <p:nvPr userDrawn="1"/>
          </p:nvCxnSpPr>
          <p:spPr>
            <a:xfrm>
              <a:off x="360000" y="4986000"/>
              <a:ext cx="6480000" cy="0"/>
            </a:xfrm>
            <a:prstGeom prst="line">
              <a:avLst/>
            </a:prstGeom>
            <a:ln w="635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h-line">
              <a:extLst>
                <a:ext uri="{FF2B5EF4-FFF2-40B4-BE49-F238E27FC236}">
                  <a16:creationId xmlns:a16="http://schemas.microsoft.com/office/drawing/2014/main" id="{762F8E8F-10AF-4383-9538-51AA59A335C6}"/>
                </a:ext>
              </a:extLst>
            </p:cNvPr>
            <p:cNvCxnSpPr/>
            <p:nvPr userDrawn="1"/>
          </p:nvCxnSpPr>
          <p:spPr>
            <a:xfrm>
              <a:off x="360000" y="5166000"/>
              <a:ext cx="6480000" cy="0"/>
            </a:xfrm>
            <a:prstGeom prst="line">
              <a:avLst/>
            </a:prstGeom>
            <a:ln w="635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h-line">
              <a:extLst>
                <a:ext uri="{FF2B5EF4-FFF2-40B4-BE49-F238E27FC236}">
                  <a16:creationId xmlns:a16="http://schemas.microsoft.com/office/drawing/2014/main" id="{EFCB445C-FB66-4370-9857-7B73296C810F}"/>
                </a:ext>
              </a:extLst>
            </p:cNvPr>
            <p:cNvCxnSpPr/>
            <p:nvPr userDrawn="1"/>
          </p:nvCxnSpPr>
          <p:spPr>
            <a:xfrm>
              <a:off x="360000" y="5346000"/>
              <a:ext cx="6480000" cy="0"/>
            </a:xfrm>
            <a:prstGeom prst="line">
              <a:avLst/>
            </a:prstGeom>
            <a:ln w="635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h-line">
              <a:extLst>
                <a:ext uri="{FF2B5EF4-FFF2-40B4-BE49-F238E27FC236}">
                  <a16:creationId xmlns:a16="http://schemas.microsoft.com/office/drawing/2014/main" id="{3DC0B9B2-0C25-446D-98C3-4C869F7B2319}"/>
                </a:ext>
              </a:extLst>
            </p:cNvPr>
            <p:cNvCxnSpPr/>
            <p:nvPr userDrawn="1"/>
          </p:nvCxnSpPr>
          <p:spPr>
            <a:xfrm>
              <a:off x="360000" y="5526000"/>
              <a:ext cx="6480000" cy="0"/>
            </a:xfrm>
            <a:prstGeom prst="line">
              <a:avLst/>
            </a:prstGeom>
            <a:ln w="635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h-line">
              <a:extLst>
                <a:ext uri="{FF2B5EF4-FFF2-40B4-BE49-F238E27FC236}">
                  <a16:creationId xmlns:a16="http://schemas.microsoft.com/office/drawing/2014/main" id="{06506CA0-E256-417A-9DCF-5C2365EFFF09}"/>
                </a:ext>
              </a:extLst>
            </p:cNvPr>
            <p:cNvCxnSpPr/>
            <p:nvPr userDrawn="1"/>
          </p:nvCxnSpPr>
          <p:spPr>
            <a:xfrm>
              <a:off x="360000" y="5706000"/>
              <a:ext cx="6480000" cy="0"/>
            </a:xfrm>
            <a:prstGeom prst="line">
              <a:avLst/>
            </a:prstGeom>
            <a:ln w="635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h-line">
              <a:extLst>
                <a:ext uri="{FF2B5EF4-FFF2-40B4-BE49-F238E27FC236}">
                  <a16:creationId xmlns:a16="http://schemas.microsoft.com/office/drawing/2014/main" id="{5A073D2C-FAC6-4FF9-84C6-8E59A6094723}"/>
                </a:ext>
              </a:extLst>
            </p:cNvPr>
            <p:cNvCxnSpPr/>
            <p:nvPr userDrawn="1"/>
          </p:nvCxnSpPr>
          <p:spPr>
            <a:xfrm>
              <a:off x="360000" y="5886000"/>
              <a:ext cx="6480000" cy="0"/>
            </a:xfrm>
            <a:prstGeom prst="line">
              <a:avLst/>
            </a:prstGeom>
            <a:ln w="635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h-line">
              <a:extLst>
                <a:ext uri="{FF2B5EF4-FFF2-40B4-BE49-F238E27FC236}">
                  <a16:creationId xmlns:a16="http://schemas.microsoft.com/office/drawing/2014/main" id="{34A68432-43FA-4455-9F99-68722FCE2462}"/>
                </a:ext>
              </a:extLst>
            </p:cNvPr>
            <p:cNvCxnSpPr/>
            <p:nvPr userDrawn="1"/>
          </p:nvCxnSpPr>
          <p:spPr>
            <a:xfrm>
              <a:off x="360000" y="6066000"/>
              <a:ext cx="6480000" cy="0"/>
            </a:xfrm>
            <a:prstGeom prst="line">
              <a:avLst/>
            </a:prstGeom>
            <a:ln w="635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h-line">
              <a:extLst>
                <a:ext uri="{FF2B5EF4-FFF2-40B4-BE49-F238E27FC236}">
                  <a16:creationId xmlns:a16="http://schemas.microsoft.com/office/drawing/2014/main" id="{1030197E-712F-4BD3-80C8-4EBEAC8A0AC1}"/>
                </a:ext>
              </a:extLst>
            </p:cNvPr>
            <p:cNvCxnSpPr/>
            <p:nvPr userDrawn="1"/>
          </p:nvCxnSpPr>
          <p:spPr>
            <a:xfrm>
              <a:off x="360000" y="6246000"/>
              <a:ext cx="6480000" cy="0"/>
            </a:xfrm>
            <a:prstGeom prst="line">
              <a:avLst/>
            </a:prstGeom>
            <a:ln w="635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h-line">
              <a:extLst>
                <a:ext uri="{FF2B5EF4-FFF2-40B4-BE49-F238E27FC236}">
                  <a16:creationId xmlns:a16="http://schemas.microsoft.com/office/drawing/2014/main" id="{ED3590ED-5E5D-474A-8F1B-B361C0AD0506}"/>
                </a:ext>
              </a:extLst>
            </p:cNvPr>
            <p:cNvCxnSpPr/>
            <p:nvPr userDrawn="1"/>
          </p:nvCxnSpPr>
          <p:spPr>
            <a:xfrm>
              <a:off x="360000" y="6426000"/>
              <a:ext cx="6480000" cy="0"/>
            </a:xfrm>
            <a:prstGeom prst="line">
              <a:avLst/>
            </a:prstGeom>
            <a:ln w="635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h-line">
              <a:extLst>
                <a:ext uri="{FF2B5EF4-FFF2-40B4-BE49-F238E27FC236}">
                  <a16:creationId xmlns:a16="http://schemas.microsoft.com/office/drawing/2014/main" id="{05807F8A-100E-4A0D-A50F-CBE41C09BFCE}"/>
                </a:ext>
              </a:extLst>
            </p:cNvPr>
            <p:cNvCxnSpPr/>
            <p:nvPr userDrawn="1"/>
          </p:nvCxnSpPr>
          <p:spPr>
            <a:xfrm>
              <a:off x="360000" y="6606000"/>
              <a:ext cx="6480000" cy="0"/>
            </a:xfrm>
            <a:prstGeom prst="line">
              <a:avLst/>
            </a:prstGeom>
            <a:ln w="635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h-line">
              <a:extLst>
                <a:ext uri="{FF2B5EF4-FFF2-40B4-BE49-F238E27FC236}">
                  <a16:creationId xmlns:a16="http://schemas.microsoft.com/office/drawing/2014/main" id="{26F1ABA8-4D6E-4190-B813-0447A98EA192}"/>
                </a:ext>
              </a:extLst>
            </p:cNvPr>
            <p:cNvCxnSpPr/>
            <p:nvPr userDrawn="1"/>
          </p:nvCxnSpPr>
          <p:spPr>
            <a:xfrm>
              <a:off x="360000" y="6786000"/>
              <a:ext cx="6480000" cy="0"/>
            </a:xfrm>
            <a:prstGeom prst="line">
              <a:avLst/>
            </a:prstGeom>
            <a:ln w="635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h-line">
              <a:extLst>
                <a:ext uri="{FF2B5EF4-FFF2-40B4-BE49-F238E27FC236}">
                  <a16:creationId xmlns:a16="http://schemas.microsoft.com/office/drawing/2014/main" id="{BBB8FA6C-D26A-490A-B815-0EC2EF3A7864}"/>
                </a:ext>
              </a:extLst>
            </p:cNvPr>
            <p:cNvCxnSpPr/>
            <p:nvPr userDrawn="1"/>
          </p:nvCxnSpPr>
          <p:spPr>
            <a:xfrm>
              <a:off x="360000" y="6966000"/>
              <a:ext cx="6480000" cy="0"/>
            </a:xfrm>
            <a:prstGeom prst="line">
              <a:avLst/>
            </a:prstGeom>
            <a:ln w="635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h-line">
              <a:extLst>
                <a:ext uri="{FF2B5EF4-FFF2-40B4-BE49-F238E27FC236}">
                  <a16:creationId xmlns:a16="http://schemas.microsoft.com/office/drawing/2014/main" id="{DA46E6DE-CD52-457E-9498-B9C6667E14AA}"/>
                </a:ext>
              </a:extLst>
            </p:cNvPr>
            <p:cNvCxnSpPr/>
            <p:nvPr userDrawn="1"/>
          </p:nvCxnSpPr>
          <p:spPr>
            <a:xfrm>
              <a:off x="360000" y="7146000"/>
              <a:ext cx="6480000" cy="0"/>
            </a:xfrm>
            <a:prstGeom prst="line">
              <a:avLst/>
            </a:prstGeom>
            <a:ln w="635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h-line">
              <a:extLst>
                <a:ext uri="{FF2B5EF4-FFF2-40B4-BE49-F238E27FC236}">
                  <a16:creationId xmlns:a16="http://schemas.microsoft.com/office/drawing/2014/main" id="{F9697A6A-AF4B-4612-AE1D-C8AEC6044C02}"/>
                </a:ext>
              </a:extLst>
            </p:cNvPr>
            <p:cNvCxnSpPr/>
            <p:nvPr userDrawn="1"/>
          </p:nvCxnSpPr>
          <p:spPr>
            <a:xfrm>
              <a:off x="360000" y="7326000"/>
              <a:ext cx="6480000" cy="0"/>
            </a:xfrm>
            <a:prstGeom prst="line">
              <a:avLst/>
            </a:prstGeom>
            <a:ln w="635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h-line">
              <a:extLst>
                <a:ext uri="{FF2B5EF4-FFF2-40B4-BE49-F238E27FC236}">
                  <a16:creationId xmlns:a16="http://schemas.microsoft.com/office/drawing/2014/main" id="{A6E4DD19-E93D-472E-BB54-C7567FD5587B}"/>
                </a:ext>
              </a:extLst>
            </p:cNvPr>
            <p:cNvCxnSpPr/>
            <p:nvPr userDrawn="1"/>
          </p:nvCxnSpPr>
          <p:spPr>
            <a:xfrm>
              <a:off x="360000" y="7506000"/>
              <a:ext cx="6480000" cy="0"/>
            </a:xfrm>
            <a:prstGeom prst="line">
              <a:avLst/>
            </a:prstGeom>
            <a:ln w="635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h-line">
              <a:extLst>
                <a:ext uri="{FF2B5EF4-FFF2-40B4-BE49-F238E27FC236}">
                  <a16:creationId xmlns:a16="http://schemas.microsoft.com/office/drawing/2014/main" id="{1FCC5AAE-7396-4282-B663-04E0F7489F6E}"/>
                </a:ext>
              </a:extLst>
            </p:cNvPr>
            <p:cNvCxnSpPr/>
            <p:nvPr userDrawn="1"/>
          </p:nvCxnSpPr>
          <p:spPr>
            <a:xfrm>
              <a:off x="360000" y="7686000"/>
              <a:ext cx="6480000" cy="0"/>
            </a:xfrm>
            <a:prstGeom prst="line">
              <a:avLst/>
            </a:prstGeom>
            <a:ln w="635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h-line">
              <a:extLst>
                <a:ext uri="{FF2B5EF4-FFF2-40B4-BE49-F238E27FC236}">
                  <a16:creationId xmlns:a16="http://schemas.microsoft.com/office/drawing/2014/main" id="{31CBD269-861A-4830-A573-A4174EA0251C}"/>
                </a:ext>
              </a:extLst>
            </p:cNvPr>
            <p:cNvCxnSpPr/>
            <p:nvPr userDrawn="1"/>
          </p:nvCxnSpPr>
          <p:spPr>
            <a:xfrm>
              <a:off x="360000" y="7866000"/>
              <a:ext cx="6480000" cy="0"/>
            </a:xfrm>
            <a:prstGeom prst="line">
              <a:avLst/>
            </a:prstGeom>
            <a:ln w="635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h-line">
              <a:extLst>
                <a:ext uri="{FF2B5EF4-FFF2-40B4-BE49-F238E27FC236}">
                  <a16:creationId xmlns:a16="http://schemas.microsoft.com/office/drawing/2014/main" id="{7649B576-F49A-41B7-8ED8-7B29CC2E2D7D}"/>
                </a:ext>
              </a:extLst>
            </p:cNvPr>
            <p:cNvCxnSpPr/>
            <p:nvPr userDrawn="1"/>
          </p:nvCxnSpPr>
          <p:spPr>
            <a:xfrm>
              <a:off x="360000" y="8046000"/>
              <a:ext cx="6480000" cy="0"/>
            </a:xfrm>
            <a:prstGeom prst="line">
              <a:avLst/>
            </a:prstGeom>
            <a:ln w="635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h-line">
              <a:extLst>
                <a:ext uri="{FF2B5EF4-FFF2-40B4-BE49-F238E27FC236}">
                  <a16:creationId xmlns:a16="http://schemas.microsoft.com/office/drawing/2014/main" id="{B8200C74-5DC7-4213-8A81-EC01974CA0CE}"/>
                </a:ext>
              </a:extLst>
            </p:cNvPr>
            <p:cNvCxnSpPr/>
            <p:nvPr userDrawn="1"/>
          </p:nvCxnSpPr>
          <p:spPr>
            <a:xfrm>
              <a:off x="360000" y="8226000"/>
              <a:ext cx="6480000" cy="0"/>
            </a:xfrm>
            <a:prstGeom prst="line">
              <a:avLst/>
            </a:prstGeom>
            <a:ln w="635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h-line">
              <a:extLst>
                <a:ext uri="{FF2B5EF4-FFF2-40B4-BE49-F238E27FC236}">
                  <a16:creationId xmlns:a16="http://schemas.microsoft.com/office/drawing/2014/main" id="{67078283-6B0A-4D01-8F2E-7ECBCA5E9D94}"/>
                </a:ext>
              </a:extLst>
            </p:cNvPr>
            <p:cNvCxnSpPr/>
            <p:nvPr userDrawn="1"/>
          </p:nvCxnSpPr>
          <p:spPr>
            <a:xfrm>
              <a:off x="360000" y="8406000"/>
              <a:ext cx="6480000" cy="0"/>
            </a:xfrm>
            <a:prstGeom prst="line">
              <a:avLst/>
            </a:prstGeom>
            <a:ln w="635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h-line">
              <a:extLst>
                <a:ext uri="{FF2B5EF4-FFF2-40B4-BE49-F238E27FC236}">
                  <a16:creationId xmlns:a16="http://schemas.microsoft.com/office/drawing/2014/main" id="{AF5D806E-9DC7-418F-9B8E-16C66A70AE8D}"/>
                </a:ext>
              </a:extLst>
            </p:cNvPr>
            <p:cNvCxnSpPr/>
            <p:nvPr userDrawn="1"/>
          </p:nvCxnSpPr>
          <p:spPr>
            <a:xfrm>
              <a:off x="360000" y="8586000"/>
              <a:ext cx="6480000" cy="0"/>
            </a:xfrm>
            <a:prstGeom prst="line">
              <a:avLst/>
            </a:prstGeom>
            <a:ln w="635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h-line">
              <a:extLst>
                <a:ext uri="{FF2B5EF4-FFF2-40B4-BE49-F238E27FC236}">
                  <a16:creationId xmlns:a16="http://schemas.microsoft.com/office/drawing/2014/main" id="{ADDE75CD-E44E-4EF2-9598-317FF35CD388}"/>
                </a:ext>
              </a:extLst>
            </p:cNvPr>
            <p:cNvCxnSpPr/>
            <p:nvPr userDrawn="1"/>
          </p:nvCxnSpPr>
          <p:spPr>
            <a:xfrm>
              <a:off x="360000" y="8766000"/>
              <a:ext cx="6480000" cy="0"/>
            </a:xfrm>
            <a:prstGeom prst="line">
              <a:avLst/>
            </a:prstGeom>
            <a:ln w="635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h-line">
              <a:extLst>
                <a:ext uri="{FF2B5EF4-FFF2-40B4-BE49-F238E27FC236}">
                  <a16:creationId xmlns:a16="http://schemas.microsoft.com/office/drawing/2014/main" id="{EA8231D6-B63A-4230-AC88-F2115FF11C9B}"/>
                </a:ext>
              </a:extLst>
            </p:cNvPr>
            <p:cNvCxnSpPr/>
            <p:nvPr userDrawn="1"/>
          </p:nvCxnSpPr>
          <p:spPr>
            <a:xfrm>
              <a:off x="360000" y="8946000"/>
              <a:ext cx="6480000" cy="0"/>
            </a:xfrm>
            <a:prstGeom prst="line">
              <a:avLst/>
            </a:prstGeom>
            <a:ln w="635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h-line">
              <a:extLst>
                <a:ext uri="{FF2B5EF4-FFF2-40B4-BE49-F238E27FC236}">
                  <a16:creationId xmlns:a16="http://schemas.microsoft.com/office/drawing/2014/main" id="{C51AC003-E476-4ECD-9BC8-B2205F6C212A}"/>
                </a:ext>
              </a:extLst>
            </p:cNvPr>
            <p:cNvCxnSpPr/>
            <p:nvPr userDrawn="1"/>
          </p:nvCxnSpPr>
          <p:spPr>
            <a:xfrm>
              <a:off x="360000" y="9126000"/>
              <a:ext cx="6480000" cy="0"/>
            </a:xfrm>
            <a:prstGeom prst="line">
              <a:avLst/>
            </a:prstGeom>
            <a:ln w="635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h-line">
              <a:extLst>
                <a:ext uri="{FF2B5EF4-FFF2-40B4-BE49-F238E27FC236}">
                  <a16:creationId xmlns:a16="http://schemas.microsoft.com/office/drawing/2014/main" id="{34968B88-EBF8-4351-83E2-BBCC55567179}"/>
                </a:ext>
              </a:extLst>
            </p:cNvPr>
            <p:cNvCxnSpPr/>
            <p:nvPr userDrawn="1"/>
          </p:nvCxnSpPr>
          <p:spPr>
            <a:xfrm>
              <a:off x="360000" y="9306000"/>
              <a:ext cx="6480000" cy="0"/>
            </a:xfrm>
            <a:prstGeom prst="line">
              <a:avLst/>
            </a:prstGeom>
            <a:ln w="635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h-line">
              <a:extLst>
                <a:ext uri="{FF2B5EF4-FFF2-40B4-BE49-F238E27FC236}">
                  <a16:creationId xmlns:a16="http://schemas.microsoft.com/office/drawing/2014/main" id="{1ECDA09B-280D-4527-A506-8E4EDB75CFE5}"/>
                </a:ext>
              </a:extLst>
            </p:cNvPr>
            <p:cNvCxnSpPr/>
            <p:nvPr userDrawn="1"/>
          </p:nvCxnSpPr>
          <p:spPr>
            <a:xfrm>
              <a:off x="360000" y="9486000"/>
              <a:ext cx="6480000" cy="0"/>
            </a:xfrm>
            <a:prstGeom prst="line">
              <a:avLst/>
            </a:prstGeom>
            <a:ln w="635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h-line">
              <a:extLst>
                <a:ext uri="{FF2B5EF4-FFF2-40B4-BE49-F238E27FC236}">
                  <a16:creationId xmlns:a16="http://schemas.microsoft.com/office/drawing/2014/main" id="{1FD2D7ED-23E2-48A6-A1A2-A68C2E420549}"/>
                </a:ext>
              </a:extLst>
            </p:cNvPr>
            <p:cNvCxnSpPr/>
            <p:nvPr userDrawn="1"/>
          </p:nvCxnSpPr>
          <p:spPr>
            <a:xfrm>
              <a:off x="360000" y="9666000"/>
              <a:ext cx="6480000" cy="0"/>
            </a:xfrm>
            <a:prstGeom prst="line">
              <a:avLst/>
            </a:prstGeom>
            <a:ln w="635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h-line">
              <a:extLst>
                <a:ext uri="{FF2B5EF4-FFF2-40B4-BE49-F238E27FC236}">
                  <a16:creationId xmlns:a16="http://schemas.microsoft.com/office/drawing/2014/main" id="{CB39BB0D-61F2-4C91-A607-451B3A04470A}"/>
                </a:ext>
              </a:extLst>
            </p:cNvPr>
            <p:cNvCxnSpPr/>
            <p:nvPr userDrawn="1"/>
          </p:nvCxnSpPr>
          <p:spPr>
            <a:xfrm>
              <a:off x="360000" y="9846000"/>
              <a:ext cx="6480000" cy="0"/>
            </a:xfrm>
            <a:prstGeom prst="line">
              <a:avLst/>
            </a:prstGeom>
            <a:ln w="635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9" name="h-line">
            <a:extLst>
              <a:ext uri="{FF2B5EF4-FFF2-40B4-BE49-F238E27FC236}">
                <a16:creationId xmlns:a16="http://schemas.microsoft.com/office/drawing/2014/main" id="{347EB820-E11A-428D-9E38-E2B65879E469}"/>
              </a:ext>
            </a:extLst>
          </p:cNvPr>
          <p:cNvCxnSpPr/>
          <p:nvPr userDrawn="1"/>
        </p:nvCxnSpPr>
        <p:spPr>
          <a:xfrm>
            <a:off x="360000" y="2646000"/>
            <a:ext cx="3240000" cy="0"/>
          </a:xfrm>
          <a:prstGeom prst="line">
            <a:avLst/>
          </a:prstGeom>
          <a:ln w="63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h-line">
            <a:extLst>
              <a:ext uri="{FF2B5EF4-FFF2-40B4-BE49-F238E27FC236}">
                <a16:creationId xmlns:a16="http://schemas.microsoft.com/office/drawing/2014/main" id="{D4F97C0C-BFAD-411F-9C14-57EAC0BE9203}"/>
              </a:ext>
            </a:extLst>
          </p:cNvPr>
          <p:cNvCxnSpPr/>
          <p:nvPr userDrawn="1"/>
        </p:nvCxnSpPr>
        <p:spPr>
          <a:xfrm>
            <a:off x="360000" y="2826000"/>
            <a:ext cx="3240000" cy="0"/>
          </a:xfrm>
          <a:prstGeom prst="line">
            <a:avLst/>
          </a:prstGeom>
          <a:ln w="63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h-line">
            <a:extLst>
              <a:ext uri="{FF2B5EF4-FFF2-40B4-BE49-F238E27FC236}">
                <a16:creationId xmlns:a16="http://schemas.microsoft.com/office/drawing/2014/main" id="{82D5F365-D1C2-461A-A54B-B0558E4B801E}"/>
              </a:ext>
            </a:extLst>
          </p:cNvPr>
          <p:cNvCxnSpPr/>
          <p:nvPr userDrawn="1"/>
        </p:nvCxnSpPr>
        <p:spPr>
          <a:xfrm>
            <a:off x="360000" y="3006000"/>
            <a:ext cx="3240000" cy="0"/>
          </a:xfrm>
          <a:prstGeom prst="line">
            <a:avLst/>
          </a:prstGeom>
          <a:ln w="63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h-line">
            <a:extLst>
              <a:ext uri="{FF2B5EF4-FFF2-40B4-BE49-F238E27FC236}">
                <a16:creationId xmlns:a16="http://schemas.microsoft.com/office/drawing/2014/main" id="{E774DB81-FAE3-4357-A870-A11115840355}"/>
              </a:ext>
            </a:extLst>
          </p:cNvPr>
          <p:cNvCxnSpPr/>
          <p:nvPr userDrawn="1"/>
        </p:nvCxnSpPr>
        <p:spPr>
          <a:xfrm>
            <a:off x="360000" y="3186000"/>
            <a:ext cx="3240000" cy="0"/>
          </a:xfrm>
          <a:prstGeom prst="line">
            <a:avLst/>
          </a:prstGeom>
          <a:ln w="63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h-line">
            <a:extLst>
              <a:ext uri="{FF2B5EF4-FFF2-40B4-BE49-F238E27FC236}">
                <a16:creationId xmlns:a16="http://schemas.microsoft.com/office/drawing/2014/main" id="{2A607E3E-4B87-4D01-853B-4E2345334133}"/>
              </a:ext>
            </a:extLst>
          </p:cNvPr>
          <p:cNvCxnSpPr/>
          <p:nvPr userDrawn="1"/>
        </p:nvCxnSpPr>
        <p:spPr>
          <a:xfrm>
            <a:off x="360000" y="3366000"/>
            <a:ext cx="3240000" cy="0"/>
          </a:xfrm>
          <a:prstGeom prst="line">
            <a:avLst/>
          </a:prstGeom>
          <a:ln w="63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h-line">
            <a:extLst>
              <a:ext uri="{FF2B5EF4-FFF2-40B4-BE49-F238E27FC236}">
                <a16:creationId xmlns:a16="http://schemas.microsoft.com/office/drawing/2014/main" id="{1D5F9409-EEA9-4F22-BDF0-AD7C8FD3B9C2}"/>
              </a:ext>
            </a:extLst>
          </p:cNvPr>
          <p:cNvCxnSpPr/>
          <p:nvPr userDrawn="1"/>
        </p:nvCxnSpPr>
        <p:spPr>
          <a:xfrm>
            <a:off x="360000" y="3546000"/>
            <a:ext cx="3240000" cy="0"/>
          </a:xfrm>
          <a:prstGeom prst="line">
            <a:avLst/>
          </a:prstGeom>
          <a:ln w="63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h-line">
            <a:extLst>
              <a:ext uri="{FF2B5EF4-FFF2-40B4-BE49-F238E27FC236}">
                <a16:creationId xmlns:a16="http://schemas.microsoft.com/office/drawing/2014/main" id="{AF2BB527-E9DC-4DD0-814D-B82C1456AC91}"/>
              </a:ext>
            </a:extLst>
          </p:cNvPr>
          <p:cNvCxnSpPr/>
          <p:nvPr userDrawn="1"/>
        </p:nvCxnSpPr>
        <p:spPr>
          <a:xfrm>
            <a:off x="360000" y="3726000"/>
            <a:ext cx="3240000" cy="0"/>
          </a:xfrm>
          <a:prstGeom prst="line">
            <a:avLst/>
          </a:prstGeom>
          <a:ln w="63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h-line">
            <a:extLst>
              <a:ext uri="{FF2B5EF4-FFF2-40B4-BE49-F238E27FC236}">
                <a16:creationId xmlns:a16="http://schemas.microsoft.com/office/drawing/2014/main" id="{518ABD8A-8A22-4208-9116-6E82CE3D9D75}"/>
              </a:ext>
            </a:extLst>
          </p:cNvPr>
          <p:cNvCxnSpPr/>
          <p:nvPr userDrawn="1"/>
        </p:nvCxnSpPr>
        <p:spPr>
          <a:xfrm>
            <a:off x="360000" y="3906000"/>
            <a:ext cx="3240000" cy="0"/>
          </a:xfrm>
          <a:prstGeom prst="line">
            <a:avLst/>
          </a:prstGeom>
          <a:ln w="63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h-line">
            <a:extLst>
              <a:ext uri="{FF2B5EF4-FFF2-40B4-BE49-F238E27FC236}">
                <a16:creationId xmlns:a16="http://schemas.microsoft.com/office/drawing/2014/main" id="{180F39D5-71AE-40EB-87E5-CFDFE8F7C776}"/>
              </a:ext>
            </a:extLst>
          </p:cNvPr>
          <p:cNvCxnSpPr/>
          <p:nvPr userDrawn="1"/>
        </p:nvCxnSpPr>
        <p:spPr>
          <a:xfrm>
            <a:off x="360000" y="4086000"/>
            <a:ext cx="3240000" cy="0"/>
          </a:xfrm>
          <a:prstGeom prst="line">
            <a:avLst/>
          </a:prstGeom>
          <a:ln w="63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h-line">
            <a:extLst>
              <a:ext uri="{FF2B5EF4-FFF2-40B4-BE49-F238E27FC236}">
                <a16:creationId xmlns:a16="http://schemas.microsoft.com/office/drawing/2014/main" id="{31F087E2-3EF7-40B2-AAFD-663A477CCF32}"/>
              </a:ext>
            </a:extLst>
          </p:cNvPr>
          <p:cNvCxnSpPr/>
          <p:nvPr userDrawn="1"/>
        </p:nvCxnSpPr>
        <p:spPr>
          <a:xfrm>
            <a:off x="360000" y="4266000"/>
            <a:ext cx="3240000" cy="0"/>
          </a:xfrm>
          <a:prstGeom prst="line">
            <a:avLst/>
          </a:prstGeom>
          <a:ln w="63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h-line">
            <a:extLst>
              <a:ext uri="{FF2B5EF4-FFF2-40B4-BE49-F238E27FC236}">
                <a16:creationId xmlns:a16="http://schemas.microsoft.com/office/drawing/2014/main" id="{7A6C87B8-115F-4D59-B816-C60544838851}"/>
              </a:ext>
            </a:extLst>
          </p:cNvPr>
          <p:cNvCxnSpPr/>
          <p:nvPr userDrawn="1"/>
        </p:nvCxnSpPr>
        <p:spPr>
          <a:xfrm>
            <a:off x="360000" y="4446000"/>
            <a:ext cx="3240000" cy="0"/>
          </a:xfrm>
          <a:prstGeom prst="line">
            <a:avLst/>
          </a:prstGeom>
          <a:ln w="63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h-line">
            <a:extLst>
              <a:ext uri="{FF2B5EF4-FFF2-40B4-BE49-F238E27FC236}">
                <a16:creationId xmlns:a16="http://schemas.microsoft.com/office/drawing/2014/main" id="{C76A5972-306A-497B-ACBE-13719E66496F}"/>
              </a:ext>
            </a:extLst>
          </p:cNvPr>
          <p:cNvCxnSpPr/>
          <p:nvPr userDrawn="1"/>
        </p:nvCxnSpPr>
        <p:spPr>
          <a:xfrm>
            <a:off x="360000" y="4626000"/>
            <a:ext cx="3240000" cy="0"/>
          </a:xfrm>
          <a:prstGeom prst="line">
            <a:avLst/>
          </a:prstGeom>
          <a:ln w="63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h-line">
            <a:extLst>
              <a:ext uri="{FF2B5EF4-FFF2-40B4-BE49-F238E27FC236}">
                <a16:creationId xmlns:a16="http://schemas.microsoft.com/office/drawing/2014/main" id="{A19B24BB-3B25-4762-9DD4-E86825DFDEF4}"/>
              </a:ext>
            </a:extLst>
          </p:cNvPr>
          <p:cNvCxnSpPr/>
          <p:nvPr userDrawn="1"/>
        </p:nvCxnSpPr>
        <p:spPr>
          <a:xfrm>
            <a:off x="360000" y="4806000"/>
            <a:ext cx="3240000" cy="0"/>
          </a:xfrm>
          <a:prstGeom prst="line">
            <a:avLst/>
          </a:prstGeom>
          <a:ln w="63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h-line">
            <a:extLst>
              <a:ext uri="{FF2B5EF4-FFF2-40B4-BE49-F238E27FC236}">
                <a16:creationId xmlns:a16="http://schemas.microsoft.com/office/drawing/2014/main" id="{26E44B08-0294-4438-B25D-A9B6E06235E4}"/>
              </a:ext>
            </a:extLst>
          </p:cNvPr>
          <p:cNvCxnSpPr/>
          <p:nvPr userDrawn="1"/>
        </p:nvCxnSpPr>
        <p:spPr>
          <a:xfrm>
            <a:off x="360000" y="4986000"/>
            <a:ext cx="3240000" cy="0"/>
          </a:xfrm>
          <a:prstGeom prst="line">
            <a:avLst/>
          </a:prstGeom>
          <a:ln w="63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h-line">
            <a:extLst>
              <a:ext uri="{FF2B5EF4-FFF2-40B4-BE49-F238E27FC236}">
                <a16:creationId xmlns:a16="http://schemas.microsoft.com/office/drawing/2014/main" id="{4DB58CE3-8BFE-4336-BDB0-FBAC5DF94D67}"/>
              </a:ext>
            </a:extLst>
          </p:cNvPr>
          <p:cNvCxnSpPr/>
          <p:nvPr userDrawn="1"/>
        </p:nvCxnSpPr>
        <p:spPr>
          <a:xfrm>
            <a:off x="360000" y="5166000"/>
            <a:ext cx="3240000" cy="0"/>
          </a:xfrm>
          <a:prstGeom prst="line">
            <a:avLst/>
          </a:prstGeom>
          <a:ln w="63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h-line">
            <a:extLst>
              <a:ext uri="{FF2B5EF4-FFF2-40B4-BE49-F238E27FC236}">
                <a16:creationId xmlns:a16="http://schemas.microsoft.com/office/drawing/2014/main" id="{0632FF61-B1C5-4E10-AFDC-F4E9D9E353C4}"/>
              </a:ext>
            </a:extLst>
          </p:cNvPr>
          <p:cNvCxnSpPr/>
          <p:nvPr userDrawn="1"/>
        </p:nvCxnSpPr>
        <p:spPr>
          <a:xfrm>
            <a:off x="360000" y="5346000"/>
            <a:ext cx="3240000" cy="0"/>
          </a:xfrm>
          <a:prstGeom prst="line">
            <a:avLst/>
          </a:prstGeom>
          <a:ln w="63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h-line">
            <a:extLst>
              <a:ext uri="{FF2B5EF4-FFF2-40B4-BE49-F238E27FC236}">
                <a16:creationId xmlns:a16="http://schemas.microsoft.com/office/drawing/2014/main" id="{F60B5F42-CAFF-4494-903D-1BABED5BEAFF}"/>
              </a:ext>
            </a:extLst>
          </p:cNvPr>
          <p:cNvCxnSpPr/>
          <p:nvPr userDrawn="1"/>
        </p:nvCxnSpPr>
        <p:spPr>
          <a:xfrm>
            <a:off x="360000" y="5526000"/>
            <a:ext cx="3240000" cy="0"/>
          </a:xfrm>
          <a:prstGeom prst="line">
            <a:avLst/>
          </a:prstGeom>
          <a:ln w="63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h-line">
            <a:extLst>
              <a:ext uri="{FF2B5EF4-FFF2-40B4-BE49-F238E27FC236}">
                <a16:creationId xmlns:a16="http://schemas.microsoft.com/office/drawing/2014/main" id="{BF864BA1-D15E-4B69-854E-249D6247220C}"/>
              </a:ext>
            </a:extLst>
          </p:cNvPr>
          <p:cNvCxnSpPr/>
          <p:nvPr userDrawn="1"/>
        </p:nvCxnSpPr>
        <p:spPr>
          <a:xfrm>
            <a:off x="360000" y="5706000"/>
            <a:ext cx="3240000" cy="0"/>
          </a:xfrm>
          <a:prstGeom prst="line">
            <a:avLst/>
          </a:prstGeom>
          <a:ln w="63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h-line">
            <a:extLst>
              <a:ext uri="{FF2B5EF4-FFF2-40B4-BE49-F238E27FC236}">
                <a16:creationId xmlns:a16="http://schemas.microsoft.com/office/drawing/2014/main" id="{D48227E9-A928-44A3-875C-A5A9420CFC22}"/>
              </a:ext>
            </a:extLst>
          </p:cNvPr>
          <p:cNvCxnSpPr/>
          <p:nvPr userDrawn="1"/>
        </p:nvCxnSpPr>
        <p:spPr>
          <a:xfrm>
            <a:off x="360000" y="5886000"/>
            <a:ext cx="3240000" cy="0"/>
          </a:xfrm>
          <a:prstGeom prst="line">
            <a:avLst/>
          </a:prstGeom>
          <a:ln w="63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h-line">
            <a:extLst>
              <a:ext uri="{FF2B5EF4-FFF2-40B4-BE49-F238E27FC236}">
                <a16:creationId xmlns:a16="http://schemas.microsoft.com/office/drawing/2014/main" id="{78045CEB-3B34-4ED6-AC9C-582DCE604CDC}"/>
              </a:ext>
            </a:extLst>
          </p:cNvPr>
          <p:cNvCxnSpPr/>
          <p:nvPr userDrawn="1"/>
        </p:nvCxnSpPr>
        <p:spPr>
          <a:xfrm>
            <a:off x="360000" y="6066000"/>
            <a:ext cx="3240000" cy="0"/>
          </a:xfrm>
          <a:prstGeom prst="line">
            <a:avLst/>
          </a:prstGeom>
          <a:ln w="63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h-line">
            <a:extLst>
              <a:ext uri="{FF2B5EF4-FFF2-40B4-BE49-F238E27FC236}">
                <a16:creationId xmlns:a16="http://schemas.microsoft.com/office/drawing/2014/main" id="{D1C77050-37D9-42AB-991F-00024D944BE5}"/>
              </a:ext>
            </a:extLst>
          </p:cNvPr>
          <p:cNvCxnSpPr/>
          <p:nvPr userDrawn="1"/>
        </p:nvCxnSpPr>
        <p:spPr>
          <a:xfrm>
            <a:off x="360000" y="6246000"/>
            <a:ext cx="3240000" cy="0"/>
          </a:xfrm>
          <a:prstGeom prst="line">
            <a:avLst/>
          </a:prstGeom>
          <a:ln w="63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h-line">
            <a:extLst>
              <a:ext uri="{FF2B5EF4-FFF2-40B4-BE49-F238E27FC236}">
                <a16:creationId xmlns:a16="http://schemas.microsoft.com/office/drawing/2014/main" id="{80FA8D4A-9DA0-4DA2-89E6-C4734185FC62}"/>
              </a:ext>
            </a:extLst>
          </p:cNvPr>
          <p:cNvCxnSpPr/>
          <p:nvPr userDrawn="1"/>
        </p:nvCxnSpPr>
        <p:spPr>
          <a:xfrm>
            <a:off x="360000" y="6426000"/>
            <a:ext cx="3240000" cy="0"/>
          </a:xfrm>
          <a:prstGeom prst="line">
            <a:avLst/>
          </a:prstGeom>
          <a:ln w="63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h-line">
            <a:extLst>
              <a:ext uri="{FF2B5EF4-FFF2-40B4-BE49-F238E27FC236}">
                <a16:creationId xmlns:a16="http://schemas.microsoft.com/office/drawing/2014/main" id="{1B15C1FC-BE5C-4ED1-BAE8-767CB76BC5B0}"/>
              </a:ext>
            </a:extLst>
          </p:cNvPr>
          <p:cNvCxnSpPr/>
          <p:nvPr userDrawn="1"/>
        </p:nvCxnSpPr>
        <p:spPr>
          <a:xfrm>
            <a:off x="360000" y="6606000"/>
            <a:ext cx="3240000" cy="0"/>
          </a:xfrm>
          <a:prstGeom prst="line">
            <a:avLst/>
          </a:prstGeom>
          <a:ln w="63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h-line">
            <a:extLst>
              <a:ext uri="{FF2B5EF4-FFF2-40B4-BE49-F238E27FC236}">
                <a16:creationId xmlns:a16="http://schemas.microsoft.com/office/drawing/2014/main" id="{2A25D017-73D9-4DB1-8829-CD38F3B4AA44}"/>
              </a:ext>
            </a:extLst>
          </p:cNvPr>
          <p:cNvCxnSpPr/>
          <p:nvPr userDrawn="1"/>
        </p:nvCxnSpPr>
        <p:spPr>
          <a:xfrm>
            <a:off x="360000" y="6786000"/>
            <a:ext cx="3240000" cy="0"/>
          </a:xfrm>
          <a:prstGeom prst="line">
            <a:avLst/>
          </a:prstGeom>
          <a:ln w="63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h-line">
            <a:extLst>
              <a:ext uri="{FF2B5EF4-FFF2-40B4-BE49-F238E27FC236}">
                <a16:creationId xmlns:a16="http://schemas.microsoft.com/office/drawing/2014/main" id="{F4BA3B3A-333A-489F-A45A-838EA8AEEF85}"/>
              </a:ext>
            </a:extLst>
          </p:cNvPr>
          <p:cNvCxnSpPr/>
          <p:nvPr userDrawn="1"/>
        </p:nvCxnSpPr>
        <p:spPr>
          <a:xfrm>
            <a:off x="360000" y="6966000"/>
            <a:ext cx="3240000" cy="0"/>
          </a:xfrm>
          <a:prstGeom prst="line">
            <a:avLst/>
          </a:prstGeom>
          <a:ln w="63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h-line">
            <a:extLst>
              <a:ext uri="{FF2B5EF4-FFF2-40B4-BE49-F238E27FC236}">
                <a16:creationId xmlns:a16="http://schemas.microsoft.com/office/drawing/2014/main" id="{9CDFD481-CEAB-49E4-B4D4-02EB1C10965C}"/>
              </a:ext>
            </a:extLst>
          </p:cNvPr>
          <p:cNvCxnSpPr/>
          <p:nvPr userDrawn="1"/>
        </p:nvCxnSpPr>
        <p:spPr>
          <a:xfrm>
            <a:off x="360000" y="7146000"/>
            <a:ext cx="3240000" cy="0"/>
          </a:xfrm>
          <a:prstGeom prst="line">
            <a:avLst/>
          </a:prstGeom>
          <a:ln w="63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h-line">
            <a:extLst>
              <a:ext uri="{FF2B5EF4-FFF2-40B4-BE49-F238E27FC236}">
                <a16:creationId xmlns:a16="http://schemas.microsoft.com/office/drawing/2014/main" id="{7B9FF6D4-2BF2-4946-ADD1-96777383A133}"/>
              </a:ext>
            </a:extLst>
          </p:cNvPr>
          <p:cNvCxnSpPr/>
          <p:nvPr userDrawn="1"/>
        </p:nvCxnSpPr>
        <p:spPr>
          <a:xfrm>
            <a:off x="360000" y="7326000"/>
            <a:ext cx="3240000" cy="0"/>
          </a:xfrm>
          <a:prstGeom prst="line">
            <a:avLst/>
          </a:prstGeom>
          <a:ln w="63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h-line">
            <a:extLst>
              <a:ext uri="{FF2B5EF4-FFF2-40B4-BE49-F238E27FC236}">
                <a16:creationId xmlns:a16="http://schemas.microsoft.com/office/drawing/2014/main" id="{667A077D-53E9-4FAB-BEC6-57FFB3D7D637}"/>
              </a:ext>
            </a:extLst>
          </p:cNvPr>
          <p:cNvCxnSpPr/>
          <p:nvPr userDrawn="1"/>
        </p:nvCxnSpPr>
        <p:spPr>
          <a:xfrm>
            <a:off x="360000" y="7506000"/>
            <a:ext cx="3240000" cy="0"/>
          </a:xfrm>
          <a:prstGeom prst="line">
            <a:avLst/>
          </a:prstGeom>
          <a:ln w="63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h-line">
            <a:extLst>
              <a:ext uri="{FF2B5EF4-FFF2-40B4-BE49-F238E27FC236}">
                <a16:creationId xmlns:a16="http://schemas.microsoft.com/office/drawing/2014/main" id="{FE96836B-E6BF-4DEE-9C62-B44879C7A416}"/>
              </a:ext>
            </a:extLst>
          </p:cNvPr>
          <p:cNvCxnSpPr/>
          <p:nvPr userDrawn="1"/>
        </p:nvCxnSpPr>
        <p:spPr>
          <a:xfrm>
            <a:off x="360000" y="7686000"/>
            <a:ext cx="3240000" cy="0"/>
          </a:xfrm>
          <a:prstGeom prst="line">
            <a:avLst/>
          </a:prstGeom>
          <a:ln w="63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h-line">
            <a:extLst>
              <a:ext uri="{FF2B5EF4-FFF2-40B4-BE49-F238E27FC236}">
                <a16:creationId xmlns:a16="http://schemas.microsoft.com/office/drawing/2014/main" id="{D8541DDD-80FA-4506-94E3-8617A4A67B9C}"/>
              </a:ext>
            </a:extLst>
          </p:cNvPr>
          <p:cNvCxnSpPr/>
          <p:nvPr userDrawn="1"/>
        </p:nvCxnSpPr>
        <p:spPr>
          <a:xfrm>
            <a:off x="360000" y="7866000"/>
            <a:ext cx="3240000" cy="0"/>
          </a:xfrm>
          <a:prstGeom prst="line">
            <a:avLst/>
          </a:prstGeom>
          <a:ln w="63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h-line">
            <a:extLst>
              <a:ext uri="{FF2B5EF4-FFF2-40B4-BE49-F238E27FC236}">
                <a16:creationId xmlns:a16="http://schemas.microsoft.com/office/drawing/2014/main" id="{2BBC53E3-BD08-4654-A2EC-664D9C419E15}"/>
              </a:ext>
            </a:extLst>
          </p:cNvPr>
          <p:cNvCxnSpPr/>
          <p:nvPr userDrawn="1"/>
        </p:nvCxnSpPr>
        <p:spPr>
          <a:xfrm>
            <a:off x="360000" y="8046000"/>
            <a:ext cx="3240000" cy="0"/>
          </a:xfrm>
          <a:prstGeom prst="line">
            <a:avLst/>
          </a:prstGeom>
          <a:ln w="63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h-line">
            <a:extLst>
              <a:ext uri="{FF2B5EF4-FFF2-40B4-BE49-F238E27FC236}">
                <a16:creationId xmlns:a16="http://schemas.microsoft.com/office/drawing/2014/main" id="{C15681F4-4A7E-4539-B864-58E49843CFA4}"/>
              </a:ext>
            </a:extLst>
          </p:cNvPr>
          <p:cNvCxnSpPr/>
          <p:nvPr userDrawn="1"/>
        </p:nvCxnSpPr>
        <p:spPr>
          <a:xfrm>
            <a:off x="360000" y="8226000"/>
            <a:ext cx="3240000" cy="0"/>
          </a:xfrm>
          <a:prstGeom prst="line">
            <a:avLst/>
          </a:prstGeom>
          <a:ln w="63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h-line">
            <a:extLst>
              <a:ext uri="{FF2B5EF4-FFF2-40B4-BE49-F238E27FC236}">
                <a16:creationId xmlns:a16="http://schemas.microsoft.com/office/drawing/2014/main" id="{6663F12D-4868-4E07-BA90-E4CFF23E13B1}"/>
              </a:ext>
            </a:extLst>
          </p:cNvPr>
          <p:cNvCxnSpPr/>
          <p:nvPr userDrawn="1"/>
        </p:nvCxnSpPr>
        <p:spPr>
          <a:xfrm>
            <a:off x="360000" y="8406000"/>
            <a:ext cx="3240000" cy="0"/>
          </a:xfrm>
          <a:prstGeom prst="line">
            <a:avLst/>
          </a:prstGeom>
          <a:ln w="63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h-line">
            <a:extLst>
              <a:ext uri="{FF2B5EF4-FFF2-40B4-BE49-F238E27FC236}">
                <a16:creationId xmlns:a16="http://schemas.microsoft.com/office/drawing/2014/main" id="{4E564F36-6DCF-49D6-BAA8-87AC8C926AAF}"/>
              </a:ext>
            </a:extLst>
          </p:cNvPr>
          <p:cNvCxnSpPr/>
          <p:nvPr userDrawn="1"/>
        </p:nvCxnSpPr>
        <p:spPr>
          <a:xfrm>
            <a:off x="360000" y="8586000"/>
            <a:ext cx="3240000" cy="0"/>
          </a:xfrm>
          <a:prstGeom prst="line">
            <a:avLst/>
          </a:prstGeom>
          <a:ln w="63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h-line">
            <a:extLst>
              <a:ext uri="{FF2B5EF4-FFF2-40B4-BE49-F238E27FC236}">
                <a16:creationId xmlns:a16="http://schemas.microsoft.com/office/drawing/2014/main" id="{08581693-7B31-41CB-9DC6-DA08CA2FFE6F}"/>
              </a:ext>
            </a:extLst>
          </p:cNvPr>
          <p:cNvCxnSpPr/>
          <p:nvPr userDrawn="1"/>
        </p:nvCxnSpPr>
        <p:spPr>
          <a:xfrm>
            <a:off x="360000" y="8766000"/>
            <a:ext cx="3240000" cy="0"/>
          </a:xfrm>
          <a:prstGeom prst="line">
            <a:avLst/>
          </a:prstGeom>
          <a:ln w="63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h-line">
            <a:extLst>
              <a:ext uri="{FF2B5EF4-FFF2-40B4-BE49-F238E27FC236}">
                <a16:creationId xmlns:a16="http://schemas.microsoft.com/office/drawing/2014/main" id="{6E0A7388-84C6-4736-863B-1152E7461019}"/>
              </a:ext>
            </a:extLst>
          </p:cNvPr>
          <p:cNvCxnSpPr/>
          <p:nvPr userDrawn="1"/>
        </p:nvCxnSpPr>
        <p:spPr>
          <a:xfrm>
            <a:off x="360000" y="8946000"/>
            <a:ext cx="3240000" cy="0"/>
          </a:xfrm>
          <a:prstGeom prst="line">
            <a:avLst/>
          </a:prstGeom>
          <a:ln w="63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h-line">
            <a:extLst>
              <a:ext uri="{FF2B5EF4-FFF2-40B4-BE49-F238E27FC236}">
                <a16:creationId xmlns:a16="http://schemas.microsoft.com/office/drawing/2014/main" id="{71DCC854-1A1B-47BE-9912-4B772DE97731}"/>
              </a:ext>
            </a:extLst>
          </p:cNvPr>
          <p:cNvCxnSpPr/>
          <p:nvPr userDrawn="1"/>
        </p:nvCxnSpPr>
        <p:spPr>
          <a:xfrm>
            <a:off x="360000" y="9126000"/>
            <a:ext cx="3240000" cy="0"/>
          </a:xfrm>
          <a:prstGeom prst="line">
            <a:avLst/>
          </a:prstGeom>
          <a:ln w="63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h-line">
            <a:extLst>
              <a:ext uri="{FF2B5EF4-FFF2-40B4-BE49-F238E27FC236}">
                <a16:creationId xmlns:a16="http://schemas.microsoft.com/office/drawing/2014/main" id="{C97B347C-6B54-4307-B36C-65F0B4603C26}"/>
              </a:ext>
            </a:extLst>
          </p:cNvPr>
          <p:cNvCxnSpPr/>
          <p:nvPr userDrawn="1"/>
        </p:nvCxnSpPr>
        <p:spPr>
          <a:xfrm>
            <a:off x="360000" y="9306000"/>
            <a:ext cx="3240000" cy="0"/>
          </a:xfrm>
          <a:prstGeom prst="line">
            <a:avLst/>
          </a:prstGeom>
          <a:ln w="63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h-line">
            <a:extLst>
              <a:ext uri="{FF2B5EF4-FFF2-40B4-BE49-F238E27FC236}">
                <a16:creationId xmlns:a16="http://schemas.microsoft.com/office/drawing/2014/main" id="{3C1A0BA6-7B1C-4E6A-A02A-A0D51AA232DA}"/>
              </a:ext>
            </a:extLst>
          </p:cNvPr>
          <p:cNvCxnSpPr/>
          <p:nvPr userDrawn="1"/>
        </p:nvCxnSpPr>
        <p:spPr>
          <a:xfrm>
            <a:off x="360000" y="9486000"/>
            <a:ext cx="3240000" cy="0"/>
          </a:xfrm>
          <a:prstGeom prst="line">
            <a:avLst/>
          </a:prstGeom>
          <a:ln w="63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h-line">
            <a:extLst>
              <a:ext uri="{FF2B5EF4-FFF2-40B4-BE49-F238E27FC236}">
                <a16:creationId xmlns:a16="http://schemas.microsoft.com/office/drawing/2014/main" id="{52647DBF-8987-48E0-80C2-58FE3BE8EE8E}"/>
              </a:ext>
            </a:extLst>
          </p:cNvPr>
          <p:cNvCxnSpPr/>
          <p:nvPr userDrawn="1"/>
        </p:nvCxnSpPr>
        <p:spPr>
          <a:xfrm>
            <a:off x="360000" y="9666000"/>
            <a:ext cx="3240000" cy="0"/>
          </a:xfrm>
          <a:prstGeom prst="line">
            <a:avLst/>
          </a:prstGeom>
          <a:ln w="63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h-line">
            <a:extLst>
              <a:ext uri="{FF2B5EF4-FFF2-40B4-BE49-F238E27FC236}">
                <a16:creationId xmlns:a16="http://schemas.microsoft.com/office/drawing/2014/main" id="{7FB2B5A8-9FCE-4369-89B7-1D4435A734DE}"/>
              </a:ext>
            </a:extLst>
          </p:cNvPr>
          <p:cNvCxnSpPr/>
          <p:nvPr userDrawn="1"/>
        </p:nvCxnSpPr>
        <p:spPr>
          <a:xfrm>
            <a:off x="360000" y="9846000"/>
            <a:ext cx="3240000" cy="0"/>
          </a:xfrm>
          <a:prstGeom prst="line">
            <a:avLst/>
          </a:prstGeom>
          <a:ln w="63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h-line">
            <a:extLst>
              <a:ext uri="{FF2B5EF4-FFF2-40B4-BE49-F238E27FC236}">
                <a16:creationId xmlns:a16="http://schemas.microsoft.com/office/drawing/2014/main" id="{1FA77981-147F-48C8-AFD6-3A2C12107807}"/>
              </a:ext>
            </a:extLst>
          </p:cNvPr>
          <p:cNvCxnSpPr/>
          <p:nvPr userDrawn="1"/>
        </p:nvCxnSpPr>
        <p:spPr>
          <a:xfrm>
            <a:off x="360000" y="1206000"/>
            <a:ext cx="3240000" cy="0"/>
          </a:xfrm>
          <a:prstGeom prst="line">
            <a:avLst/>
          </a:prstGeom>
          <a:ln w="63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h-line">
            <a:extLst>
              <a:ext uri="{FF2B5EF4-FFF2-40B4-BE49-F238E27FC236}">
                <a16:creationId xmlns:a16="http://schemas.microsoft.com/office/drawing/2014/main" id="{297E5504-C2C1-4E1E-ACBC-CFA004283EA3}"/>
              </a:ext>
            </a:extLst>
          </p:cNvPr>
          <p:cNvCxnSpPr/>
          <p:nvPr userDrawn="1"/>
        </p:nvCxnSpPr>
        <p:spPr>
          <a:xfrm>
            <a:off x="360000" y="1386000"/>
            <a:ext cx="3240000" cy="0"/>
          </a:xfrm>
          <a:prstGeom prst="line">
            <a:avLst/>
          </a:prstGeom>
          <a:ln w="63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h-line">
            <a:extLst>
              <a:ext uri="{FF2B5EF4-FFF2-40B4-BE49-F238E27FC236}">
                <a16:creationId xmlns:a16="http://schemas.microsoft.com/office/drawing/2014/main" id="{3788BFB2-D4F0-46A0-B648-D01607F0B9A6}"/>
              </a:ext>
            </a:extLst>
          </p:cNvPr>
          <p:cNvCxnSpPr/>
          <p:nvPr userDrawn="1"/>
        </p:nvCxnSpPr>
        <p:spPr>
          <a:xfrm>
            <a:off x="360000" y="1566000"/>
            <a:ext cx="3240000" cy="0"/>
          </a:xfrm>
          <a:prstGeom prst="line">
            <a:avLst/>
          </a:prstGeom>
          <a:ln w="63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h-line">
            <a:extLst>
              <a:ext uri="{FF2B5EF4-FFF2-40B4-BE49-F238E27FC236}">
                <a16:creationId xmlns:a16="http://schemas.microsoft.com/office/drawing/2014/main" id="{4B14EDBF-5AA0-4CD3-94D1-354CF8EF9FE8}"/>
              </a:ext>
            </a:extLst>
          </p:cNvPr>
          <p:cNvCxnSpPr/>
          <p:nvPr userDrawn="1"/>
        </p:nvCxnSpPr>
        <p:spPr>
          <a:xfrm>
            <a:off x="360000" y="1746000"/>
            <a:ext cx="3240000" cy="0"/>
          </a:xfrm>
          <a:prstGeom prst="line">
            <a:avLst/>
          </a:prstGeom>
          <a:ln w="63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ectangle 117">
            <a:extLst>
              <a:ext uri="{FF2B5EF4-FFF2-40B4-BE49-F238E27FC236}">
                <a16:creationId xmlns:a16="http://schemas.microsoft.com/office/drawing/2014/main" id="{7F00FD0B-EDC4-4A7B-929E-146434AD8C28}"/>
              </a:ext>
            </a:extLst>
          </p:cNvPr>
          <p:cNvSpPr/>
          <p:nvPr userDrawn="1"/>
        </p:nvSpPr>
        <p:spPr>
          <a:xfrm>
            <a:off x="360000" y="846000"/>
            <a:ext cx="3240000" cy="1439805"/>
          </a:xfrm>
          <a:prstGeom prst="rect">
            <a:avLst/>
          </a:prstGeom>
          <a:ln w="190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 b="1" dirty="0"/>
          </a:p>
        </p:txBody>
      </p:sp>
      <p:cxnSp>
        <p:nvCxnSpPr>
          <p:cNvPr id="112" name="h-line">
            <a:extLst>
              <a:ext uri="{FF2B5EF4-FFF2-40B4-BE49-F238E27FC236}">
                <a16:creationId xmlns:a16="http://schemas.microsoft.com/office/drawing/2014/main" id="{152BE410-DBD4-4142-BC32-BE92DB19FC4A}"/>
              </a:ext>
            </a:extLst>
          </p:cNvPr>
          <p:cNvCxnSpPr/>
          <p:nvPr userDrawn="1"/>
        </p:nvCxnSpPr>
        <p:spPr>
          <a:xfrm>
            <a:off x="360000" y="1926000"/>
            <a:ext cx="3240000" cy="0"/>
          </a:xfrm>
          <a:prstGeom prst="line">
            <a:avLst/>
          </a:prstGeom>
          <a:ln w="63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h-line">
            <a:extLst>
              <a:ext uri="{FF2B5EF4-FFF2-40B4-BE49-F238E27FC236}">
                <a16:creationId xmlns:a16="http://schemas.microsoft.com/office/drawing/2014/main" id="{E980A207-EEF7-41CE-B27C-6CC6CB65ECAA}"/>
              </a:ext>
            </a:extLst>
          </p:cNvPr>
          <p:cNvCxnSpPr/>
          <p:nvPr userDrawn="1"/>
        </p:nvCxnSpPr>
        <p:spPr>
          <a:xfrm>
            <a:off x="360000" y="2106000"/>
            <a:ext cx="3240000" cy="0"/>
          </a:xfrm>
          <a:prstGeom prst="line">
            <a:avLst/>
          </a:prstGeom>
          <a:ln w="63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34835E4A-3806-4206-8E0E-F4245F822797}"/>
              </a:ext>
            </a:extLst>
          </p:cNvPr>
          <p:cNvSpPr txBox="1"/>
          <p:nvPr userDrawn="1"/>
        </p:nvSpPr>
        <p:spPr>
          <a:xfrm>
            <a:off x="360000" y="845999"/>
            <a:ext cx="3240000" cy="180000"/>
          </a:xfrm>
          <a:prstGeom prst="rect">
            <a:avLst/>
          </a:prstGeom>
          <a:noFill/>
          <a:ln>
            <a:noFill/>
          </a:ln>
        </p:spPr>
        <p:txBody>
          <a:bodyPr tIns="0" bIns="0" anchor="b"/>
          <a:lstStyle>
            <a:lvl1pPr lvl="0" indent="0" defTabSz="4572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b="1">
                <a:latin typeface="Garamond" panose="02020404030301010803" pitchFamily="18" charset="0"/>
              </a:defRPr>
            </a:lvl1pPr>
            <a:lvl2pPr marL="342900" indent="-114300" defTabSz="457200">
              <a:lnSpc>
                <a:spcPct val="90000"/>
              </a:lnSpc>
              <a:spcBef>
                <a:spcPts val="250"/>
              </a:spcBef>
              <a:buFont typeface="Arial" panose="020B0604020202020204" pitchFamily="34" charset="0"/>
              <a:buChar char="•"/>
              <a:defRPr sz="1200"/>
            </a:lvl2pPr>
            <a:lvl3pPr marL="571500" indent="-114300" defTabSz="457200">
              <a:lnSpc>
                <a:spcPct val="90000"/>
              </a:lnSpc>
              <a:spcBef>
                <a:spcPts val="250"/>
              </a:spcBef>
              <a:buFont typeface="Arial" panose="020B0604020202020204" pitchFamily="34" charset="0"/>
              <a:buChar char="•"/>
              <a:defRPr sz="1000"/>
            </a:lvl3pPr>
            <a:lvl4pPr marL="800100" indent="-114300" defTabSz="457200">
              <a:lnSpc>
                <a:spcPct val="90000"/>
              </a:lnSpc>
              <a:spcBef>
                <a:spcPts val="250"/>
              </a:spcBef>
              <a:buFont typeface="Arial" panose="020B0604020202020204" pitchFamily="34" charset="0"/>
              <a:buChar char="•"/>
              <a:defRPr sz="900"/>
            </a:lvl4pPr>
            <a:lvl5pPr marL="1028700" indent="-114300" defTabSz="457200">
              <a:lnSpc>
                <a:spcPct val="90000"/>
              </a:lnSpc>
              <a:spcBef>
                <a:spcPts val="250"/>
              </a:spcBef>
              <a:buFont typeface="Arial" panose="020B0604020202020204" pitchFamily="34" charset="0"/>
              <a:buChar char="•"/>
              <a:defRPr sz="900"/>
            </a:lvl5pPr>
            <a:lvl6pPr marL="1257300" indent="-114300" defTabSz="457200">
              <a:lnSpc>
                <a:spcPct val="90000"/>
              </a:lnSpc>
              <a:spcBef>
                <a:spcPts val="250"/>
              </a:spcBef>
              <a:buFont typeface="Arial" panose="020B0604020202020204" pitchFamily="34" charset="0"/>
              <a:buChar char="•"/>
              <a:defRPr sz="900"/>
            </a:lvl6pPr>
            <a:lvl7pPr marL="1485900" indent="-114300" defTabSz="457200">
              <a:lnSpc>
                <a:spcPct val="90000"/>
              </a:lnSpc>
              <a:spcBef>
                <a:spcPts val="250"/>
              </a:spcBef>
              <a:buFont typeface="Arial" panose="020B0604020202020204" pitchFamily="34" charset="0"/>
              <a:buChar char="•"/>
              <a:defRPr sz="900"/>
            </a:lvl7pPr>
            <a:lvl8pPr marL="1714500" indent="-114300" defTabSz="457200">
              <a:lnSpc>
                <a:spcPct val="90000"/>
              </a:lnSpc>
              <a:spcBef>
                <a:spcPts val="250"/>
              </a:spcBef>
              <a:buFont typeface="Arial" panose="020B0604020202020204" pitchFamily="34" charset="0"/>
              <a:buChar char="•"/>
              <a:defRPr sz="900"/>
            </a:lvl8pPr>
            <a:lvl9pPr marL="1943100" indent="-114300" defTabSz="457200">
              <a:lnSpc>
                <a:spcPct val="90000"/>
              </a:lnSpc>
              <a:spcBef>
                <a:spcPts val="250"/>
              </a:spcBef>
              <a:buFont typeface="Arial" panose="020B0604020202020204" pitchFamily="34" charset="0"/>
              <a:buChar char="•"/>
              <a:defRPr sz="900"/>
            </a:lvl9pPr>
          </a:lstStyle>
          <a:p>
            <a:pPr lvl="0"/>
            <a:r>
              <a:rPr lang="en-SG" dirty="0"/>
              <a:t>Moment of reflection: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214D7D2C-1780-4DFF-A515-BAE1D785E6F2}"/>
              </a:ext>
            </a:extLst>
          </p:cNvPr>
          <p:cNvSpPr txBox="1"/>
          <p:nvPr userDrawn="1"/>
        </p:nvSpPr>
        <p:spPr>
          <a:xfrm>
            <a:off x="360000" y="2465812"/>
            <a:ext cx="1620000" cy="180000"/>
          </a:xfrm>
          <a:prstGeom prst="rect">
            <a:avLst/>
          </a:prstGeom>
          <a:noFill/>
          <a:ln>
            <a:noFill/>
          </a:ln>
        </p:spPr>
        <p:txBody>
          <a:bodyPr tIns="0" bIns="0" anchor="b"/>
          <a:lstStyle>
            <a:lvl1pPr lvl="0" indent="0" defTabSz="4572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b="1">
                <a:latin typeface="Garamond" panose="02020404030301010803" pitchFamily="18" charset="0"/>
              </a:defRPr>
            </a:lvl1pPr>
            <a:lvl2pPr marL="342900" indent="-114300" defTabSz="457200">
              <a:lnSpc>
                <a:spcPct val="90000"/>
              </a:lnSpc>
              <a:spcBef>
                <a:spcPts val="250"/>
              </a:spcBef>
              <a:buFont typeface="Arial" panose="020B0604020202020204" pitchFamily="34" charset="0"/>
              <a:buChar char="•"/>
              <a:defRPr sz="1200"/>
            </a:lvl2pPr>
            <a:lvl3pPr marL="571500" indent="-114300" defTabSz="457200">
              <a:lnSpc>
                <a:spcPct val="90000"/>
              </a:lnSpc>
              <a:spcBef>
                <a:spcPts val="250"/>
              </a:spcBef>
              <a:buFont typeface="Arial" panose="020B0604020202020204" pitchFamily="34" charset="0"/>
              <a:buChar char="•"/>
              <a:defRPr sz="1000"/>
            </a:lvl3pPr>
            <a:lvl4pPr marL="800100" indent="-114300" defTabSz="457200">
              <a:lnSpc>
                <a:spcPct val="90000"/>
              </a:lnSpc>
              <a:spcBef>
                <a:spcPts val="250"/>
              </a:spcBef>
              <a:buFont typeface="Arial" panose="020B0604020202020204" pitchFamily="34" charset="0"/>
              <a:buChar char="•"/>
              <a:defRPr sz="900"/>
            </a:lvl4pPr>
            <a:lvl5pPr marL="1028700" indent="-114300" defTabSz="457200">
              <a:lnSpc>
                <a:spcPct val="90000"/>
              </a:lnSpc>
              <a:spcBef>
                <a:spcPts val="250"/>
              </a:spcBef>
              <a:buFont typeface="Arial" panose="020B0604020202020204" pitchFamily="34" charset="0"/>
              <a:buChar char="•"/>
              <a:defRPr sz="900"/>
            </a:lvl5pPr>
            <a:lvl6pPr marL="1257300" indent="-114300" defTabSz="457200">
              <a:lnSpc>
                <a:spcPct val="90000"/>
              </a:lnSpc>
              <a:spcBef>
                <a:spcPts val="250"/>
              </a:spcBef>
              <a:buFont typeface="Arial" panose="020B0604020202020204" pitchFamily="34" charset="0"/>
              <a:buChar char="•"/>
              <a:defRPr sz="900"/>
            </a:lvl6pPr>
            <a:lvl7pPr marL="1485900" indent="-114300" defTabSz="457200">
              <a:lnSpc>
                <a:spcPct val="90000"/>
              </a:lnSpc>
              <a:spcBef>
                <a:spcPts val="250"/>
              </a:spcBef>
              <a:buFont typeface="Arial" panose="020B0604020202020204" pitchFamily="34" charset="0"/>
              <a:buChar char="•"/>
              <a:defRPr sz="900"/>
            </a:lvl7pPr>
            <a:lvl8pPr marL="1714500" indent="-114300" defTabSz="457200">
              <a:lnSpc>
                <a:spcPct val="90000"/>
              </a:lnSpc>
              <a:spcBef>
                <a:spcPts val="250"/>
              </a:spcBef>
              <a:buFont typeface="Arial" panose="020B0604020202020204" pitchFamily="34" charset="0"/>
              <a:buChar char="•"/>
              <a:defRPr sz="900"/>
            </a:lvl8pPr>
            <a:lvl9pPr marL="1943100" indent="-114300" defTabSz="457200">
              <a:lnSpc>
                <a:spcPct val="90000"/>
              </a:lnSpc>
              <a:spcBef>
                <a:spcPts val="250"/>
              </a:spcBef>
              <a:buFont typeface="Arial" panose="020B0604020202020204" pitchFamily="34" charset="0"/>
              <a:buChar char="•"/>
              <a:defRPr sz="900"/>
            </a:lvl9pPr>
          </a:lstStyle>
          <a:p>
            <a:pPr lvl="0"/>
            <a:r>
              <a:rPr lang="en-SG" dirty="0"/>
              <a:t>Readings: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F905F11-FF3E-4FF9-A612-AFF0F9BAE7E9}"/>
              </a:ext>
            </a:extLst>
          </p:cNvPr>
          <p:cNvCxnSpPr>
            <a:cxnSpLocks/>
          </p:cNvCxnSpPr>
          <p:nvPr userDrawn="1"/>
        </p:nvCxnSpPr>
        <p:spPr>
          <a:xfrm>
            <a:off x="3600000" y="2411813"/>
            <a:ext cx="0" cy="8280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itle Placeholder 2">
            <a:extLst>
              <a:ext uri="{FF2B5EF4-FFF2-40B4-BE49-F238E27FC236}">
                <a16:creationId xmlns:a16="http://schemas.microsoft.com/office/drawing/2014/main" id="{65A14D77-7EE1-457C-B0AE-997FB3B96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-972000"/>
            <a:ext cx="64800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63534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ily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>
            <a:extLst>
              <a:ext uri="{FF2B5EF4-FFF2-40B4-BE49-F238E27FC236}">
                <a16:creationId xmlns:a16="http://schemas.microsoft.com/office/drawing/2014/main" id="{2ACCFE3F-39C9-42B6-AF8C-B66D33BF0C5C}"/>
              </a:ext>
            </a:extLst>
          </p:cNvPr>
          <p:cNvGrpSpPr/>
          <p:nvPr userDrawn="1"/>
        </p:nvGrpSpPr>
        <p:grpSpPr>
          <a:xfrm>
            <a:off x="360000" y="845999"/>
            <a:ext cx="3240000" cy="9000001"/>
            <a:chOff x="360000" y="845999"/>
            <a:chExt cx="3240000" cy="9000001"/>
          </a:xfrm>
        </p:grpSpPr>
        <p:cxnSp>
          <p:nvCxnSpPr>
            <p:cNvPr id="69" name="h-line">
              <a:extLst>
                <a:ext uri="{FF2B5EF4-FFF2-40B4-BE49-F238E27FC236}">
                  <a16:creationId xmlns:a16="http://schemas.microsoft.com/office/drawing/2014/main" id="{347EB820-E11A-428D-9E38-E2B65879E469}"/>
                </a:ext>
              </a:extLst>
            </p:cNvPr>
            <p:cNvCxnSpPr/>
            <p:nvPr userDrawn="1"/>
          </p:nvCxnSpPr>
          <p:spPr>
            <a:xfrm>
              <a:off x="360000" y="2646000"/>
              <a:ext cx="3240000" cy="0"/>
            </a:xfrm>
            <a:prstGeom prst="line">
              <a:avLst/>
            </a:prstGeom>
            <a:ln w="635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h-line">
              <a:extLst>
                <a:ext uri="{FF2B5EF4-FFF2-40B4-BE49-F238E27FC236}">
                  <a16:creationId xmlns:a16="http://schemas.microsoft.com/office/drawing/2014/main" id="{D4F97C0C-BFAD-411F-9C14-57EAC0BE9203}"/>
                </a:ext>
              </a:extLst>
            </p:cNvPr>
            <p:cNvCxnSpPr/>
            <p:nvPr userDrawn="1"/>
          </p:nvCxnSpPr>
          <p:spPr>
            <a:xfrm>
              <a:off x="360000" y="2826000"/>
              <a:ext cx="3240000" cy="0"/>
            </a:xfrm>
            <a:prstGeom prst="line">
              <a:avLst/>
            </a:prstGeom>
            <a:ln w="635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h-line">
              <a:extLst>
                <a:ext uri="{FF2B5EF4-FFF2-40B4-BE49-F238E27FC236}">
                  <a16:creationId xmlns:a16="http://schemas.microsoft.com/office/drawing/2014/main" id="{82D5F365-D1C2-461A-A54B-B0558E4B801E}"/>
                </a:ext>
              </a:extLst>
            </p:cNvPr>
            <p:cNvCxnSpPr/>
            <p:nvPr userDrawn="1"/>
          </p:nvCxnSpPr>
          <p:spPr>
            <a:xfrm>
              <a:off x="360000" y="3006000"/>
              <a:ext cx="3240000" cy="0"/>
            </a:xfrm>
            <a:prstGeom prst="line">
              <a:avLst/>
            </a:prstGeom>
            <a:ln w="635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h-line">
              <a:extLst>
                <a:ext uri="{FF2B5EF4-FFF2-40B4-BE49-F238E27FC236}">
                  <a16:creationId xmlns:a16="http://schemas.microsoft.com/office/drawing/2014/main" id="{E774DB81-FAE3-4357-A870-A11115840355}"/>
                </a:ext>
              </a:extLst>
            </p:cNvPr>
            <p:cNvCxnSpPr/>
            <p:nvPr userDrawn="1"/>
          </p:nvCxnSpPr>
          <p:spPr>
            <a:xfrm>
              <a:off x="360000" y="3186000"/>
              <a:ext cx="3240000" cy="0"/>
            </a:xfrm>
            <a:prstGeom prst="line">
              <a:avLst/>
            </a:prstGeom>
            <a:ln w="635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h-line">
              <a:extLst>
                <a:ext uri="{FF2B5EF4-FFF2-40B4-BE49-F238E27FC236}">
                  <a16:creationId xmlns:a16="http://schemas.microsoft.com/office/drawing/2014/main" id="{2A607E3E-4B87-4D01-853B-4E2345334133}"/>
                </a:ext>
              </a:extLst>
            </p:cNvPr>
            <p:cNvCxnSpPr/>
            <p:nvPr userDrawn="1"/>
          </p:nvCxnSpPr>
          <p:spPr>
            <a:xfrm>
              <a:off x="360000" y="3366000"/>
              <a:ext cx="3240000" cy="0"/>
            </a:xfrm>
            <a:prstGeom prst="line">
              <a:avLst/>
            </a:prstGeom>
            <a:ln w="635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h-line">
              <a:extLst>
                <a:ext uri="{FF2B5EF4-FFF2-40B4-BE49-F238E27FC236}">
                  <a16:creationId xmlns:a16="http://schemas.microsoft.com/office/drawing/2014/main" id="{1D5F9409-EEA9-4F22-BDF0-AD7C8FD3B9C2}"/>
                </a:ext>
              </a:extLst>
            </p:cNvPr>
            <p:cNvCxnSpPr/>
            <p:nvPr userDrawn="1"/>
          </p:nvCxnSpPr>
          <p:spPr>
            <a:xfrm>
              <a:off x="360000" y="3546000"/>
              <a:ext cx="3240000" cy="0"/>
            </a:xfrm>
            <a:prstGeom prst="line">
              <a:avLst/>
            </a:prstGeom>
            <a:ln w="635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h-line">
              <a:extLst>
                <a:ext uri="{FF2B5EF4-FFF2-40B4-BE49-F238E27FC236}">
                  <a16:creationId xmlns:a16="http://schemas.microsoft.com/office/drawing/2014/main" id="{AF2BB527-E9DC-4DD0-814D-B82C1456AC91}"/>
                </a:ext>
              </a:extLst>
            </p:cNvPr>
            <p:cNvCxnSpPr/>
            <p:nvPr userDrawn="1"/>
          </p:nvCxnSpPr>
          <p:spPr>
            <a:xfrm>
              <a:off x="360000" y="3726000"/>
              <a:ext cx="3240000" cy="0"/>
            </a:xfrm>
            <a:prstGeom prst="line">
              <a:avLst/>
            </a:prstGeom>
            <a:ln w="635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h-line">
              <a:extLst>
                <a:ext uri="{FF2B5EF4-FFF2-40B4-BE49-F238E27FC236}">
                  <a16:creationId xmlns:a16="http://schemas.microsoft.com/office/drawing/2014/main" id="{518ABD8A-8A22-4208-9116-6E82CE3D9D75}"/>
                </a:ext>
              </a:extLst>
            </p:cNvPr>
            <p:cNvCxnSpPr/>
            <p:nvPr userDrawn="1"/>
          </p:nvCxnSpPr>
          <p:spPr>
            <a:xfrm>
              <a:off x="360000" y="3906000"/>
              <a:ext cx="3240000" cy="0"/>
            </a:xfrm>
            <a:prstGeom prst="line">
              <a:avLst/>
            </a:prstGeom>
            <a:ln w="635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h-line">
              <a:extLst>
                <a:ext uri="{FF2B5EF4-FFF2-40B4-BE49-F238E27FC236}">
                  <a16:creationId xmlns:a16="http://schemas.microsoft.com/office/drawing/2014/main" id="{180F39D5-71AE-40EB-87E5-CFDFE8F7C776}"/>
                </a:ext>
              </a:extLst>
            </p:cNvPr>
            <p:cNvCxnSpPr/>
            <p:nvPr userDrawn="1"/>
          </p:nvCxnSpPr>
          <p:spPr>
            <a:xfrm>
              <a:off x="360000" y="4086000"/>
              <a:ext cx="3240000" cy="0"/>
            </a:xfrm>
            <a:prstGeom prst="line">
              <a:avLst/>
            </a:prstGeom>
            <a:ln w="635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h-line">
              <a:extLst>
                <a:ext uri="{FF2B5EF4-FFF2-40B4-BE49-F238E27FC236}">
                  <a16:creationId xmlns:a16="http://schemas.microsoft.com/office/drawing/2014/main" id="{31F087E2-3EF7-40B2-AAFD-663A477CCF32}"/>
                </a:ext>
              </a:extLst>
            </p:cNvPr>
            <p:cNvCxnSpPr/>
            <p:nvPr userDrawn="1"/>
          </p:nvCxnSpPr>
          <p:spPr>
            <a:xfrm>
              <a:off x="360000" y="4266000"/>
              <a:ext cx="3240000" cy="0"/>
            </a:xfrm>
            <a:prstGeom prst="line">
              <a:avLst/>
            </a:prstGeom>
            <a:ln w="635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h-line">
              <a:extLst>
                <a:ext uri="{FF2B5EF4-FFF2-40B4-BE49-F238E27FC236}">
                  <a16:creationId xmlns:a16="http://schemas.microsoft.com/office/drawing/2014/main" id="{7A6C87B8-115F-4D59-B816-C60544838851}"/>
                </a:ext>
              </a:extLst>
            </p:cNvPr>
            <p:cNvCxnSpPr/>
            <p:nvPr userDrawn="1"/>
          </p:nvCxnSpPr>
          <p:spPr>
            <a:xfrm>
              <a:off x="360000" y="4446000"/>
              <a:ext cx="3240000" cy="0"/>
            </a:xfrm>
            <a:prstGeom prst="line">
              <a:avLst/>
            </a:prstGeom>
            <a:ln w="635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h-line">
              <a:extLst>
                <a:ext uri="{FF2B5EF4-FFF2-40B4-BE49-F238E27FC236}">
                  <a16:creationId xmlns:a16="http://schemas.microsoft.com/office/drawing/2014/main" id="{C76A5972-306A-497B-ACBE-13719E66496F}"/>
                </a:ext>
              </a:extLst>
            </p:cNvPr>
            <p:cNvCxnSpPr/>
            <p:nvPr userDrawn="1"/>
          </p:nvCxnSpPr>
          <p:spPr>
            <a:xfrm>
              <a:off x="360000" y="4626000"/>
              <a:ext cx="3240000" cy="0"/>
            </a:xfrm>
            <a:prstGeom prst="line">
              <a:avLst/>
            </a:prstGeom>
            <a:ln w="635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h-line">
              <a:extLst>
                <a:ext uri="{FF2B5EF4-FFF2-40B4-BE49-F238E27FC236}">
                  <a16:creationId xmlns:a16="http://schemas.microsoft.com/office/drawing/2014/main" id="{A19B24BB-3B25-4762-9DD4-E86825DFDEF4}"/>
                </a:ext>
              </a:extLst>
            </p:cNvPr>
            <p:cNvCxnSpPr/>
            <p:nvPr userDrawn="1"/>
          </p:nvCxnSpPr>
          <p:spPr>
            <a:xfrm>
              <a:off x="360000" y="4806000"/>
              <a:ext cx="3240000" cy="0"/>
            </a:xfrm>
            <a:prstGeom prst="line">
              <a:avLst/>
            </a:prstGeom>
            <a:ln w="635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h-line">
              <a:extLst>
                <a:ext uri="{FF2B5EF4-FFF2-40B4-BE49-F238E27FC236}">
                  <a16:creationId xmlns:a16="http://schemas.microsoft.com/office/drawing/2014/main" id="{26E44B08-0294-4438-B25D-A9B6E06235E4}"/>
                </a:ext>
              </a:extLst>
            </p:cNvPr>
            <p:cNvCxnSpPr/>
            <p:nvPr userDrawn="1"/>
          </p:nvCxnSpPr>
          <p:spPr>
            <a:xfrm>
              <a:off x="360000" y="4986000"/>
              <a:ext cx="3240000" cy="0"/>
            </a:xfrm>
            <a:prstGeom prst="line">
              <a:avLst/>
            </a:prstGeom>
            <a:ln w="635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h-line">
              <a:extLst>
                <a:ext uri="{FF2B5EF4-FFF2-40B4-BE49-F238E27FC236}">
                  <a16:creationId xmlns:a16="http://schemas.microsoft.com/office/drawing/2014/main" id="{4DB58CE3-8BFE-4336-BDB0-FBAC5DF94D67}"/>
                </a:ext>
              </a:extLst>
            </p:cNvPr>
            <p:cNvCxnSpPr/>
            <p:nvPr userDrawn="1"/>
          </p:nvCxnSpPr>
          <p:spPr>
            <a:xfrm>
              <a:off x="360000" y="5166000"/>
              <a:ext cx="3240000" cy="0"/>
            </a:xfrm>
            <a:prstGeom prst="line">
              <a:avLst/>
            </a:prstGeom>
            <a:ln w="635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h-line">
              <a:extLst>
                <a:ext uri="{FF2B5EF4-FFF2-40B4-BE49-F238E27FC236}">
                  <a16:creationId xmlns:a16="http://schemas.microsoft.com/office/drawing/2014/main" id="{0632FF61-B1C5-4E10-AFDC-F4E9D9E353C4}"/>
                </a:ext>
              </a:extLst>
            </p:cNvPr>
            <p:cNvCxnSpPr/>
            <p:nvPr userDrawn="1"/>
          </p:nvCxnSpPr>
          <p:spPr>
            <a:xfrm>
              <a:off x="360000" y="5346000"/>
              <a:ext cx="3240000" cy="0"/>
            </a:xfrm>
            <a:prstGeom prst="line">
              <a:avLst/>
            </a:prstGeom>
            <a:ln w="635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h-line">
              <a:extLst>
                <a:ext uri="{FF2B5EF4-FFF2-40B4-BE49-F238E27FC236}">
                  <a16:creationId xmlns:a16="http://schemas.microsoft.com/office/drawing/2014/main" id="{F60B5F42-CAFF-4494-903D-1BABED5BEAFF}"/>
                </a:ext>
              </a:extLst>
            </p:cNvPr>
            <p:cNvCxnSpPr/>
            <p:nvPr userDrawn="1"/>
          </p:nvCxnSpPr>
          <p:spPr>
            <a:xfrm>
              <a:off x="360000" y="5526000"/>
              <a:ext cx="3240000" cy="0"/>
            </a:xfrm>
            <a:prstGeom prst="line">
              <a:avLst/>
            </a:prstGeom>
            <a:ln w="635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h-line">
              <a:extLst>
                <a:ext uri="{FF2B5EF4-FFF2-40B4-BE49-F238E27FC236}">
                  <a16:creationId xmlns:a16="http://schemas.microsoft.com/office/drawing/2014/main" id="{BF864BA1-D15E-4B69-854E-249D6247220C}"/>
                </a:ext>
              </a:extLst>
            </p:cNvPr>
            <p:cNvCxnSpPr/>
            <p:nvPr userDrawn="1"/>
          </p:nvCxnSpPr>
          <p:spPr>
            <a:xfrm>
              <a:off x="360000" y="5706000"/>
              <a:ext cx="3240000" cy="0"/>
            </a:xfrm>
            <a:prstGeom prst="line">
              <a:avLst/>
            </a:prstGeom>
            <a:ln w="635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h-line">
              <a:extLst>
                <a:ext uri="{FF2B5EF4-FFF2-40B4-BE49-F238E27FC236}">
                  <a16:creationId xmlns:a16="http://schemas.microsoft.com/office/drawing/2014/main" id="{D48227E9-A928-44A3-875C-A5A9420CFC22}"/>
                </a:ext>
              </a:extLst>
            </p:cNvPr>
            <p:cNvCxnSpPr/>
            <p:nvPr userDrawn="1"/>
          </p:nvCxnSpPr>
          <p:spPr>
            <a:xfrm>
              <a:off x="360000" y="5886000"/>
              <a:ext cx="3240000" cy="0"/>
            </a:xfrm>
            <a:prstGeom prst="line">
              <a:avLst/>
            </a:prstGeom>
            <a:ln w="635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h-line">
              <a:extLst>
                <a:ext uri="{FF2B5EF4-FFF2-40B4-BE49-F238E27FC236}">
                  <a16:creationId xmlns:a16="http://schemas.microsoft.com/office/drawing/2014/main" id="{78045CEB-3B34-4ED6-AC9C-582DCE604CDC}"/>
                </a:ext>
              </a:extLst>
            </p:cNvPr>
            <p:cNvCxnSpPr/>
            <p:nvPr userDrawn="1"/>
          </p:nvCxnSpPr>
          <p:spPr>
            <a:xfrm>
              <a:off x="360000" y="6066000"/>
              <a:ext cx="3240000" cy="0"/>
            </a:xfrm>
            <a:prstGeom prst="line">
              <a:avLst/>
            </a:prstGeom>
            <a:ln w="635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h-line">
              <a:extLst>
                <a:ext uri="{FF2B5EF4-FFF2-40B4-BE49-F238E27FC236}">
                  <a16:creationId xmlns:a16="http://schemas.microsoft.com/office/drawing/2014/main" id="{D1C77050-37D9-42AB-991F-00024D944BE5}"/>
                </a:ext>
              </a:extLst>
            </p:cNvPr>
            <p:cNvCxnSpPr/>
            <p:nvPr userDrawn="1"/>
          </p:nvCxnSpPr>
          <p:spPr>
            <a:xfrm>
              <a:off x="360000" y="6246000"/>
              <a:ext cx="3240000" cy="0"/>
            </a:xfrm>
            <a:prstGeom prst="line">
              <a:avLst/>
            </a:prstGeom>
            <a:ln w="635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h-line">
              <a:extLst>
                <a:ext uri="{FF2B5EF4-FFF2-40B4-BE49-F238E27FC236}">
                  <a16:creationId xmlns:a16="http://schemas.microsoft.com/office/drawing/2014/main" id="{80FA8D4A-9DA0-4DA2-89E6-C4734185FC62}"/>
                </a:ext>
              </a:extLst>
            </p:cNvPr>
            <p:cNvCxnSpPr/>
            <p:nvPr userDrawn="1"/>
          </p:nvCxnSpPr>
          <p:spPr>
            <a:xfrm>
              <a:off x="360000" y="6426000"/>
              <a:ext cx="3240000" cy="0"/>
            </a:xfrm>
            <a:prstGeom prst="line">
              <a:avLst/>
            </a:prstGeom>
            <a:ln w="635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h-line">
              <a:extLst>
                <a:ext uri="{FF2B5EF4-FFF2-40B4-BE49-F238E27FC236}">
                  <a16:creationId xmlns:a16="http://schemas.microsoft.com/office/drawing/2014/main" id="{1B15C1FC-BE5C-4ED1-BAE8-767CB76BC5B0}"/>
                </a:ext>
              </a:extLst>
            </p:cNvPr>
            <p:cNvCxnSpPr/>
            <p:nvPr userDrawn="1"/>
          </p:nvCxnSpPr>
          <p:spPr>
            <a:xfrm>
              <a:off x="360000" y="6606000"/>
              <a:ext cx="3240000" cy="0"/>
            </a:xfrm>
            <a:prstGeom prst="line">
              <a:avLst/>
            </a:prstGeom>
            <a:ln w="635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h-line">
              <a:extLst>
                <a:ext uri="{FF2B5EF4-FFF2-40B4-BE49-F238E27FC236}">
                  <a16:creationId xmlns:a16="http://schemas.microsoft.com/office/drawing/2014/main" id="{2A25D017-73D9-4DB1-8829-CD38F3B4AA44}"/>
                </a:ext>
              </a:extLst>
            </p:cNvPr>
            <p:cNvCxnSpPr/>
            <p:nvPr userDrawn="1"/>
          </p:nvCxnSpPr>
          <p:spPr>
            <a:xfrm>
              <a:off x="360000" y="6786000"/>
              <a:ext cx="3240000" cy="0"/>
            </a:xfrm>
            <a:prstGeom prst="line">
              <a:avLst/>
            </a:prstGeom>
            <a:ln w="635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h-line">
              <a:extLst>
                <a:ext uri="{FF2B5EF4-FFF2-40B4-BE49-F238E27FC236}">
                  <a16:creationId xmlns:a16="http://schemas.microsoft.com/office/drawing/2014/main" id="{F4BA3B3A-333A-489F-A45A-838EA8AEEF85}"/>
                </a:ext>
              </a:extLst>
            </p:cNvPr>
            <p:cNvCxnSpPr/>
            <p:nvPr userDrawn="1"/>
          </p:nvCxnSpPr>
          <p:spPr>
            <a:xfrm>
              <a:off x="360000" y="6966000"/>
              <a:ext cx="3240000" cy="0"/>
            </a:xfrm>
            <a:prstGeom prst="line">
              <a:avLst/>
            </a:prstGeom>
            <a:ln w="635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h-line">
              <a:extLst>
                <a:ext uri="{FF2B5EF4-FFF2-40B4-BE49-F238E27FC236}">
                  <a16:creationId xmlns:a16="http://schemas.microsoft.com/office/drawing/2014/main" id="{9CDFD481-CEAB-49E4-B4D4-02EB1C10965C}"/>
                </a:ext>
              </a:extLst>
            </p:cNvPr>
            <p:cNvCxnSpPr/>
            <p:nvPr userDrawn="1"/>
          </p:nvCxnSpPr>
          <p:spPr>
            <a:xfrm>
              <a:off x="360000" y="7146000"/>
              <a:ext cx="3240000" cy="0"/>
            </a:xfrm>
            <a:prstGeom prst="line">
              <a:avLst/>
            </a:prstGeom>
            <a:ln w="635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h-line">
              <a:extLst>
                <a:ext uri="{FF2B5EF4-FFF2-40B4-BE49-F238E27FC236}">
                  <a16:creationId xmlns:a16="http://schemas.microsoft.com/office/drawing/2014/main" id="{7B9FF6D4-2BF2-4946-ADD1-96777383A133}"/>
                </a:ext>
              </a:extLst>
            </p:cNvPr>
            <p:cNvCxnSpPr/>
            <p:nvPr userDrawn="1"/>
          </p:nvCxnSpPr>
          <p:spPr>
            <a:xfrm>
              <a:off x="360000" y="7326000"/>
              <a:ext cx="3240000" cy="0"/>
            </a:xfrm>
            <a:prstGeom prst="line">
              <a:avLst/>
            </a:prstGeom>
            <a:ln w="635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h-line">
              <a:extLst>
                <a:ext uri="{FF2B5EF4-FFF2-40B4-BE49-F238E27FC236}">
                  <a16:creationId xmlns:a16="http://schemas.microsoft.com/office/drawing/2014/main" id="{667A077D-53E9-4FAB-BEC6-57FFB3D7D637}"/>
                </a:ext>
              </a:extLst>
            </p:cNvPr>
            <p:cNvCxnSpPr/>
            <p:nvPr userDrawn="1"/>
          </p:nvCxnSpPr>
          <p:spPr>
            <a:xfrm>
              <a:off x="360000" y="7506000"/>
              <a:ext cx="3240000" cy="0"/>
            </a:xfrm>
            <a:prstGeom prst="line">
              <a:avLst/>
            </a:prstGeom>
            <a:ln w="635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h-line">
              <a:extLst>
                <a:ext uri="{FF2B5EF4-FFF2-40B4-BE49-F238E27FC236}">
                  <a16:creationId xmlns:a16="http://schemas.microsoft.com/office/drawing/2014/main" id="{FE96836B-E6BF-4DEE-9C62-B44879C7A416}"/>
                </a:ext>
              </a:extLst>
            </p:cNvPr>
            <p:cNvCxnSpPr/>
            <p:nvPr userDrawn="1"/>
          </p:nvCxnSpPr>
          <p:spPr>
            <a:xfrm>
              <a:off x="360000" y="7686000"/>
              <a:ext cx="3240000" cy="0"/>
            </a:xfrm>
            <a:prstGeom prst="line">
              <a:avLst/>
            </a:prstGeom>
            <a:ln w="635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h-line">
              <a:extLst>
                <a:ext uri="{FF2B5EF4-FFF2-40B4-BE49-F238E27FC236}">
                  <a16:creationId xmlns:a16="http://schemas.microsoft.com/office/drawing/2014/main" id="{D8541DDD-80FA-4506-94E3-8617A4A67B9C}"/>
                </a:ext>
              </a:extLst>
            </p:cNvPr>
            <p:cNvCxnSpPr/>
            <p:nvPr userDrawn="1"/>
          </p:nvCxnSpPr>
          <p:spPr>
            <a:xfrm>
              <a:off x="360000" y="7866000"/>
              <a:ext cx="3240000" cy="0"/>
            </a:xfrm>
            <a:prstGeom prst="line">
              <a:avLst/>
            </a:prstGeom>
            <a:ln w="635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h-line">
              <a:extLst>
                <a:ext uri="{FF2B5EF4-FFF2-40B4-BE49-F238E27FC236}">
                  <a16:creationId xmlns:a16="http://schemas.microsoft.com/office/drawing/2014/main" id="{2BBC53E3-BD08-4654-A2EC-664D9C419E15}"/>
                </a:ext>
              </a:extLst>
            </p:cNvPr>
            <p:cNvCxnSpPr/>
            <p:nvPr userDrawn="1"/>
          </p:nvCxnSpPr>
          <p:spPr>
            <a:xfrm>
              <a:off x="360000" y="8046000"/>
              <a:ext cx="3240000" cy="0"/>
            </a:xfrm>
            <a:prstGeom prst="line">
              <a:avLst/>
            </a:prstGeom>
            <a:ln w="635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h-line">
              <a:extLst>
                <a:ext uri="{FF2B5EF4-FFF2-40B4-BE49-F238E27FC236}">
                  <a16:creationId xmlns:a16="http://schemas.microsoft.com/office/drawing/2014/main" id="{C15681F4-4A7E-4539-B864-58E49843CFA4}"/>
                </a:ext>
              </a:extLst>
            </p:cNvPr>
            <p:cNvCxnSpPr/>
            <p:nvPr userDrawn="1"/>
          </p:nvCxnSpPr>
          <p:spPr>
            <a:xfrm>
              <a:off x="360000" y="8226000"/>
              <a:ext cx="3240000" cy="0"/>
            </a:xfrm>
            <a:prstGeom prst="line">
              <a:avLst/>
            </a:prstGeom>
            <a:ln w="635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h-line">
              <a:extLst>
                <a:ext uri="{FF2B5EF4-FFF2-40B4-BE49-F238E27FC236}">
                  <a16:creationId xmlns:a16="http://schemas.microsoft.com/office/drawing/2014/main" id="{6663F12D-4868-4E07-BA90-E4CFF23E13B1}"/>
                </a:ext>
              </a:extLst>
            </p:cNvPr>
            <p:cNvCxnSpPr/>
            <p:nvPr userDrawn="1"/>
          </p:nvCxnSpPr>
          <p:spPr>
            <a:xfrm>
              <a:off x="360000" y="8406000"/>
              <a:ext cx="3240000" cy="0"/>
            </a:xfrm>
            <a:prstGeom prst="line">
              <a:avLst/>
            </a:prstGeom>
            <a:ln w="635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h-line">
              <a:extLst>
                <a:ext uri="{FF2B5EF4-FFF2-40B4-BE49-F238E27FC236}">
                  <a16:creationId xmlns:a16="http://schemas.microsoft.com/office/drawing/2014/main" id="{4E564F36-6DCF-49D6-BAA8-87AC8C926AAF}"/>
                </a:ext>
              </a:extLst>
            </p:cNvPr>
            <p:cNvCxnSpPr/>
            <p:nvPr userDrawn="1"/>
          </p:nvCxnSpPr>
          <p:spPr>
            <a:xfrm>
              <a:off x="360000" y="8586000"/>
              <a:ext cx="3240000" cy="0"/>
            </a:xfrm>
            <a:prstGeom prst="line">
              <a:avLst/>
            </a:prstGeom>
            <a:ln w="635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h-line">
              <a:extLst>
                <a:ext uri="{FF2B5EF4-FFF2-40B4-BE49-F238E27FC236}">
                  <a16:creationId xmlns:a16="http://schemas.microsoft.com/office/drawing/2014/main" id="{08581693-7B31-41CB-9DC6-DA08CA2FFE6F}"/>
                </a:ext>
              </a:extLst>
            </p:cNvPr>
            <p:cNvCxnSpPr/>
            <p:nvPr userDrawn="1"/>
          </p:nvCxnSpPr>
          <p:spPr>
            <a:xfrm>
              <a:off x="360000" y="8766000"/>
              <a:ext cx="3240000" cy="0"/>
            </a:xfrm>
            <a:prstGeom prst="line">
              <a:avLst/>
            </a:prstGeom>
            <a:ln w="635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h-line">
              <a:extLst>
                <a:ext uri="{FF2B5EF4-FFF2-40B4-BE49-F238E27FC236}">
                  <a16:creationId xmlns:a16="http://schemas.microsoft.com/office/drawing/2014/main" id="{6E0A7388-84C6-4736-863B-1152E7461019}"/>
                </a:ext>
              </a:extLst>
            </p:cNvPr>
            <p:cNvCxnSpPr/>
            <p:nvPr userDrawn="1"/>
          </p:nvCxnSpPr>
          <p:spPr>
            <a:xfrm>
              <a:off x="360000" y="8946000"/>
              <a:ext cx="3240000" cy="0"/>
            </a:xfrm>
            <a:prstGeom prst="line">
              <a:avLst/>
            </a:prstGeom>
            <a:ln w="635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h-line">
              <a:extLst>
                <a:ext uri="{FF2B5EF4-FFF2-40B4-BE49-F238E27FC236}">
                  <a16:creationId xmlns:a16="http://schemas.microsoft.com/office/drawing/2014/main" id="{71DCC854-1A1B-47BE-9912-4B772DE97731}"/>
                </a:ext>
              </a:extLst>
            </p:cNvPr>
            <p:cNvCxnSpPr/>
            <p:nvPr userDrawn="1"/>
          </p:nvCxnSpPr>
          <p:spPr>
            <a:xfrm>
              <a:off x="360000" y="9126000"/>
              <a:ext cx="3240000" cy="0"/>
            </a:xfrm>
            <a:prstGeom prst="line">
              <a:avLst/>
            </a:prstGeom>
            <a:ln w="635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h-line">
              <a:extLst>
                <a:ext uri="{FF2B5EF4-FFF2-40B4-BE49-F238E27FC236}">
                  <a16:creationId xmlns:a16="http://schemas.microsoft.com/office/drawing/2014/main" id="{C97B347C-6B54-4307-B36C-65F0B4603C26}"/>
                </a:ext>
              </a:extLst>
            </p:cNvPr>
            <p:cNvCxnSpPr/>
            <p:nvPr userDrawn="1"/>
          </p:nvCxnSpPr>
          <p:spPr>
            <a:xfrm>
              <a:off x="360000" y="9306000"/>
              <a:ext cx="3240000" cy="0"/>
            </a:xfrm>
            <a:prstGeom prst="line">
              <a:avLst/>
            </a:prstGeom>
            <a:ln w="635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h-line">
              <a:extLst>
                <a:ext uri="{FF2B5EF4-FFF2-40B4-BE49-F238E27FC236}">
                  <a16:creationId xmlns:a16="http://schemas.microsoft.com/office/drawing/2014/main" id="{3C1A0BA6-7B1C-4E6A-A02A-A0D51AA232DA}"/>
                </a:ext>
              </a:extLst>
            </p:cNvPr>
            <p:cNvCxnSpPr/>
            <p:nvPr userDrawn="1"/>
          </p:nvCxnSpPr>
          <p:spPr>
            <a:xfrm>
              <a:off x="360000" y="9486000"/>
              <a:ext cx="3240000" cy="0"/>
            </a:xfrm>
            <a:prstGeom prst="line">
              <a:avLst/>
            </a:prstGeom>
            <a:ln w="635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h-line">
              <a:extLst>
                <a:ext uri="{FF2B5EF4-FFF2-40B4-BE49-F238E27FC236}">
                  <a16:creationId xmlns:a16="http://schemas.microsoft.com/office/drawing/2014/main" id="{52647DBF-8987-48E0-80C2-58FE3BE8EE8E}"/>
                </a:ext>
              </a:extLst>
            </p:cNvPr>
            <p:cNvCxnSpPr/>
            <p:nvPr userDrawn="1"/>
          </p:nvCxnSpPr>
          <p:spPr>
            <a:xfrm>
              <a:off x="360000" y="9666000"/>
              <a:ext cx="3240000" cy="0"/>
            </a:xfrm>
            <a:prstGeom prst="line">
              <a:avLst/>
            </a:prstGeom>
            <a:ln w="635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h-line">
              <a:extLst>
                <a:ext uri="{FF2B5EF4-FFF2-40B4-BE49-F238E27FC236}">
                  <a16:creationId xmlns:a16="http://schemas.microsoft.com/office/drawing/2014/main" id="{7FB2B5A8-9FCE-4369-89B7-1D4435A734DE}"/>
                </a:ext>
              </a:extLst>
            </p:cNvPr>
            <p:cNvCxnSpPr/>
            <p:nvPr userDrawn="1"/>
          </p:nvCxnSpPr>
          <p:spPr>
            <a:xfrm>
              <a:off x="360000" y="9846000"/>
              <a:ext cx="3240000" cy="0"/>
            </a:xfrm>
            <a:prstGeom prst="line">
              <a:avLst/>
            </a:prstGeom>
            <a:ln w="635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h-line">
              <a:extLst>
                <a:ext uri="{FF2B5EF4-FFF2-40B4-BE49-F238E27FC236}">
                  <a16:creationId xmlns:a16="http://schemas.microsoft.com/office/drawing/2014/main" id="{1FA77981-147F-48C8-AFD6-3A2C12107807}"/>
                </a:ext>
              </a:extLst>
            </p:cNvPr>
            <p:cNvCxnSpPr/>
            <p:nvPr userDrawn="1"/>
          </p:nvCxnSpPr>
          <p:spPr>
            <a:xfrm>
              <a:off x="360000" y="1206000"/>
              <a:ext cx="3240000" cy="0"/>
            </a:xfrm>
            <a:prstGeom prst="line">
              <a:avLst/>
            </a:prstGeom>
            <a:ln w="635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h-line">
              <a:extLst>
                <a:ext uri="{FF2B5EF4-FFF2-40B4-BE49-F238E27FC236}">
                  <a16:creationId xmlns:a16="http://schemas.microsoft.com/office/drawing/2014/main" id="{297E5504-C2C1-4E1E-ACBC-CFA004283EA3}"/>
                </a:ext>
              </a:extLst>
            </p:cNvPr>
            <p:cNvCxnSpPr/>
            <p:nvPr userDrawn="1"/>
          </p:nvCxnSpPr>
          <p:spPr>
            <a:xfrm>
              <a:off x="360000" y="1386000"/>
              <a:ext cx="3240000" cy="0"/>
            </a:xfrm>
            <a:prstGeom prst="line">
              <a:avLst/>
            </a:prstGeom>
            <a:ln w="635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h-line">
              <a:extLst>
                <a:ext uri="{FF2B5EF4-FFF2-40B4-BE49-F238E27FC236}">
                  <a16:creationId xmlns:a16="http://schemas.microsoft.com/office/drawing/2014/main" id="{3788BFB2-D4F0-46A0-B648-D01607F0B9A6}"/>
                </a:ext>
              </a:extLst>
            </p:cNvPr>
            <p:cNvCxnSpPr/>
            <p:nvPr userDrawn="1"/>
          </p:nvCxnSpPr>
          <p:spPr>
            <a:xfrm>
              <a:off x="360000" y="1566000"/>
              <a:ext cx="3240000" cy="0"/>
            </a:xfrm>
            <a:prstGeom prst="line">
              <a:avLst/>
            </a:prstGeom>
            <a:ln w="635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h-line">
              <a:extLst>
                <a:ext uri="{FF2B5EF4-FFF2-40B4-BE49-F238E27FC236}">
                  <a16:creationId xmlns:a16="http://schemas.microsoft.com/office/drawing/2014/main" id="{4B14EDBF-5AA0-4CD3-94D1-354CF8EF9FE8}"/>
                </a:ext>
              </a:extLst>
            </p:cNvPr>
            <p:cNvCxnSpPr/>
            <p:nvPr userDrawn="1"/>
          </p:nvCxnSpPr>
          <p:spPr>
            <a:xfrm>
              <a:off x="360000" y="1746000"/>
              <a:ext cx="3240000" cy="0"/>
            </a:xfrm>
            <a:prstGeom prst="line">
              <a:avLst/>
            </a:prstGeom>
            <a:ln w="635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7F00FD0B-EDC4-4A7B-929E-146434AD8C28}"/>
                </a:ext>
              </a:extLst>
            </p:cNvPr>
            <p:cNvSpPr/>
            <p:nvPr userDrawn="1"/>
          </p:nvSpPr>
          <p:spPr>
            <a:xfrm>
              <a:off x="360000" y="846000"/>
              <a:ext cx="3240000" cy="1439805"/>
            </a:xfrm>
            <a:prstGeom prst="rect">
              <a:avLst/>
            </a:prstGeom>
            <a:ln w="1905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 b="1" dirty="0"/>
            </a:p>
          </p:txBody>
        </p:sp>
        <p:cxnSp>
          <p:nvCxnSpPr>
            <p:cNvPr id="112" name="h-line">
              <a:extLst>
                <a:ext uri="{FF2B5EF4-FFF2-40B4-BE49-F238E27FC236}">
                  <a16:creationId xmlns:a16="http://schemas.microsoft.com/office/drawing/2014/main" id="{152BE410-DBD4-4142-BC32-BE92DB19FC4A}"/>
                </a:ext>
              </a:extLst>
            </p:cNvPr>
            <p:cNvCxnSpPr/>
            <p:nvPr userDrawn="1"/>
          </p:nvCxnSpPr>
          <p:spPr>
            <a:xfrm>
              <a:off x="360000" y="1926000"/>
              <a:ext cx="3240000" cy="0"/>
            </a:xfrm>
            <a:prstGeom prst="line">
              <a:avLst/>
            </a:prstGeom>
            <a:ln w="635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h-line">
              <a:extLst>
                <a:ext uri="{FF2B5EF4-FFF2-40B4-BE49-F238E27FC236}">
                  <a16:creationId xmlns:a16="http://schemas.microsoft.com/office/drawing/2014/main" id="{E980A207-EEF7-41CE-B27C-6CC6CB65ECAA}"/>
                </a:ext>
              </a:extLst>
            </p:cNvPr>
            <p:cNvCxnSpPr/>
            <p:nvPr userDrawn="1"/>
          </p:nvCxnSpPr>
          <p:spPr>
            <a:xfrm>
              <a:off x="360000" y="2106000"/>
              <a:ext cx="3240000" cy="0"/>
            </a:xfrm>
            <a:prstGeom prst="line">
              <a:avLst/>
            </a:prstGeom>
            <a:ln w="635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34835E4A-3806-4206-8E0E-F4245F822797}"/>
                </a:ext>
              </a:extLst>
            </p:cNvPr>
            <p:cNvSpPr txBox="1"/>
            <p:nvPr userDrawn="1"/>
          </p:nvSpPr>
          <p:spPr>
            <a:xfrm>
              <a:off x="360000" y="845999"/>
              <a:ext cx="3240000" cy="180000"/>
            </a:xfrm>
            <a:prstGeom prst="rect">
              <a:avLst/>
            </a:prstGeom>
            <a:noFill/>
            <a:ln>
              <a:noFill/>
            </a:ln>
          </p:spPr>
          <p:txBody>
            <a:bodyPr tIns="0" bIns="0" anchor="b"/>
            <a:lstStyle>
              <a:lvl1pPr lvl="0" indent="0" defTabSz="4572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900" b="1">
                  <a:latin typeface="Garamond" panose="02020404030301010803" pitchFamily="18" charset="0"/>
                </a:defRPr>
              </a:lvl1pPr>
              <a:lvl2pPr marL="342900" indent="-114300" defTabSz="457200">
                <a:lnSpc>
                  <a:spcPct val="90000"/>
                </a:lnSpc>
                <a:spcBef>
                  <a:spcPts val="250"/>
                </a:spcBef>
                <a:buFont typeface="Arial" panose="020B0604020202020204" pitchFamily="34" charset="0"/>
                <a:buChar char="•"/>
                <a:defRPr sz="1200"/>
              </a:lvl2pPr>
              <a:lvl3pPr marL="571500" indent="-114300" defTabSz="457200">
                <a:lnSpc>
                  <a:spcPct val="90000"/>
                </a:lnSpc>
                <a:spcBef>
                  <a:spcPts val="250"/>
                </a:spcBef>
                <a:buFont typeface="Arial" panose="020B0604020202020204" pitchFamily="34" charset="0"/>
                <a:buChar char="•"/>
                <a:defRPr sz="1000"/>
              </a:lvl3pPr>
              <a:lvl4pPr marL="800100" indent="-114300" defTabSz="457200">
                <a:lnSpc>
                  <a:spcPct val="90000"/>
                </a:lnSpc>
                <a:spcBef>
                  <a:spcPts val="250"/>
                </a:spcBef>
                <a:buFont typeface="Arial" panose="020B0604020202020204" pitchFamily="34" charset="0"/>
                <a:buChar char="•"/>
                <a:defRPr sz="900"/>
              </a:lvl4pPr>
              <a:lvl5pPr marL="1028700" indent="-114300" defTabSz="457200">
                <a:lnSpc>
                  <a:spcPct val="90000"/>
                </a:lnSpc>
                <a:spcBef>
                  <a:spcPts val="250"/>
                </a:spcBef>
                <a:buFont typeface="Arial" panose="020B0604020202020204" pitchFamily="34" charset="0"/>
                <a:buChar char="•"/>
                <a:defRPr sz="900"/>
              </a:lvl5pPr>
              <a:lvl6pPr marL="1257300" indent="-114300" defTabSz="457200">
                <a:lnSpc>
                  <a:spcPct val="90000"/>
                </a:lnSpc>
                <a:spcBef>
                  <a:spcPts val="250"/>
                </a:spcBef>
                <a:buFont typeface="Arial" panose="020B0604020202020204" pitchFamily="34" charset="0"/>
                <a:buChar char="•"/>
                <a:defRPr sz="900"/>
              </a:lvl6pPr>
              <a:lvl7pPr marL="1485900" indent="-114300" defTabSz="457200">
                <a:lnSpc>
                  <a:spcPct val="90000"/>
                </a:lnSpc>
                <a:spcBef>
                  <a:spcPts val="250"/>
                </a:spcBef>
                <a:buFont typeface="Arial" panose="020B0604020202020204" pitchFamily="34" charset="0"/>
                <a:buChar char="•"/>
                <a:defRPr sz="900"/>
              </a:lvl7pPr>
              <a:lvl8pPr marL="1714500" indent="-114300" defTabSz="457200">
                <a:lnSpc>
                  <a:spcPct val="90000"/>
                </a:lnSpc>
                <a:spcBef>
                  <a:spcPts val="250"/>
                </a:spcBef>
                <a:buFont typeface="Arial" panose="020B0604020202020204" pitchFamily="34" charset="0"/>
                <a:buChar char="•"/>
                <a:defRPr sz="900"/>
              </a:lvl8pPr>
              <a:lvl9pPr marL="1943100" indent="-114300" defTabSz="457200">
                <a:lnSpc>
                  <a:spcPct val="90000"/>
                </a:lnSpc>
                <a:spcBef>
                  <a:spcPts val="250"/>
                </a:spcBef>
                <a:buFont typeface="Arial" panose="020B0604020202020204" pitchFamily="34" charset="0"/>
                <a:buChar char="•"/>
                <a:defRPr sz="900"/>
              </a:lvl9pPr>
            </a:lstStyle>
            <a:p>
              <a:pPr lvl="0"/>
              <a:r>
                <a:rPr lang="en-SG" dirty="0"/>
                <a:t>Moment of reflection: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214D7D2C-1780-4DFF-A515-BAE1D785E6F2}"/>
                </a:ext>
              </a:extLst>
            </p:cNvPr>
            <p:cNvSpPr txBox="1"/>
            <p:nvPr userDrawn="1"/>
          </p:nvSpPr>
          <p:spPr>
            <a:xfrm>
              <a:off x="360000" y="2465812"/>
              <a:ext cx="1620000" cy="180000"/>
            </a:xfrm>
            <a:prstGeom prst="rect">
              <a:avLst/>
            </a:prstGeom>
            <a:noFill/>
            <a:ln>
              <a:noFill/>
            </a:ln>
          </p:spPr>
          <p:txBody>
            <a:bodyPr tIns="0" bIns="0" anchor="b"/>
            <a:lstStyle>
              <a:lvl1pPr lvl="0" indent="0" defTabSz="4572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900" b="1">
                  <a:latin typeface="Garamond" panose="02020404030301010803" pitchFamily="18" charset="0"/>
                </a:defRPr>
              </a:lvl1pPr>
              <a:lvl2pPr marL="342900" indent="-114300" defTabSz="457200">
                <a:lnSpc>
                  <a:spcPct val="90000"/>
                </a:lnSpc>
                <a:spcBef>
                  <a:spcPts val="250"/>
                </a:spcBef>
                <a:buFont typeface="Arial" panose="020B0604020202020204" pitchFamily="34" charset="0"/>
                <a:buChar char="•"/>
                <a:defRPr sz="1200"/>
              </a:lvl2pPr>
              <a:lvl3pPr marL="571500" indent="-114300" defTabSz="457200">
                <a:lnSpc>
                  <a:spcPct val="90000"/>
                </a:lnSpc>
                <a:spcBef>
                  <a:spcPts val="250"/>
                </a:spcBef>
                <a:buFont typeface="Arial" panose="020B0604020202020204" pitchFamily="34" charset="0"/>
                <a:buChar char="•"/>
                <a:defRPr sz="1000"/>
              </a:lvl3pPr>
              <a:lvl4pPr marL="800100" indent="-114300" defTabSz="457200">
                <a:lnSpc>
                  <a:spcPct val="90000"/>
                </a:lnSpc>
                <a:spcBef>
                  <a:spcPts val="250"/>
                </a:spcBef>
                <a:buFont typeface="Arial" panose="020B0604020202020204" pitchFamily="34" charset="0"/>
                <a:buChar char="•"/>
                <a:defRPr sz="900"/>
              </a:lvl4pPr>
              <a:lvl5pPr marL="1028700" indent="-114300" defTabSz="457200">
                <a:lnSpc>
                  <a:spcPct val="90000"/>
                </a:lnSpc>
                <a:spcBef>
                  <a:spcPts val="250"/>
                </a:spcBef>
                <a:buFont typeface="Arial" panose="020B0604020202020204" pitchFamily="34" charset="0"/>
                <a:buChar char="•"/>
                <a:defRPr sz="900"/>
              </a:lvl5pPr>
              <a:lvl6pPr marL="1257300" indent="-114300" defTabSz="457200">
                <a:lnSpc>
                  <a:spcPct val="90000"/>
                </a:lnSpc>
                <a:spcBef>
                  <a:spcPts val="250"/>
                </a:spcBef>
                <a:buFont typeface="Arial" panose="020B0604020202020204" pitchFamily="34" charset="0"/>
                <a:buChar char="•"/>
                <a:defRPr sz="900"/>
              </a:lvl6pPr>
              <a:lvl7pPr marL="1485900" indent="-114300" defTabSz="457200">
                <a:lnSpc>
                  <a:spcPct val="90000"/>
                </a:lnSpc>
                <a:spcBef>
                  <a:spcPts val="250"/>
                </a:spcBef>
                <a:buFont typeface="Arial" panose="020B0604020202020204" pitchFamily="34" charset="0"/>
                <a:buChar char="•"/>
                <a:defRPr sz="900"/>
              </a:lvl7pPr>
              <a:lvl8pPr marL="1714500" indent="-114300" defTabSz="457200">
                <a:lnSpc>
                  <a:spcPct val="90000"/>
                </a:lnSpc>
                <a:spcBef>
                  <a:spcPts val="250"/>
                </a:spcBef>
                <a:buFont typeface="Arial" panose="020B0604020202020204" pitchFamily="34" charset="0"/>
                <a:buChar char="•"/>
                <a:defRPr sz="900"/>
              </a:lvl8pPr>
              <a:lvl9pPr marL="1943100" indent="-114300" defTabSz="457200">
                <a:lnSpc>
                  <a:spcPct val="90000"/>
                </a:lnSpc>
                <a:spcBef>
                  <a:spcPts val="250"/>
                </a:spcBef>
                <a:buFont typeface="Arial" panose="020B0604020202020204" pitchFamily="34" charset="0"/>
                <a:buChar char="•"/>
                <a:defRPr sz="900"/>
              </a:lvl9pPr>
            </a:lstStyle>
            <a:p>
              <a:pPr lvl="0"/>
              <a:r>
                <a:rPr lang="en-SG" dirty="0"/>
                <a:t>Readings:</a:t>
              </a:r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AFCAE46D-AAE3-4442-B402-616FA60AEE3A}"/>
              </a:ext>
            </a:extLst>
          </p:cNvPr>
          <p:cNvGrpSpPr/>
          <p:nvPr userDrawn="1"/>
        </p:nvGrpSpPr>
        <p:grpSpPr>
          <a:xfrm>
            <a:off x="3600000" y="845812"/>
            <a:ext cx="3240000" cy="9000001"/>
            <a:chOff x="360000" y="845999"/>
            <a:chExt cx="3240000" cy="9000001"/>
          </a:xfrm>
        </p:grpSpPr>
        <p:cxnSp>
          <p:nvCxnSpPr>
            <p:cNvPr id="111" name="h-line">
              <a:extLst>
                <a:ext uri="{FF2B5EF4-FFF2-40B4-BE49-F238E27FC236}">
                  <a16:creationId xmlns:a16="http://schemas.microsoft.com/office/drawing/2014/main" id="{DAC3C30D-1786-4D34-BF38-5442EE8858C0}"/>
                </a:ext>
              </a:extLst>
            </p:cNvPr>
            <p:cNvCxnSpPr/>
            <p:nvPr userDrawn="1"/>
          </p:nvCxnSpPr>
          <p:spPr>
            <a:xfrm>
              <a:off x="360000" y="2646000"/>
              <a:ext cx="3240000" cy="0"/>
            </a:xfrm>
            <a:prstGeom prst="line">
              <a:avLst/>
            </a:prstGeom>
            <a:ln w="635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h-line">
              <a:extLst>
                <a:ext uri="{FF2B5EF4-FFF2-40B4-BE49-F238E27FC236}">
                  <a16:creationId xmlns:a16="http://schemas.microsoft.com/office/drawing/2014/main" id="{94654E0D-884C-4416-B894-0467075F621E}"/>
                </a:ext>
              </a:extLst>
            </p:cNvPr>
            <p:cNvCxnSpPr/>
            <p:nvPr userDrawn="1"/>
          </p:nvCxnSpPr>
          <p:spPr>
            <a:xfrm>
              <a:off x="360000" y="2826000"/>
              <a:ext cx="3240000" cy="0"/>
            </a:xfrm>
            <a:prstGeom prst="line">
              <a:avLst/>
            </a:prstGeom>
            <a:ln w="635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h-line">
              <a:extLst>
                <a:ext uri="{FF2B5EF4-FFF2-40B4-BE49-F238E27FC236}">
                  <a16:creationId xmlns:a16="http://schemas.microsoft.com/office/drawing/2014/main" id="{C8496573-B7B1-4038-A3E0-FC79D9FCE272}"/>
                </a:ext>
              </a:extLst>
            </p:cNvPr>
            <p:cNvCxnSpPr/>
            <p:nvPr userDrawn="1"/>
          </p:nvCxnSpPr>
          <p:spPr>
            <a:xfrm>
              <a:off x="360000" y="3006000"/>
              <a:ext cx="3240000" cy="0"/>
            </a:xfrm>
            <a:prstGeom prst="line">
              <a:avLst/>
            </a:prstGeom>
            <a:ln w="635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h-line">
              <a:extLst>
                <a:ext uri="{FF2B5EF4-FFF2-40B4-BE49-F238E27FC236}">
                  <a16:creationId xmlns:a16="http://schemas.microsoft.com/office/drawing/2014/main" id="{18A3FEB5-039C-49DB-8415-D657388DC37F}"/>
                </a:ext>
              </a:extLst>
            </p:cNvPr>
            <p:cNvCxnSpPr/>
            <p:nvPr userDrawn="1"/>
          </p:nvCxnSpPr>
          <p:spPr>
            <a:xfrm>
              <a:off x="360000" y="3186000"/>
              <a:ext cx="3240000" cy="0"/>
            </a:xfrm>
            <a:prstGeom prst="line">
              <a:avLst/>
            </a:prstGeom>
            <a:ln w="635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h-line">
              <a:extLst>
                <a:ext uri="{FF2B5EF4-FFF2-40B4-BE49-F238E27FC236}">
                  <a16:creationId xmlns:a16="http://schemas.microsoft.com/office/drawing/2014/main" id="{412AEBA4-8FD0-4271-A55E-BB2993B03779}"/>
                </a:ext>
              </a:extLst>
            </p:cNvPr>
            <p:cNvCxnSpPr/>
            <p:nvPr userDrawn="1"/>
          </p:nvCxnSpPr>
          <p:spPr>
            <a:xfrm>
              <a:off x="360000" y="3366000"/>
              <a:ext cx="3240000" cy="0"/>
            </a:xfrm>
            <a:prstGeom prst="line">
              <a:avLst/>
            </a:prstGeom>
            <a:ln w="635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h-line">
              <a:extLst>
                <a:ext uri="{FF2B5EF4-FFF2-40B4-BE49-F238E27FC236}">
                  <a16:creationId xmlns:a16="http://schemas.microsoft.com/office/drawing/2014/main" id="{EB13F6D2-5F43-4784-86F0-7A97172EED9B}"/>
                </a:ext>
              </a:extLst>
            </p:cNvPr>
            <p:cNvCxnSpPr/>
            <p:nvPr userDrawn="1"/>
          </p:nvCxnSpPr>
          <p:spPr>
            <a:xfrm>
              <a:off x="360000" y="3546000"/>
              <a:ext cx="3240000" cy="0"/>
            </a:xfrm>
            <a:prstGeom prst="line">
              <a:avLst/>
            </a:prstGeom>
            <a:ln w="635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h-line">
              <a:extLst>
                <a:ext uri="{FF2B5EF4-FFF2-40B4-BE49-F238E27FC236}">
                  <a16:creationId xmlns:a16="http://schemas.microsoft.com/office/drawing/2014/main" id="{7D15A5E0-E226-4724-8A12-744B0CBA9EA1}"/>
                </a:ext>
              </a:extLst>
            </p:cNvPr>
            <p:cNvCxnSpPr/>
            <p:nvPr userDrawn="1"/>
          </p:nvCxnSpPr>
          <p:spPr>
            <a:xfrm>
              <a:off x="360000" y="3726000"/>
              <a:ext cx="3240000" cy="0"/>
            </a:xfrm>
            <a:prstGeom prst="line">
              <a:avLst/>
            </a:prstGeom>
            <a:ln w="635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h-line">
              <a:extLst>
                <a:ext uri="{FF2B5EF4-FFF2-40B4-BE49-F238E27FC236}">
                  <a16:creationId xmlns:a16="http://schemas.microsoft.com/office/drawing/2014/main" id="{20D9DD42-E203-42E7-9FA1-253614D80F1B}"/>
                </a:ext>
              </a:extLst>
            </p:cNvPr>
            <p:cNvCxnSpPr/>
            <p:nvPr userDrawn="1"/>
          </p:nvCxnSpPr>
          <p:spPr>
            <a:xfrm>
              <a:off x="360000" y="3906000"/>
              <a:ext cx="3240000" cy="0"/>
            </a:xfrm>
            <a:prstGeom prst="line">
              <a:avLst/>
            </a:prstGeom>
            <a:ln w="635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h-line">
              <a:extLst>
                <a:ext uri="{FF2B5EF4-FFF2-40B4-BE49-F238E27FC236}">
                  <a16:creationId xmlns:a16="http://schemas.microsoft.com/office/drawing/2014/main" id="{0AFC0C38-CFE2-4A8C-9F2A-3D817C960BE0}"/>
                </a:ext>
              </a:extLst>
            </p:cNvPr>
            <p:cNvCxnSpPr/>
            <p:nvPr userDrawn="1"/>
          </p:nvCxnSpPr>
          <p:spPr>
            <a:xfrm>
              <a:off x="360000" y="4086000"/>
              <a:ext cx="3240000" cy="0"/>
            </a:xfrm>
            <a:prstGeom prst="line">
              <a:avLst/>
            </a:prstGeom>
            <a:ln w="635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h-line">
              <a:extLst>
                <a:ext uri="{FF2B5EF4-FFF2-40B4-BE49-F238E27FC236}">
                  <a16:creationId xmlns:a16="http://schemas.microsoft.com/office/drawing/2014/main" id="{E8B595F6-CB5D-43F9-BB40-07388ABFF02C}"/>
                </a:ext>
              </a:extLst>
            </p:cNvPr>
            <p:cNvCxnSpPr/>
            <p:nvPr userDrawn="1"/>
          </p:nvCxnSpPr>
          <p:spPr>
            <a:xfrm>
              <a:off x="360000" y="4266000"/>
              <a:ext cx="3240000" cy="0"/>
            </a:xfrm>
            <a:prstGeom prst="line">
              <a:avLst/>
            </a:prstGeom>
            <a:ln w="635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h-line">
              <a:extLst>
                <a:ext uri="{FF2B5EF4-FFF2-40B4-BE49-F238E27FC236}">
                  <a16:creationId xmlns:a16="http://schemas.microsoft.com/office/drawing/2014/main" id="{2FB95EF3-F438-4ADD-B1B2-326DF794C5E5}"/>
                </a:ext>
              </a:extLst>
            </p:cNvPr>
            <p:cNvCxnSpPr/>
            <p:nvPr userDrawn="1"/>
          </p:nvCxnSpPr>
          <p:spPr>
            <a:xfrm>
              <a:off x="360000" y="4446000"/>
              <a:ext cx="3240000" cy="0"/>
            </a:xfrm>
            <a:prstGeom prst="line">
              <a:avLst/>
            </a:prstGeom>
            <a:ln w="635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h-line">
              <a:extLst>
                <a:ext uri="{FF2B5EF4-FFF2-40B4-BE49-F238E27FC236}">
                  <a16:creationId xmlns:a16="http://schemas.microsoft.com/office/drawing/2014/main" id="{441C1BB7-6F44-4C6B-AB57-F09CD32EA7FC}"/>
                </a:ext>
              </a:extLst>
            </p:cNvPr>
            <p:cNvCxnSpPr/>
            <p:nvPr userDrawn="1"/>
          </p:nvCxnSpPr>
          <p:spPr>
            <a:xfrm>
              <a:off x="360000" y="4626000"/>
              <a:ext cx="3240000" cy="0"/>
            </a:xfrm>
            <a:prstGeom prst="line">
              <a:avLst/>
            </a:prstGeom>
            <a:ln w="635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h-line">
              <a:extLst>
                <a:ext uri="{FF2B5EF4-FFF2-40B4-BE49-F238E27FC236}">
                  <a16:creationId xmlns:a16="http://schemas.microsoft.com/office/drawing/2014/main" id="{7C351EB8-F021-4661-AB13-5784B39DFC28}"/>
                </a:ext>
              </a:extLst>
            </p:cNvPr>
            <p:cNvCxnSpPr/>
            <p:nvPr userDrawn="1"/>
          </p:nvCxnSpPr>
          <p:spPr>
            <a:xfrm>
              <a:off x="360000" y="4806000"/>
              <a:ext cx="3240000" cy="0"/>
            </a:xfrm>
            <a:prstGeom prst="line">
              <a:avLst/>
            </a:prstGeom>
            <a:ln w="635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h-line">
              <a:extLst>
                <a:ext uri="{FF2B5EF4-FFF2-40B4-BE49-F238E27FC236}">
                  <a16:creationId xmlns:a16="http://schemas.microsoft.com/office/drawing/2014/main" id="{C825C524-350E-4984-B1F7-D3765FA658B7}"/>
                </a:ext>
              </a:extLst>
            </p:cNvPr>
            <p:cNvCxnSpPr/>
            <p:nvPr userDrawn="1"/>
          </p:nvCxnSpPr>
          <p:spPr>
            <a:xfrm>
              <a:off x="360000" y="4986000"/>
              <a:ext cx="3240000" cy="0"/>
            </a:xfrm>
            <a:prstGeom prst="line">
              <a:avLst/>
            </a:prstGeom>
            <a:ln w="635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h-line">
              <a:extLst>
                <a:ext uri="{FF2B5EF4-FFF2-40B4-BE49-F238E27FC236}">
                  <a16:creationId xmlns:a16="http://schemas.microsoft.com/office/drawing/2014/main" id="{A13E8F7B-A4EF-4A0E-AF8A-F877C95E0196}"/>
                </a:ext>
              </a:extLst>
            </p:cNvPr>
            <p:cNvCxnSpPr/>
            <p:nvPr userDrawn="1"/>
          </p:nvCxnSpPr>
          <p:spPr>
            <a:xfrm>
              <a:off x="360000" y="5166000"/>
              <a:ext cx="3240000" cy="0"/>
            </a:xfrm>
            <a:prstGeom prst="line">
              <a:avLst/>
            </a:prstGeom>
            <a:ln w="635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h-line">
              <a:extLst>
                <a:ext uri="{FF2B5EF4-FFF2-40B4-BE49-F238E27FC236}">
                  <a16:creationId xmlns:a16="http://schemas.microsoft.com/office/drawing/2014/main" id="{CA796686-9E59-446E-B371-C7937F5C278D}"/>
                </a:ext>
              </a:extLst>
            </p:cNvPr>
            <p:cNvCxnSpPr/>
            <p:nvPr userDrawn="1"/>
          </p:nvCxnSpPr>
          <p:spPr>
            <a:xfrm>
              <a:off x="360000" y="5346000"/>
              <a:ext cx="3240000" cy="0"/>
            </a:xfrm>
            <a:prstGeom prst="line">
              <a:avLst/>
            </a:prstGeom>
            <a:ln w="635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h-line">
              <a:extLst>
                <a:ext uri="{FF2B5EF4-FFF2-40B4-BE49-F238E27FC236}">
                  <a16:creationId xmlns:a16="http://schemas.microsoft.com/office/drawing/2014/main" id="{A5A47134-3096-44AB-AEE2-D4ED8831C0C6}"/>
                </a:ext>
              </a:extLst>
            </p:cNvPr>
            <p:cNvCxnSpPr/>
            <p:nvPr userDrawn="1"/>
          </p:nvCxnSpPr>
          <p:spPr>
            <a:xfrm>
              <a:off x="360000" y="5526000"/>
              <a:ext cx="3240000" cy="0"/>
            </a:xfrm>
            <a:prstGeom prst="line">
              <a:avLst/>
            </a:prstGeom>
            <a:ln w="635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h-line">
              <a:extLst>
                <a:ext uri="{FF2B5EF4-FFF2-40B4-BE49-F238E27FC236}">
                  <a16:creationId xmlns:a16="http://schemas.microsoft.com/office/drawing/2014/main" id="{00834373-2049-4E7B-9B8D-9819CAE78CEF}"/>
                </a:ext>
              </a:extLst>
            </p:cNvPr>
            <p:cNvCxnSpPr/>
            <p:nvPr userDrawn="1"/>
          </p:nvCxnSpPr>
          <p:spPr>
            <a:xfrm>
              <a:off x="360000" y="5706000"/>
              <a:ext cx="3240000" cy="0"/>
            </a:xfrm>
            <a:prstGeom prst="line">
              <a:avLst/>
            </a:prstGeom>
            <a:ln w="635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h-line">
              <a:extLst>
                <a:ext uri="{FF2B5EF4-FFF2-40B4-BE49-F238E27FC236}">
                  <a16:creationId xmlns:a16="http://schemas.microsoft.com/office/drawing/2014/main" id="{4CD11D62-3DA1-4AEE-9679-0F4735514637}"/>
                </a:ext>
              </a:extLst>
            </p:cNvPr>
            <p:cNvCxnSpPr/>
            <p:nvPr userDrawn="1"/>
          </p:nvCxnSpPr>
          <p:spPr>
            <a:xfrm>
              <a:off x="360000" y="5886000"/>
              <a:ext cx="3240000" cy="0"/>
            </a:xfrm>
            <a:prstGeom prst="line">
              <a:avLst/>
            </a:prstGeom>
            <a:ln w="635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h-line">
              <a:extLst>
                <a:ext uri="{FF2B5EF4-FFF2-40B4-BE49-F238E27FC236}">
                  <a16:creationId xmlns:a16="http://schemas.microsoft.com/office/drawing/2014/main" id="{76845A0F-D4DC-457C-9DE5-D8B38CF3DBBE}"/>
                </a:ext>
              </a:extLst>
            </p:cNvPr>
            <p:cNvCxnSpPr/>
            <p:nvPr userDrawn="1"/>
          </p:nvCxnSpPr>
          <p:spPr>
            <a:xfrm>
              <a:off x="360000" y="6066000"/>
              <a:ext cx="3240000" cy="0"/>
            </a:xfrm>
            <a:prstGeom prst="line">
              <a:avLst/>
            </a:prstGeom>
            <a:ln w="635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h-line">
              <a:extLst>
                <a:ext uri="{FF2B5EF4-FFF2-40B4-BE49-F238E27FC236}">
                  <a16:creationId xmlns:a16="http://schemas.microsoft.com/office/drawing/2014/main" id="{6F406D6D-CBC7-4D43-93D7-915AB46794A2}"/>
                </a:ext>
              </a:extLst>
            </p:cNvPr>
            <p:cNvCxnSpPr/>
            <p:nvPr userDrawn="1"/>
          </p:nvCxnSpPr>
          <p:spPr>
            <a:xfrm>
              <a:off x="360000" y="6246000"/>
              <a:ext cx="3240000" cy="0"/>
            </a:xfrm>
            <a:prstGeom prst="line">
              <a:avLst/>
            </a:prstGeom>
            <a:ln w="635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h-line">
              <a:extLst>
                <a:ext uri="{FF2B5EF4-FFF2-40B4-BE49-F238E27FC236}">
                  <a16:creationId xmlns:a16="http://schemas.microsoft.com/office/drawing/2014/main" id="{47B24BC0-0B44-41E7-A5ED-BA84F7840FEB}"/>
                </a:ext>
              </a:extLst>
            </p:cNvPr>
            <p:cNvCxnSpPr/>
            <p:nvPr userDrawn="1"/>
          </p:nvCxnSpPr>
          <p:spPr>
            <a:xfrm>
              <a:off x="360000" y="6426000"/>
              <a:ext cx="3240000" cy="0"/>
            </a:xfrm>
            <a:prstGeom prst="line">
              <a:avLst/>
            </a:prstGeom>
            <a:ln w="635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h-line">
              <a:extLst>
                <a:ext uri="{FF2B5EF4-FFF2-40B4-BE49-F238E27FC236}">
                  <a16:creationId xmlns:a16="http://schemas.microsoft.com/office/drawing/2014/main" id="{5E42941E-C050-44BD-8658-A32136B87C34}"/>
                </a:ext>
              </a:extLst>
            </p:cNvPr>
            <p:cNvCxnSpPr/>
            <p:nvPr userDrawn="1"/>
          </p:nvCxnSpPr>
          <p:spPr>
            <a:xfrm>
              <a:off x="360000" y="6606000"/>
              <a:ext cx="3240000" cy="0"/>
            </a:xfrm>
            <a:prstGeom prst="line">
              <a:avLst/>
            </a:prstGeom>
            <a:ln w="635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h-line">
              <a:extLst>
                <a:ext uri="{FF2B5EF4-FFF2-40B4-BE49-F238E27FC236}">
                  <a16:creationId xmlns:a16="http://schemas.microsoft.com/office/drawing/2014/main" id="{16A77CA0-83BB-447B-9DC2-88C1A9380131}"/>
                </a:ext>
              </a:extLst>
            </p:cNvPr>
            <p:cNvCxnSpPr/>
            <p:nvPr userDrawn="1"/>
          </p:nvCxnSpPr>
          <p:spPr>
            <a:xfrm>
              <a:off x="360000" y="6786000"/>
              <a:ext cx="3240000" cy="0"/>
            </a:xfrm>
            <a:prstGeom prst="line">
              <a:avLst/>
            </a:prstGeom>
            <a:ln w="635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h-line">
              <a:extLst>
                <a:ext uri="{FF2B5EF4-FFF2-40B4-BE49-F238E27FC236}">
                  <a16:creationId xmlns:a16="http://schemas.microsoft.com/office/drawing/2014/main" id="{CE8E832B-973A-4319-A6B3-1D046D05B8E3}"/>
                </a:ext>
              </a:extLst>
            </p:cNvPr>
            <p:cNvCxnSpPr/>
            <p:nvPr userDrawn="1"/>
          </p:nvCxnSpPr>
          <p:spPr>
            <a:xfrm>
              <a:off x="360000" y="6966000"/>
              <a:ext cx="3240000" cy="0"/>
            </a:xfrm>
            <a:prstGeom prst="line">
              <a:avLst/>
            </a:prstGeom>
            <a:ln w="635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h-line">
              <a:extLst>
                <a:ext uri="{FF2B5EF4-FFF2-40B4-BE49-F238E27FC236}">
                  <a16:creationId xmlns:a16="http://schemas.microsoft.com/office/drawing/2014/main" id="{7F928E12-3C63-40C3-B155-5A8BBE9A0B54}"/>
                </a:ext>
              </a:extLst>
            </p:cNvPr>
            <p:cNvCxnSpPr/>
            <p:nvPr userDrawn="1"/>
          </p:nvCxnSpPr>
          <p:spPr>
            <a:xfrm>
              <a:off x="360000" y="7146000"/>
              <a:ext cx="3240000" cy="0"/>
            </a:xfrm>
            <a:prstGeom prst="line">
              <a:avLst/>
            </a:prstGeom>
            <a:ln w="635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h-line">
              <a:extLst>
                <a:ext uri="{FF2B5EF4-FFF2-40B4-BE49-F238E27FC236}">
                  <a16:creationId xmlns:a16="http://schemas.microsoft.com/office/drawing/2014/main" id="{F9DD914C-C560-4111-8B86-F0ECC66DD795}"/>
                </a:ext>
              </a:extLst>
            </p:cNvPr>
            <p:cNvCxnSpPr/>
            <p:nvPr userDrawn="1"/>
          </p:nvCxnSpPr>
          <p:spPr>
            <a:xfrm>
              <a:off x="360000" y="7326000"/>
              <a:ext cx="3240000" cy="0"/>
            </a:xfrm>
            <a:prstGeom prst="line">
              <a:avLst/>
            </a:prstGeom>
            <a:ln w="635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h-line">
              <a:extLst>
                <a:ext uri="{FF2B5EF4-FFF2-40B4-BE49-F238E27FC236}">
                  <a16:creationId xmlns:a16="http://schemas.microsoft.com/office/drawing/2014/main" id="{A953CC07-8926-4B8E-8783-AB0A2696F4A7}"/>
                </a:ext>
              </a:extLst>
            </p:cNvPr>
            <p:cNvCxnSpPr/>
            <p:nvPr userDrawn="1"/>
          </p:nvCxnSpPr>
          <p:spPr>
            <a:xfrm>
              <a:off x="360000" y="7506000"/>
              <a:ext cx="3240000" cy="0"/>
            </a:xfrm>
            <a:prstGeom prst="line">
              <a:avLst/>
            </a:prstGeom>
            <a:ln w="635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h-line">
              <a:extLst>
                <a:ext uri="{FF2B5EF4-FFF2-40B4-BE49-F238E27FC236}">
                  <a16:creationId xmlns:a16="http://schemas.microsoft.com/office/drawing/2014/main" id="{B95E0E1E-784F-46D2-8183-5FA83D907F6D}"/>
                </a:ext>
              </a:extLst>
            </p:cNvPr>
            <p:cNvCxnSpPr/>
            <p:nvPr userDrawn="1"/>
          </p:nvCxnSpPr>
          <p:spPr>
            <a:xfrm>
              <a:off x="360000" y="7686000"/>
              <a:ext cx="3240000" cy="0"/>
            </a:xfrm>
            <a:prstGeom prst="line">
              <a:avLst/>
            </a:prstGeom>
            <a:ln w="635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h-line">
              <a:extLst>
                <a:ext uri="{FF2B5EF4-FFF2-40B4-BE49-F238E27FC236}">
                  <a16:creationId xmlns:a16="http://schemas.microsoft.com/office/drawing/2014/main" id="{A62C6468-6C4E-445B-B3C6-AD7E413F4C6F}"/>
                </a:ext>
              </a:extLst>
            </p:cNvPr>
            <p:cNvCxnSpPr/>
            <p:nvPr userDrawn="1"/>
          </p:nvCxnSpPr>
          <p:spPr>
            <a:xfrm>
              <a:off x="360000" y="7866000"/>
              <a:ext cx="3240000" cy="0"/>
            </a:xfrm>
            <a:prstGeom prst="line">
              <a:avLst/>
            </a:prstGeom>
            <a:ln w="635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h-line">
              <a:extLst>
                <a:ext uri="{FF2B5EF4-FFF2-40B4-BE49-F238E27FC236}">
                  <a16:creationId xmlns:a16="http://schemas.microsoft.com/office/drawing/2014/main" id="{754B7731-D531-4DF3-9915-CEC2845BFC5F}"/>
                </a:ext>
              </a:extLst>
            </p:cNvPr>
            <p:cNvCxnSpPr/>
            <p:nvPr userDrawn="1"/>
          </p:nvCxnSpPr>
          <p:spPr>
            <a:xfrm>
              <a:off x="360000" y="8046000"/>
              <a:ext cx="3240000" cy="0"/>
            </a:xfrm>
            <a:prstGeom prst="line">
              <a:avLst/>
            </a:prstGeom>
            <a:ln w="635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h-line">
              <a:extLst>
                <a:ext uri="{FF2B5EF4-FFF2-40B4-BE49-F238E27FC236}">
                  <a16:creationId xmlns:a16="http://schemas.microsoft.com/office/drawing/2014/main" id="{0C5DD6B0-1BEE-49CD-8ED0-0A99625964D4}"/>
                </a:ext>
              </a:extLst>
            </p:cNvPr>
            <p:cNvCxnSpPr/>
            <p:nvPr userDrawn="1"/>
          </p:nvCxnSpPr>
          <p:spPr>
            <a:xfrm>
              <a:off x="360000" y="8226000"/>
              <a:ext cx="3240000" cy="0"/>
            </a:xfrm>
            <a:prstGeom prst="line">
              <a:avLst/>
            </a:prstGeom>
            <a:ln w="635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h-line">
              <a:extLst>
                <a:ext uri="{FF2B5EF4-FFF2-40B4-BE49-F238E27FC236}">
                  <a16:creationId xmlns:a16="http://schemas.microsoft.com/office/drawing/2014/main" id="{9DD6E2EC-6984-4795-B39E-F52900614693}"/>
                </a:ext>
              </a:extLst>
            </p:cNvPr>
            <p:cNvCxnSpPr/>
            <p:nvPr userDrawn="1"/>
          </p:nvCxnSpPr>
          <p:spPr>
            <a:xfrm>
              <a:off x="360000" y="8406000"/>
              <a:ext cx="3240000" cy="0"/>
            </a:xfrm>
            <a:prstGeom prst="line">
              <a:avLst/>
            </a:prstGeom>
            <a:ln w="635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h-line">
              <a:extLst>
                <a:ext uri="{FF2B5EF4-FFF2-40B4-BE49-F238E27FC236}">
                  <a16:creationId xmlns:a16="http://schemas.microsoft.com/office/drawing/2014/main" id="{12500A38-323F-4932-9070-BED8EE60B84D}"/>
                </a:ext>
              </a:extLst>
            </p:cNvPr>
            <p:cNvCxnSpPr/>
            <p:nvPr userDrawn="1"/>
          </p:nvCxnSpPr>
          <p:spPr>
            <a:xfrm>
              <a:off x="360000" y="8586000"/>
              <a:ext cx="3240000" cy="0"/>
            </a:xfrm>
            <a:prstGeom prst="line">
              <a:avLst/>
            </a:prstGeom>
            <a:ln w="635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h-line">
              <a:extLst>
                <a:ext uri="{FF2B5EF4-FFF2-40B4-BE49-F238E27FC236}">
                  <a16:creationId xmlns:a16="http://schemas.microsoft.com/office/drawing/2014/main" id="{0A2E24BC-49C9-4227-856E-49F7ADD1E8B0}"/>
                </a:ext>
              </a:extLst>
            </p:cNvPr>
            <p:cNvCxnSpPr/>
            <p:nvPr userDrawn="1"/>
          </p:nvCxnSpPr>
          <p:spPr>
            <a:xfrm>
              <a:off x="360000" y="8766000"/>
              <a:ext cx="3240000" cy="0"/>
            </a:xfrm>
            <a:prstGeom prst="line">
              <a:avLst/>
            </a:prstGeom>
            <a:ln w="635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h-line">
              <a:extLst>
                <a:ext uri="{FF2B5EF4-FFF2-40B4-BE49-F238E27FC236}">
                  <a16:creationId xmlns:a16="http://schemas.microsoft.com/office/drawing/2014/main" id="{7BEB9465-8866-4CB0-A078-10B98273F308}"/>
                </a:ext>
              </a:extLst>
            </p:cNvPr>
            <p:cNvCxnSpPr/>
            <p:nvPr userDrawn="1"/>
          </p:nvCxnSpPr>
          <p:spPr>
            <a:xfrm>
              <a:off x="360000" y="8946000"/>
              <a:ext cx="3240000" cy="0"/>
            </a:xfrm>
            <a:prstGeom prst="line">
              <a:avLst/>
            </a:prstGeom>
            <a:ln w="635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h-line">
              <a:extLst>
                <a:ext uri="{FF2B5EF4-FFF2-40B4-BE49-F238E27FC236}">
                  <a16:creationId xmlns:a16="http://schemas.microsoft.com/office/drawing/2014/main" id="{102785A7-4B90-4F50-AC9E-26B97F8C38FE}"/>
                </a:ext>
              </a:extLst>
            </p:cNvPr>
            <p:cNvCxnSpPr/>
            <p:nvPr userDrawn="1"/>
          </p:nvCxnSpPr>
          <p:spPr>
            <a:xfrm>
              <a:off x="360000" y="9126000"/>
              <a:ext cx="3240000" cy="0"/>
            </a:xfrm>
            <a:prstGeom prst="line">
              <a:avLst/>
            </a:prstGeom>
            <a:ln w="635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h-line">
              <a:extLst>
                <a:ext uri="{FF2B5EF4-FFF2-40B4-BE49-F238E27FC236}">
                  <a16:creationId xmlns:a16="http://schemas.microsoft.com/office/drawing/2014/main" id="{DBA945F2-8DEE-439F-99FE-E41B577091E3}"/>
                </a:ext>
              </a:extLst>
            </p:cNvPr>
            <p:cNvCxnSpPr/>
            <p:nvPr userDrawn="1"/>
          </p:nvCxnSpPr>
          <p:spPr>
            <a:xfrm>
              <a:off x="360000" y="9306000"/>
              <a:ext cx="3240000" cy="0"/>
            </a:xfrm>
            <a:prstGeom prst="line">
              <a:avLst/>
            </a:prstGeom>
            <a:ln w="635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h-line">
              <a:extLst>
                <a:ext uri="{FF2B5EF4-FFF2-40B4-BE49-F238E27FC236}">
                  <a16:creationId xmlns:a16="http://schemas.microsoft.com/office/drawing/2014/main" id="{F128D43E-831F-4E32-BE14-9EE752619314}"/>
                </a:ext>
              </a:extLst>
            </p:cNvPr>
            <p:cNvCxnSpPr/>
            <p:nvPr userDrawn="1"/>
          </p:nvCxnSpPr>
          <p:spPr>
            <a:xfrm>
              <a:off x="360000" y="9486000"/>
              <a:ext cx="3240000" cy="0"/>
            </a:xfrm>
            <a:prstGeom prst="line">
              <a:avLst/>
            </a:prstGeom>
            <a:ln w="635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h-line">
              <a:extLst>
                <a:ext uri="{FF2B5EF4-FFF2-40B4-BE49-F238E27FC236}">
                  <a16:creationId xmlns:a16="http://schemas.microsoft.com/office/drawing/2014/main" id="{4F399D8D-B58B-4898-9353-9B7F25DC76B5}"/>
                </a:ext>
              </a:extLst>
            </p:cNvPr>
            <p:cNvCxnSpPr/>
            <p:nvPr userDrawn="1"/>
          </p:nvCxnSpPr>
          <p:spPr>
            <a:xfrm>
              <a:off x="360000" y="9666000"/>
              <a:ext cx="3240000" cy="0"/>
            </a:xfrm>
            <a:prstGeom prst="line">
              <a:avLst/>
            </a:prstGeom>
            <a:ln w="635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h-line">
              <a:extLst>
                <a:ext uri="{FF2B5EF4-FFF2-40B4-BE49-F238E27FC236}">
                  <a16:creationId xmlns:a16="http://schemas.microsoft.com/office/drawing/2014/main" id="{7DAF3D7E-B6DB-4591-B555-A5A911AC9757}"/>
                </a:ext>
              </a:extLst>
            </p:cNvPr>
            <p:cNvCxnSpPr/>
            <p:nvPr userDrawn="1"/>
          </p:nvCxnSpPr>
          <p:spPr>
            <a:xfrm>
              <a:off x="360000" y="9846000"/>
              <a:ext cx="3240000" cy="0"/>
            </a:xfrm>
            <a:prstGeom prst="line">
              <a:avLst/>
            </a:prstGeom>
            <a:ln w="635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h-line">
              <a:extLst>
                <a:ext uri="{FF2B5EF4-FFF2-40B4-BE49-F238E27FC236}">
                  <a16:creationId xmlns:a16="http://schemas.microsoft.com/office/drawing/2014/main" id="{E2EA26F6-495A-4403-A46D-C102FAC5F1BB}"/>
                </a:ext>
              </a:extLst>
            </p:cNvPr>
            <p:cNvCxnSpPr/>
            <p:nvPr userDrawn="1"/>
          </p:nvCxnSpPr>
          <p:spPr>
            <a:xfrm>
              <a:off x="360000" y="1206000"/>
              <a:ext cx="3240000" cy="0"/>
            </a:xfrm>
            <a:prstGeom prst="line">
              <a:avLst/>
            </a:prstGeom>
            <a:ln w="635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h-line">
              <a:extLst>
                <a:ext uri="{FF2B5EF4-FFF2-40B4-BE49-F238E27FC236}">
                  <a16:creationId xmlns:a16="http://schemas.microsoft.com/office/drawing/2014/main" id="{AD009E38-7BD6-46BB-94F2-53675C663D5B}"/>
                </a:ext>
              </a:extLst>
            </p:cNvPr>
            <p:cNvCxnSpPr/>
            <p:nvPr userDrawn="1"/>
          </p:nvCxnSpPr>
          <p:spPr>
            <a:xfrm>
              <a:off x="360000" y="1386000"/>
              <a:ext cx="3240000" cy="0"/>
            </a:xfrm>
            <a:prstGeom prst="line">
              <a:avLst/>
            </a:prstGeom>
            <a:ln w="635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h-line">
              <a:extLst>
                <a:ext uri="{FF2B5EF4-FFF2-40B4-BE49-F238E27FC236}">
                  <a16:creationId xmlns:a16="http://schemas.microsoft.com/office/drawing/2014/main" id="{70083203-8A2D-4113-8362-DF84E38A53E9}"/>
                </a:ext>
              </a:extLst>
            </p:cNvPr>
            <p:cNvCxnSpPr/>
            <p:nvPr userDrawn="1"/>
          </p:nvCxnSpPr>
          <p:spPr>
            <a:xfrm>
              <a:off x="360000" y="1566000"/>
              <a:ext cx="3240000" cy="0"/>
            </a:xfrm>
            <a:prstGeom prst="line">
              <a:avLst/>
            </a:prstGeom>
            <a:ln w="635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h-line">
              <a:extLst>
                <a:ext uri="{FF2B5EF4-FFF2-40B4-BE49-F238E27FC236}">
                  <a16:creationId xmlns:a16="http://schemas.microsoft.com/office/drawing/2014/main" id="{0CC5F4A2-4DA4-450A-A771-C35F240CDC2D}"/>
                </a:ext>
              </a:extLst>
            </p:cNvPr>
            <p:cNvCxnSpPr/>
            <p:nvPr userDrawn="1"/>
          </p:nvCxnSpPr>
          <p:spPr>
            <a:xfrm>
              <a:off x="360000" y="1746000"/>
              <a:ext cx="3240000" cy="0"/>
            </a:xfrm>
            <a:prstGeom prst="line">
              <a:avLst/>
            </a:prstGeom>
            <a:ln w="635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05EBA936-CCD6-4096-B30A-9F9B4E7AA2DE}"/>
                </a:ext>
              </a:extLst>
            </p:cNvPr>
            <p:cNvSpPr/>
            <p:nvPr userDrawn="1"/>
          </p:nvSpPr>
          <p:spPr>
            <a:xfrm>
              <a:off x="360000" y="846000"/>
              <a:ext cx="3240000" cy="1439805"/>
            </a:xfrm>
            <a:prstGeom prst="rect">
              <a:avLst/>
            </a:prstGeom>
            <a:ln w="1905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 b="1" dirty="0"/>
            </a:p>
          </p:txBody>
        </p:sp>
        <p:cxnSp>
          <p:nvCxnSpPr>
            <p:cNvPr id="166" name="h-line">
              <a:extLst>
                <a:ext uri="{FF2B5EF4-FFF2-40B4-BE49-F238E27FC236}">
                  <a16:creationId xmlns:a16="http://schemas.microsoft.com/office/drawing/2014/main" id="{CDD8F5AE-69DD-4140-8676-91D62E001046}"/>
                </a:ext>
              </a:extLst>
            </p:cNvPr>
            <p:cNvCxnSpPr/>
            <p:nvPr userDrawn="1"/>
          </p:nvCxnSpPr>
          <p:spPr>
            <a:xfrm>
              <a:off x="360000" y="1926000"/>
              <a:ext cx="3240000" cy="0"/>
            </a:xfrm>
            <a:prstGeom prst="line">
              <a:avLst/>
            </a:prstGeom>
            <a:ln w="635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h-line">
              <a:extLst>
                <a:ext uri="{FF2B5EF4-FFF2-40B4-BE49-F238E27FC236}">
                  <a16:creationId xmlns:a16="http://schemas.microsoft.com/office/drawing/2014/main" id="{89F2F58B-D5C1-441F-88A9-881C2313EFCE}"/>
                </a:ext>
              </a:extLst>
            </p:cNvPr>
            <p:cNvCxnSpPr/>
            <p:nvPr userDrawn="1"/>
          </p:nvCxnSpPr>
          <p:spPr>
            <a:xfrm>
              <a:off x="360000" y="2106000"/>
              <a:ext cx="3240000" cy="0"/>
            </a:xfrm>
            <a:prstGeom prst="line">
              <a:avLst/>
            </a:prstGeom>
            <a:ln w="635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D9B3B253-2AF3-4AD0-B96C-2A3B46AAA02E}"/>
                </a:ext>
              </a:extLst>
            </p:cNvPr>
            <p:cNvSpPr txBox="1"/>
            <p:nvPr userDrawn="1"/>
          </p:nvSpPr>
          <p:spPr>
            <a:xfrm>
              <a:off x="360000" y="845999"/>
              <a:ext cx="3240000" cy="180000"/>
            </a:xfrm>
            <a:prstGeom prst="rect">
              <a:avLst/>
            </a:prstGeom>
            <a:noFill/>
            <a:ln>
              <a:noFill/>
            </a:ln>
          </p:spPr>
          <p:txBody>
            <a:bodyPr tIns="0" bIns="0" anchor="b"/>
            <a:lstStyle>
              <a:lvl1pPr lvl="0" indent="0" defTabSz="4572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900" b="1">
                  <a:latin typeface="Garamond" panose="02020404030301010803" pitchFamily="18" charset="0"/>
                </a:defRPr>
              </a:lvl1pPr>
              <a:lvl2pPr marL="342900" indent="-114300" defTabSz="457200">
                <a:lnSpc>
                  <a:spcPct val="90000"/>
                </a:lnSpc>
                <a:spcBef>
                  <a:spcPts val="250"/>
                </a:spcBef>
                <a:buFont typeface="Arial" panose="020B0604020202020204" pitchFamily="34" charset="0"/>
                <a:buChar char="•"/>
                <a:defRPr sz="1200"/>
              </a:lvl2pPr>
              <a:lvl3pPr marL="571500" indent="-114300" defTabSz="457200">
                <a:lnSpc>
                  <a:spcPct val="90000"/>
                </a:lnSpc>
                <a:spcBef>
                  <a:spcPts val="250"/>
                </a:spcBef>
                <a:buFont typeface="Arial" panose="020B0604020202020204" pitchFamily="34" charset="0"/>
                <a:buChar char="•"/>
                <a:defRPr sz="1000"/>
              </a:lvl3pPr>
              <a:lvl4pPr marL="800100" indent="-114300" defTabSz="457200">
                <a:lnSpc>
                  <a:spcPct val="90000"/>
                </a:lnSpc>
                <a:spcBef>
                  <a:spcPts val="250"/>
                </a:spcBef>
                <a:buFont typeface="Arial" panose="020B0604020202020204" pitchFamily="34" charset="0"/>
                <a:buChar char="•"/>
                <a:defRPr sz="900"/>
              </a:lvl4pPr>
              <a:lvl5pPr marL="1028700" indent="-114300" defTabSz="457200">
                <a:lnSpc>
                  <a:spcPct val="90000"/>
                </a:lnSpc>
                <a:spcBef>
                  <a:spcPts val="250"/>
                </a:spcBef>
                <a:buFont typeface="Arial" panose="020B0604020202020204" pitchFamily="34" charset="0"/>
                <a:buChar char="•"/>
                <a:defRPr sz="900"/>
              </a:lvl5pPr>
              <a:lvl6pPr marL="1257300" indent="-114300" defTabSz="457200">
                <a:lnSpc>
                  <a:spcPct val="90000"/>
                </a:lnSpc>
                <a:spcBef>
                  <a:spcPts val="250"/>
                </a:spcBef>
                <a:buFont typeface="Arial" panose="020B0604020202020204" pitchFamily="34" charset="0"/>
                <a:buChar char="•"/>
                <a:defRPr sz="900"/>
              </a:lvl6pPr>
              <a:lvl7pPr marL="1485900" indent="-114300" defTabSz="457200">
                <a:lnSpc>
                  <a:spcPct val="90000"/>
                </a:lnSpc>
                <a:spcBef>
                  <a:spcPts val="250"/>
                </a:spcBef>
                <a:buFont typeface="Arial" panose="020B0604020202020204" pitchFamily="34" charset="0"/>
                <a:buChar char="•"/>
                <a:defRPr sz="900"/>
              </a:lvl7pPr>
              <a:lvl8pPr marL="1714500" indent="-114300" defTabSz="457200">
                <a:lnSpc>
                  <a:spcPct val="90000"/>
                </a:lnSpc>
                <a:spcBef>
                  <a:spcPts val="250"/>
                </a:spcBef>
                <a:buFont typeface="Arial" panose="020B0604020202020204" pitchFamily="34" charset="0"/>
                <a:buChar char="•"/>
                <a:defRPr sz="900"/>
              </a:lvl8pPr>
              <a:lvl9pPr marL="1943100" indent="-114300" defTabSz="457200">
                <a:lnSpc>
                  <a:spcPct val="90000"/>
                </a:lnSpc>
                <a:spcBef>
                  <a:spcPts val="250"/>
                </a:spcBef>
                <a:buFont typeface="Arial" panose="020B0604020202020204" pitchFamily="34" charset="0"/>
                <a:buChar char="•"/>
                <a:defRPr sz="900"/>
              </a:lvl9pPr>
            </a:lstStyle>
            <a:p>
              <a:pPr lvl="0"/>
              <a:r>
                <a:rPr lang="en-SG" dirty="0"/>
                <a:t>Moment of reflection:</a:t>
              </a:r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9150D294-DA32-41E2-AD24-57402076476C}"/>
                </a:ext>
              </a:extLst>
            </p:cNvPr>
            <p:cNvSpPr txBox="1"/>
            <p:nvPr userDrawn="1"/>
          </p:nvSpPr>
          <p:spPr>
            <a:xfrm>
              <a:off x="360000" y="2465812"/>
              <a:ext cx="1620000" cy="180000"/>
            </a:xfrm>
            <a:prstGeom prst="rect">
              <a:avLst/>
            </a:prstGeom>
            <a:noFill/>
            <a:ln>
              <a:noFill/>
            </a:ln>
          </p:spPr>
          <p:txBody>
            <a:bodyPr tIns="0" bIns="0" anchor="b"/>
            <a:lstStyle>
              <a:lvl1pPr lvl="0" indent="0" defTabSz="4572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900" b="1">
                  <a:latin typeface="Garamond" panose="02020404030301010803" pitchFamily="18" charset="0"/>
                </a:defRPr>
              </a:lvl1pPr>
              <a:lvl2pPr marL="342900" indent="-114300" defTabSz="457200">
                <a:lnSpc>
                  <a:spcPct val="90000"/>
                </a:lnSpc>
                <a:spcBef>
                  <a:spcPts val="250"/>
                </a:spcBef>
                <a:buFont typeface="Arial" panose="020B0604020202020204" pitchFamily="34" charset="0"/>
                <a:buChar char="•"/>
                <a:defRPr sz="1200"/>
              </a:lvl2pPr>
              <a:lvl3pPr marL="571500" indent="-114300" defTabSz="457200">
                <a:lnSpc>
                  <a:spcPct val="90000"/>
                </a:lnSpc>
                <a:spcBef>
                  <a:spcPts val="250"/>
                </a:spcBef>
                <a:buFont typeface="Arial" panose="020B0604020202020204" pitchFamily="34" charset="0"/>
                <a:buChar char="•"/>
                <a:defRPr sz="1000"/>
              </a:lvl3pPr>
              <a:lvl4pPr marL="800100" indent="-114300" defTabSz="457200">
                <a:lnSpc>
                  <a:spcPct val="90000"/>
                </a:lnSpc>
                <a:spcBef>
                  <a:spcPts val="250"/>
                </a:spcBef>
                <a:buFont typeface="Arial" panose="020B0604020202020204" pitchFamily="34" charset="0"/>
                <a:buChar char="•"/>
                <a:defRPr sz="900"/>
              </a:lvl4pPr>
              <a:lvl5pPr marL="1028700" indent="-114300" defTabSz="457200">
                <a:lnSpc>
                  <a:spcPct val="90000"/>
                </a:lnSpc>
                <a:spcBef>
                  <a:spcPts val="250"/>
                </a:spcBef>
                <a:buFont typeface="Arial" panose="020B0604020202020204" pitchFamily="34" charset="0"/>
                <a:buChar char="•"/>
                <a:defRPr sz="900"/>
              </a:lvl5pPr>
              <a:lvl6pPr marL="1257300" indent="-114300" defTabSz="457200">
                <a:lnSpc>
                  <a:spcPct val="90000"/>
                </a:lnSpc>
                <a:spcBef>
                  <a:spcPts val="250"/>
                </a:spcBef>
                <a:buFont typeface="Arial" panose="020B0604020202020204" pitchFamily="34" charset="0"/>
                <a:buChar char="•"/>
                <a:defRPr sz="900"/>
              </a:lvl6pPr>
              <a:lvl7pPr marL="1485900" indent="-114300" defTabSz="457200">
                <a:lnSpc>
                  <a:spcPct val="90000"/>
                </a:lnSpc>
                <a:spcBef>
                  <a:spcPts val="250"/>
                </a:spcBef>
                <a:buFont typeface="Arial" panose="020B0604020202020204" pitchFamily="34" charset="0"/>
                <a:buChar char="•"/>
                <a:defRPr sz="900"/>
              </a:lvl7pPr>
              <a:lvl8pPr marL="1714500" indent="-114300" defTabSz="457200">
                <a:lnSpc>
                  <a:spcPct val="90000"/>
                </a:lnSpc>
                <a:spcBef>
                  <a:spcPts val="250"/>
                </a:spcBef>
                <a:buFont typeface="Arial" panose="020B0604020202020204" pitchFamily="34" charset="0"/>
                <a:buChar char="•"/>
                <a:defRPr sz="900"/>
              </a:lvl8pPr>
              <a:lvl9pPr marL="1943100" indent="-114300" defTabSz="457200">
                <a:lnSpc>
                  <a:spcPct val="90000"/>
                </a:lnSpc>
                <a:spcBef>
                  <a:spcPts val="250"/>
                </a:spcBef>
                <a:buFont typeface="Arial" panose="020B0604020202020204" pitchFamily="34" charset="0"/>
                <a:buChar char="•"/>
                <a:defRPr sz="900"/>
              </a:lvl9pPr>
            </a:lstStyle>
            <a:p>
              <a:pPr lvl="0"/>
              <a:r>
                <a:rPr lang="en-SG" dirty="0"/>
                <a:t>Readings:</a:t>
              </a:r>
            </a:p>
          </p:txBody>
        </p:sp>
      </p:grp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9E18B00D-F6BD-40FD-95C2-7EE02382B743}"/>
              </a:ext>
            </a:extLst>
          </p:cNvPr>
          <p:cNvCxnSpPr>
            <a:cxnSpLocks/>
          </p:cNvCxnSpPr>
          <p:nvPr userDrawn="1"/>
        </p:nvCxnSpPr>
        <p:spPr>
          <a:xfrm>
            <a:off x="3600000" y="2411813"/>
            <a:ext cx="0" cy="8280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Title Placeholder 2">
            <a:extLst>
              <a:ext uri="{FF2B5EF4-FFF2-40B4-BE49-F238E27FC236}">
                <a16:creationId xmlns:a16="http://schemas.microsoft.com/office/drawing/2014/main" id="{60BD4916-0743-4F32-AEF5-ACB80F472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-972000"/>
            <a:ext cx="64800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102556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2">
            <a:extLst>
              <a:ext uri="{FF2B5EF4-FFF2-40B4-BE49-F238E27FC236}">
                <a16:creationId xmlns:a16="http://schemas.microsoft.com/office/drawing/2014/main" id="{A9C0D11D-74A7-464B-9A07-FCC614B42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486000"/>
            <a:ext cx="6480000" cy="270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800"/>
            </a:lvl1pPr>
          </a:lstStyle>
          <a:p>
            <a:r>
              <a:rPr lang="en-US" dirty="0"/>
              <a:t>Click to edit Master title style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924579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nes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h_lines">
            <a:extLst>
              <a:ext uri="{FF2B5EF4-FFF2-40B4-BE49-F238E27FC236}">
                <a16:creationId xmlns:a16="http://schemas.microsoft.com/office/drawing/2014/main" id="{68C5531A-E76F-4BE4-8EAB-70F4236B41A6}"/>
              </a:ext>
            </a:extLst>
          </p:cNvPr>
          <p:cNvGrpSpPr/>
          <p:nvPr userDrawn="1"/>
        </p:nvGrpSpPr>
        <p:grpSpPr>
          <a:xfrm>
            <a:off x="360000" y="486000"/>
            <a:ext cx="6480000" cy="9360000"/>
            <a:chOff x="360000" y="486000"/>
            <a:chExt cx="6480000" cy="9360000"/>
          </a:xfrm>
        </p:grpSpPr>
        <p:cxnSp>
          <p:nvCxnSpPr>
            <p:cNvPr id="5" name="h-line">
              <a:extLst>
                <a:ext uri="{FF2B5EF4-FFF2-40B4-BE49-F238E27FC236}">
                  <a16:creationId xmlns:a16="http://schemas.microsoft.com/office/drawing/2014/main" id="{425F135A-61CE-4E95-9074-D907BF999544}"/>
                </a:ext>
              </a:extLst>
            </p:cNvPr>
            <p:cNvCxnSpPr/>
            <p:nvPr userDrawn="1"/>
          </p:nvCxnSpPr>
          <p:spPr>
            <a:xfrm>
              <a:off x="360000" y="486000"/>
              <a:ext cx="6480000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h-line">
              <a:extLst>
                <a:ext uri="{FF2B5EF4-FFF2-40B4-BE49-F238E27FC236}">
                  <a16:creationId xmlns:a16="http://schemas.microsoft.com/office/drawing/2014/main" id="{AE196273-73BD-4AE9-92C0-B72EDBFE5794}"/>
                </a:ext>
              </a:extLst>
            </p:cNvPr>
            <p:cNvCxnSpPr/>
            <p:nvPr userDrawn="1"/>
          </p:nvCxnSpPr>
          <p:spPr>
            <a:xfrm>
              <a:off x="360000" y="666000"/>
              <a:ext cx="6480000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h-line">
              <a:extLst>
                <a:ext uri="{FF2B5EF4-FFF2-40B4-BE49-F238E27FC236}">
                  <a16:creationId xmlns:a16="http://schemas.microsoft.com/office/drawing/2014/main" id="{8B340CBA-BF00-49FC-8A13-EEFD01BB369A}"/>
                </a:ext>
              </a:extLst>
            </p:cNvPr>
            <p:cNvCxnSpPr/>
            <p:nvPr userDrawn="1"/>
          </p:nvCxnSpPr>
          <p:spPr>
            <a:xfrm>
              <a:off x="360000" y="846000"/>
              <a:ext cx="6480000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h-line">
              <a:extLst>
                <a:ext uri="{FF2B5EF4-FFF2-40B4-BE49-F238E27FC236}">
                  <a16:creationId xmlns:a16="http://schemas.microsoft.com/office/drawing/2014/main" id="{FC932B9B-BC75-4D79-94C0-FABF8FC0C5FC}"/>
                </a:ext>
              </a:extLst>
            </p:cNvPr>
            <p:cNvCxnSpPr/>
            <p:nvPr userDrawn="1"/>
          </p:nvCxnSpPr>
          <p:spPr>
            <a:xfrm>
              <a:off x="360000" y="1026000"/>
              <a:ext cx="6480000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h-line">
              <a:extLst>
                <a:ext uri="{FF2B5EF4-FFF2-40B4-BE49-F238E27FC236}">
                  <a16:creationId xmlns:a16="http://schemas.microsoft.com/office/drawing/2014/main" id="{1AD3D73E-FB8F-4E78-A348-D22595BBC794}"/>
                </a:ext>
              </a:extLst>
            </p:cNvPr>
            <p:cNvCxnSpPr/>
            <p:nvPr userDrawn="1"/>
          </p:nvCxnSpPr>
          <p:spPr>
            <a:xfrm>
              <a:off x="360000" y="1206000"/>
              <a:ext cx="6480000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h-line">
              <a:extLst>
                <a:ext uri="{FF2B5EF4-FFF2-40B4-BE49-F238E27FC236}">
                  <a16:creationId xmlns:a16="http://schemas.microsoft.com/office/drawing/2014/main" id="{E63933F5-17E0-43B3-BE6E-72A05B309DAE}"/>
                </a:ext>
              </a:extLst>
            </p:cNvPr>
            <p:cNvCxnSpPr/>
            <p:nvPr userDrawn="1"/>
          </p:nvCxnSpPr>
          <p:spPr>
            <a:xfrm>
              <a:off x="360000" y="1386000"/>
              <a:ext cx="6480000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h-line">
              <a:extLst>
                <a:ext uri="{FF2B5EF4-FFF2-40B4-BE49-F238E27FC236}">
                  <a16:creationId xmlns:a16="http://schemas.microsoft.com/office/drawing/2014/main" id="{D3992274-56CE-4898-A372-16EDE3DA64BB}"/>
                </a:ext>
              </a:extLst>
            </p:cNvPr>
            <p:cNvCxnSpPr/>
            <p:nvPr userDrawn="1"/>
          </p:nvCxnSpPr>
          <p:spPr>
            <a:xfrm>
              <a:off x="360000" y="1566000"/>
              <a:ext cx="6480000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h-line">
              <a:extLst>
                <a:ext uri="{FF2B5EF4-FFF2-40B4-BE49-F238E27FC236}">
                  <a16:creationId xmlns:a16="http://schemas.microsoft.com/office/drawing/2014/main" id="{4B4E1ED8-E3A1-4C4E-81CD-8C50D1B418AA}"/>
                </a:ext>
              </a:extLst>
            </p:cNvPr>
            <p:cNvCxnSpPr/>
            <p:nvPr userDrawn="1"/>
          </p:nvCxnSpPr>
          <p:spPr>
            <a:xfrm>
              <a:off x="360000" y="1746000"/>
              <a:ext cx="6480000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h-line">
              <a:extLst>
                <a:ext uri="{FF2B5EF4-FFF2-40B4-BE49-F238E27FC236}">
                  <a16:creationId xmlns:a16="http://schemas.microsoft.com/office/drawing/2014/main" id="{CF0A06B0-8310-451A-8A05-F2B29C35431F}"/>
                </a:ext>
              </a:extLst>
            </p:cNvPr>
            <p:cNvCxnSpPr/>
            <p:nvPr userDrawn="1"/>
          </p:nvCxnSpPr>
          <p:spPr>
            <a:xfrm>
              <a:off x="360000" y="1926000"/>
              <a:ext cx="6480000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h-line">
              <a:extLst>
                <a:ext uri="{FF2B5EF4-FFF2-40B4-BE49-F238E27FC236}">
                  <a16:creationId xmlns:a16="http://schemas.microsoft.com/office/drawing/2014/main" id="{1B6EF2E6-4E16-4A15-8500-BD0EC5B716AB}"/>
                </a:ext>
              </a:extLst>
            </p:cNvPr>
            <p:cNvCxnSpPr/>
            <p:nvPr userDrawn="1"/>
          </p:nvCxnSpPr>
          <p:spPr>
            <a:xfrm>
              <a:off x="360000" y="2106000"/>
              <a:ext cx="6480000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h-line">
              <a:extLst>
                <a:ext uri="{FF2B5EF4-FFF2-40B4-BE49-F238E27FC236}">
                  <a16:creationId xmlns:a16="http://schemas.microsoft.com/office/drawing/2014/main" id="{91BBC925-D882-4F30-8CB2-A3A3D60F11E7}"/>
                </a:ext>
              </a:extLst>
            </p:cNvPr>
            <p:cNvCxnSpPr/>
            <p:nvPr userDrawn="1"/>
          </p:nvCxnSpPr>
          <p:spPr>
            <a:xfrm>
              <a:off x="360000" y="2286000"/>
              <a:ext cx="6480000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h-line">
              <a:extLst>
                <a:ext uri="{FF2B5EF4-FFF2-40B4-BE49-F238E27FC236}">
                  <a16:creationId xmlns:a16="http://schemas.microsoft.com/office/drawing/2014/main" id="{9E3B5E61-6F43-4FD0-A0D6-A26C5FB69326}"/>
                </a:ext>
              </a:extLst>
            </p:cNvPr>
            <p:cNvCxnSpPr/>
            <p:nvPr userDrawn="1"/>
          </p:nvCxnSpPr>
          <p:spPr>
            <a:xfrm>
              <a:off x="360000" y="2466000"/>
              <a:ext cx="6480000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h-line">
              <a:extLst>
                <a:ext uri="{FF2B5EF4-FFF2-40B4-BE49-F238E27FC236}">
                  <a16:creationId xmlns:a16="http://schemas.microsoft.com/office/drawing/2014/main" id="{40A1DA47-CC1C-45AF-97D2-4C93507F78F4}"/>
                </a:ext>
              </a:extLst>
            </p:cNvPr>
            <p:cNvCxnSpPr/>
            <p:nvPr userDrawn="1"/>
          </p:nvCxnSpPr>
          <p:spPr>
            <a:xfrm>
              <a:off x="360000" y="2646000"/>
              <a:ext cx="6480000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h-line">
              <a:extLst>
                <a:ext uri="{FF2B5EF4-FFF2-40B4-BE49-F238E27FC236}">
                  <a16:creationId xmlns:a16="http://schemas.microsoft.com/office/drawing/2014/main" id="{E5744081-9035-4EB1-BFA7-733D2F0E6195}"/>
                </a:ext>
              </a:extLst>
            </p:cNvPr>
            <p:cNvCxnSpPr/>
            <p:nvPr userDrawn="1"/>
          </p:nvCxnSpPr>
          <p:spPr>
            <a:xfrm>
              <a:off x="360000" y="2826000"/>
              <a:ext cx="6480000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h-line">
              <a:extLst>
                <a:ext uri="{FF2B5EF4-FFF2-40B4-BE49-F238E27FC236}">
                  <a16:creationId xmlns:a16="http://schemas.microsoft.com/office/drawing/2014/main" id="{40B88DB3-8EFE-4F1E-B07A-30FAE78891DB}"/>
                </a:ext>
              </a:extLst>
            </p:cNvPr>
            <p:cNvCxnSpPr/>
            <p:nvPr userDrawn="1"/>
          </p:nvCxnSpPr>
          <p:spPr>
            <a:xfrm>
              <a:off x="360000" y="3006000"/>
              <a:ext cx="6480000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h-line">
              <a:extLst>
                <a:ext uri="{FF2B5EF4-FFF2-40B4-BE49-F238E27FC236}">
                  <a16:creationId xmlns:a16="http://schemas.microsoft.com/office/drawing/2014/main" id="{F64B8776-958C-4E1D-89BC-569156BFDB11}"/>
                </a:ext>
              </a:extLst>
            </p:cNvPr>
            <p:cNvCxnSpPr/>
            <p:nvPr userDrawn="1"/>
          </p:nvCxnSpPr>
          <p:spPr>
            <a:xfrm>
              <a:off x="360000" y="3186000"/>
              <a:ext cx="6480000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h-line">
              <a:extLst>
                <a:ext uri="{FF2B5EF4-FFF2-40B4-BE49-F238E27FC236}">
                  <a16:creationId xmlns:a16="http://schemas.microsoft.com/office/drawing/2014/main" id="{2DC8D880-2611-4DEC-9742-05B904FBBD08}"/>
                </a:ext>
              </a:extLst>
            </p:cNvPr>
            <p:cNvCxnSpPr/>
            <p:nvPr userDrawn="1"/>
          </p:nvCxnSpPr>
          <p:spPr>
            <a:xfrm>
              <a:off x="360000" y="3366000"/>
              <a:ext cx="6480000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h-line">
              <a:extLst>
                <a:ext uri="{FF2B5EF4-FFF2-40B4-BE49-F238E27FC236}">
                  <a16:creationId xmlns:a16="http://schemas.microsoft.com/office/drawing/2014/main" id="{4915C536-3030-422F-8C72-AA24401009A0}"/>
                </a:ext>
              </a:extLst>
            </p:cNvPr>
            <p:cNvCxnSpPr/>
            <p:nvPr userDrawn="1"/>
          </p:nvCxnSpPr>
          <p:spPr>
            <a:xfrm>
              <a:off x="360000" y="3546000"/>
              <a:ext cx="6480000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h-line">
              <a:extLst>
                <a:ext uri="{FF2B5EF4-FFF2-40B4-BE49-F238E27FC236}">
                  <a16:creationId xmlns:a16="http://schemas.microsoft.com/office/drawing/2014/main" id="{42E570FD-3209-4974-9D44-1A1B1CD03FAF}"/>
                </a:ext>
              </a:extLst>
            </p:cNvPr>
            <p:cNvCxnSpPr/>
            <p:nvPr userDrawn="1"/>
          </p:nvCxnSpPr>
          <p:spPr>
            <a:xfrm>
              <a:off x="360000" y="3726000"/>
              <a:ext cx="6480000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h-line">
              <a:extLst>
                <a:ext uri="{FF2B5EF4-FFF2-40B4-BE49-F238E27FC236}">
                  <a16:creationId xmlns:a16="http://schemas.microsoft.com/office/drawing/2014/main" id="{6046B041-228D-442D-86CB-1D3DD9E29E47}"/>
                </a:ext>
              </a:extLst>
            </p:cNvPr>
            <p:cNvCxnSpPr/>
            <p:nvPr userDrawn="1"/>
          </p:nvCxnSpPr>
          <p:spPr>
            <a:xfrm>
              <a:off x="360000" y="3906000"/>
              <a:ext cx="6480000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h-line">
              <a:extLst>
                <a:ext uri="{FF2B5EF4-FFF2-40B4-BE49-F238E27FC236}">
                  <a16:creationId xmlns:a16="http://schemas.microsoft.com/office/drawing/2014/main" id="{6E94F632-D20F-4DC5-8C5C-4F97458B856D}"/>
                </a:ext>
              </a:extLst>
            </p:cNvPr>
            <p:cNvCxnSpPr/>
            <p:nvPr userDrawn="1"/>
          </p:nvCxnSpPr>
          <p:spPr>
            <a:xfrm>
              <a:off x="360000" y="4086000"/>
              <a:ext cx="6480000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h-line">
              <a:extLst>
                <a:ext uri="{FF2B5EF4-FFF2-40B4-BE49-F238E27FC236}">
                  <a16:creationId xmlns:a16="http://schemas.microsoft.com/office/drawing/2014/main" id="{7FDBE9F2-1D76-42BA-8BF5-010B98E2A3F4}"/>
                </a:ext>
              </a:extLst>
            </p:cNvPr>
            <p:cNvCxnSpPr/>
            <p:nvPr userDrawn="1"/>
          </p:nvCxnSpPr>
          <p:spPr>
            <a:xfrm>
              <a:off x="360000" y="4266000"/>
              <a:ext cx="6480000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h-line">
              <a:extLst>
                <a:ext uri="{FF2B5EF4-FFF2-40B4-BE49-F238E27FC236}">
                  <a16:creationId xmlns:a16="http://schemas.microsoft.com/office/drawing/2014/main" id="{674DDB9E-CDA2-4719-A0E4-1A401992C858}"/>
                </a:ext>
              </a:extLst>
            </p:cNvPr>
            <p:cNvCxnSpPr/>
            <p:nvPr userDrawn="1"/>
          </p:nvCxnSpPr>
          <p:spPr>
            <a:xfrm>
              <a:off x="360000" y="4446000"/>
              <a:ext cx="6480000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h-line">
              <a:extLst>
                <a:ext uri="{FF2B5EF4-FFF2-40B4-BE49-F238E27FC236}">
                  <a16:creationId xmlns:a16="http://schemas.microsoft.com/office/drawing/2014/main" id="{8948A365-835B-4FD3-BD63-7657325D79E7}"/>
                </a:ext>
              </a:extLst>
            </p:cNvPr>
            <p:cNvCxnSpPr/>
            <p:nvPr userDrawn="1"/>
          </p:nvCxnSpPr>
          <p:spPr>
            <a:xfrm>
              <a:off x="360000" y="4626000"/>
              <a:ext cx="6480000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h-line">
              <a:extLst>
                <a:ext uri="{FF2B5EF4-FFF2-40B4-BE49-F238E27FC236}">
                  <a16:creationId xmlns:a16="http://schemas.microsoft.com/office/drawing/2014/main" id="{F1164B24-4CC8-40D6-A34D-D7C285384487}"/>
                </a:ext>
              </a:extLst>
            </p:cNvPr>
            <p:cNvCxnSpPr/>
            <p:nvPr userDrawn="1"/>
          </p:nvCxnSpPr>
          <p:spPr>
            <a:xfrm>
              <a:off x="360000" y="4806000"/>
              <a:ext cx="6480000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h-line">
              <a:extLst>
                <a:ext uri="{FF2B5EF4-FFF2-40B4-BE49-F238E27FC236}">
                  <a16:creationId xmlns:a16="http://schemas.microsoft.com/office/drawing/2014/main" id="{74287BE8-7BB7-4471-8F3C-2B9DB5FDDFE8}"/>
                </a:ext>
              </a:extLst>
            </p:cNvPr>
            <p:cNvCxnSpPr/>
            <p:nvPr userDrawn="1"/>
          </p:nvCxnSpPr>
          <p:spPr>
            <a:xfrm>
              <a:off x="360000" y="4986000"/>
              <a:ext cx="6480000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h-line">
              <a:extLst>
                <a:ext uri="{FF2B5EF4-FFF2-40B4-BE49-F238E27FC236}">
                  <a16:creationId xmlns:a16="http://schemas.microsoft.com/office/drawing/2014/main" id="{98CF69D2-2DB9-492D-8DB9-E889452C2407}"/>
                </a:ext>
              </a:extLst>
            </p:cNvPr>
            <p:cNvCxnSpPr/>
            <p:nvPr userDrawn="1"/>
          </p:nvCxnSpPr>
          <p:spPr>
            <a:xfrm>
              <a:off x="360000" y="5166000"/>
              <a:ext cx="6480000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h-line">
              <a:extLst>
                <a:ext uri="{FF2B5EF4-FFF2-40B4-BE49-F238E27FC236}">
                  <a16:creationId xmlns:a16="http://schemas.microsoft.com/office/drawing/2014/main" id="{DD6030D1-55A4-49E9-BF79-ED6690786DED}"/>
                </a:ext>
              </a:extLst>
            </p:cNvPr>
            <p:cNvCxnSpPr/>
            <p:nvPr userDrawn="1"/>
          </p:nvCxnSpPr>
          <p:spPr>
            <a:xfrm>
              <a:off x="360000" y="5346000"/>
              <a:ext cx="6480000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h-line">
              <a:extLst>
                <a:ext uri="{FF2B5EF4-FFF2-40B4-BE49-F238E27FC236}">
                  <a16:creationId xmlns:a16="http://schemas.microsoft.com/office/drawing/2014/main" id="{FB8B37E3-ECDA-4689-B75D-C32C1D6FDF23}"/>
                </a:ext>
              </a:extLst>
            </p:cNvPr>
            <p:cNvCxnSpPr/>
            <p:nvPr userDrawn="1"/>
          </p:nvCxnSpPr>
          <p:spPr>
            <a:xfrm>
              <a:off x="360000" y="5526000"/>
              <a:ext cx="6480000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h-line">
              <a:extLst>
                <a:ext uri="{FF2B5EF4-FFF2-40B4-BE49-F238E27FC236}">
                  <a16:creationId xmlns:a16="http://schemas.microsoft.com/office/drawing/2014/main" id="{47319329-2D07-4830-9360-B699C6D7F366}"/>
                </a:ext>
              </a:extLst>
            </p:cNvPr>
            <p:cNvCxnSpPr/>
            <p:nvPr userDrawn="1"/>
          </p:nvCxnSpPr>
          <p:spPr>
            <a:xfrm>
              <a:off x="360000" y="5706000"/>
              <a:ext cx="6480000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h-line">
              <a:extLst>
                <a:ext uri="{FF2B5EF4-FFF2-40B4-BE49-F238E27FC236}">
                  <a16:creationId xmlns:a16="http://schemas.microsoft.com/office/drawing/2014/main" id="{9AD7838D-52DD-42B5-8606-EA420C873E1A}"/>
                </a:ext>
              </a:extLst>
            </p:cNvPr>
            <p:cNvCxnSpPr/>
            <p:nvPr userDrawn="1"/>
          </p:nvCxnSpPr>
          <p:spPr>
            <a:xfrm>
              <a:off x="360000" y="5886000"/>
              <a:ext cx="6480000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h-line">
              <a:extLst>
                <a:ext uri="{FF2B5EF4-FFF2-40B4-BE49-F238E27FC236}">
                  <a16:creationId xmlns:a16="http://schemas.microsoft.com/office/drawing/2014/main" id="{9FF94C53-CA5C-4FE0-94A4-64F5F214C0B1}"/>
                </a:ext>
              </a:extLst>
            </p:cNvPr>
            <p:cNvCxnSpPr/>
            <p:nvPr userDrawn="1"/>
          </p:nvCxnSpPr>
          <p:spPr>
            <a:xfrm>
              <a:off x="360000" y="6066000"/>
              <a:ext cx="6480000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h-line">
              <a:extLst>
                <a:ext uri="{FF2B5EF4-FFF2-40B4-BE49-F238E27FC236}">
                  <a16:creationId xmlns:a16="http://schemas.microsoft.com/office/drawing/2014/main" id="{829C6FD7-D117-4BFE-BBF9-9A83FCE44161}"/>
                </a:ext>
              </a:extLst>
            </p:cNvPr>
            <p:cNvCxnSpPr/>
            <p:nvPr userDrawn="1"/>
          </p:nvCxnSpPr>
          <p:spPr>
            <a:xfrm>
              <a:off x="360000" y="6246000"/>
              <a:ext cx="6480000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h-line">
              <a:extLst>
                <a:ext uri="{FF2B5EF4-FFF2-40B4-BE49-F238E27FC236}">
                  <a16:creationId xmlns:a16="http://schemas.microsoft.com/office/drawing/2014/main" id="{8676832A-4C8B-43D2-B6A3-18D119C17E8D}"/>
                </a:ext>
              </a:extLst>
            </p:cNvPr>
            <p:cNvCxnSpPr/>
            <p:nvPr userDrawn="1"/>
          </p:nvCxnSpPr>
          <p:spPr>
            <a:xfrm>
              <a:off x="360000" y="6426000"/>
              <a:ext cx="6480000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h-line">
              <a:extLst>
                <a:ext uri="{FF2B5EF4-FFF2-40B4-BE49-F238E27FC236}">
                  <a16:creationId xmlns:a16="http://schemas.microsoft.com/office/drawing/2014/main" id="{E05440C2-F9A4-4131-862F-10125ABCE3FD}"/>
                </a:ext>
              </a:extLst>
            </p:cNvPr>
            <p:cNvCxnSpPr/>
            <p:nvPr userDrawn="1"/>
          </p:nvCxnSpPr>
          <p:spPr>
            <a:xfrm>
              <a:off x="360000" y="6606000"/>
              <a:ext cx="6480000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h-line">
              <a:extLst>
                <a:ext uri="{FF2B5EF4-FFF2-40B4-BE49-F238E27FC236}">
                  <a16:creationId xmlns:a16="http://schemas.microsoft.com/office/drawing/2014/main" id="{8B95E0D8-6CA5-453B-8CD9-20D33ED69D62}"/>
                </a:ext>
              </a:extLst>
            </p:cNvPr>
            <p:cNvCxnSpPr/>
            <p:nvPr userDrawn="1"/>
          </p:nvCxnSpPr>
          <p:spPr>
            <a:xfrm>
              <a:off x="360000" y="6786000"/>
              <a:ext cx="6480000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h-line">
              <a:extLst>
                <a:ext uri="{FF2B5EF4-FFF2-40B4-BE49-F238E27FC236}">
                  <a16:creationId xmlns:a16="http://schemas.microsoft.com/office/drawing/2014/main" id="{F7884E2F-3C50-4449-8AF5-F219B06A1F4F}"/>
                </a:ext>
              </a:extLst>
            </p:cNvPr>
            <p:cNvCxnSpPr/>
            <p:nvPr userDrawn="1"/>
          </p:nvCxnSpPr>
          <p:spPr>
            <a:xfrm>
              <a:off x="360000" y="6966000"/>
              <a:ext cx="6480000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h-line">
              <a:extLst>
                <a:ext uri="{FF2B5EF4-FFF2-40B4-BE49-F238E27FC236}">
                  <a16:creationId xmlns:a16="http://schemas.microsoft.com/office/drawing/2014/main" id="{ABB350F8-6819-4DB7-9159-D5D51DBB5E0A}"/>
                </a:ext>
              </a:extLst>
            </p:cNvPr>
            <p:cNvCxnSpPr/>
            <p:nvPr userDrawn="1"/>
          </p:nvCxnSpPr>
          <p:spPr>
            <a:xfrm>
              <a:off x="360000" y="7146000"/>
              <a:ext cx="6480000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h-line">
              <a:extLst>
                <a:ext uri="{FF2B5EF4-FFF2-40B4-BE49-F238E27FC236}">
                  <a16:creationId xmlns:a16="http://schemas.microsoft.com/office/drawing/2014/main" id="{724633E9-C51F-47EC-99C5-308F5C9DAC08}"/>
                </a:ext>
              </a:extLst>
            </p:cNvPr>
            <p:cNvCxnSpPr/>
            <p:nvPr userDrawn="1"/>
          </p:nvCxnSpPr>
          <p:spPr>
            <a:xfrm>
              <a:off x="360000" y="7326000"/>
              <a:ext cx="6480000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h-line">
              <a:extLst>
                <a:ext uri="{FF2B5EF4-FFF2-40B4-BE49-F238E27FC236}">
                  <a16:creationId xmlns:a16="http://schemas.microsoft.com/office/drawing/2014/main" id="{980BC2A7-02E0-4143-880C-60F52D84366E}"/>
                </a:ext>
              </a:extLst>
            </p:cNvPr>
            <p:cNvCxnSpPr/>
            <p:nvPr userDrawn="1"/>
          </p:nvCxnSpPr>
          <p:spPr>
            <a:xfrm>
              <a:off x="360000" y="7506000"/>
              <a:ext cx="6480000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h-line">
              <a:extLst>
                <a:ext uri="{FF2B5EF4-FFF2-40B4-BE49-F238E27FC236}">
                  <a16:creationId xmlns:a16="http://schemas.microsoft.com/office/drawing/2014/main" id="{144660F5-97FD-484A-B2DC-5DA080D6E3FC}"/>
                </a:ext>
              </a:extLst>
            </p:cNvPr>
            <p:cNvCxnSpPr/>
            <p:nvPr userDrawn="1"/>
          </p:nvCxnSpPr>
          <p:spPr>
            <a:xfrm>
              <a:off x="360000" y="7686000"/>
              <a:ext cx="6480000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h-line">
              <a:extLst>
                <a:ext uri="{FF2B5EF4-FFF2-40B4-BE49-F238E27FC236}">
                  <a16:creationId xmlns:a16="http://schemas.microsoft.com/office/drawing/2014/main" id="{AED29FA5-29E3-4ED1-A1C4-8D2F24C858FE}"/>
                </a:ext>
              </a:extLst>
            </p:cNvPr>
            <p:cNvCxnSpPr/>
            <p:nvPr userDrawn="1"/>
          </p:nvCxnSpPr>
          <p:spPr>
            <a:xfrm>
              <a:off x="360000" y="7866000"/>
              <a:ext cx="6480000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h-line">
              <a:extLst>
                <a:ext uri="{FF2B5EF4-FFF2-40B4-BE49-F238E27FC236}">
                  <a16:creationId xmlns:a16="http://schemas.microsoft.com/office/drawing/2014/main" id="{29E729CA-7CF0-4AF4-872C-7B977036C983}"/>
                </a:ext>
              </a:extLst>
            </p:cNvPr>
            <p:cNvCxnSpPr/>
            <p:nvPr userDrawn="1"/>
          </p:nvCxnSpPr>
          <p:spPr>
            <a:xfrm>
              <a:off x="360000" y="8046000"/>
              <a:ext cx="6480000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h-line">
              <a:extLst>
                <a:ext uri="{FF2B5EF4-FFF2-40B4-BE49-F238E27FC236}">
                  <a16:creationId xmlns:a16="http://schemas.microsoft.com/office/drawing/2014/main" id="{4D751929-E790-42B1-8343-700AF39AC5CD}"/>
                </a:ext>
              </a:extLst>
            </p:cNvPr>
            <p:cNvCxnSpPr/>
            <p:nvPr userDrawn="1"/>
          </p:nvCxnSpPr>
          <p:spPr>
            <a:xfrm>
              <a:off x="360000" y="8226000"/>
              <a:ext cx="6480000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h-line">
              <a:extLst>
                <a:ext uri="{FF2B5EF4-FFF2-40B4-BE49-F238E27FC236}">
                  <a16:creationId xmlns:a16="http://schemas.microsoft.com/office/drawing/2014/main" id="{03A99C60-4EA9-4408-AA5C-7DED8D7C9E1B}"/>
                </a:ext>
              </a:extLst>
            </p:cNvPr>
            <p:cNvCxnSpPr/>
            <p:nvPr userDrawn="1"/>
          </p:nvCxnSpPr>
          <p:spPr>
            <a:xfrm>
              <a:off x="360000" y="8406000"/>
              <a:ext cx="6480000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h-line">
              <a:extLst>
                <a:ext uri="{FF2B5EF4-FFF2-40B4-BE49-F238E27FC236}">
                  <a16:creationId xmlns:a16="http://schemas.microsoft.com/office/drawing/2014/main" id="{DB4E9DB0-EA1E-43AC-B625-7F6BAF756218}"/>
                </a:ext>
              </a:extLst>
            </p:cNvPr>
            <p:cNvCxnSpPr/>
            <p:nvPr userDrawn="1"/>
          </p:nvCxnSpPr>
          <p:spPr>
            <a:xfrm>
              <a:off x="360000" y="8586000"/>
              <a:ext cx="6480000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h-line">
              <a:extLst>
                <a:ext uri="{FF2B5EF4-FFF2-40B4-BE49-F238E27FC236}">
                  <a16:creationId xmlns:a16="http://schemas.microsoft.com/office/drawing/2014/main" id="{631917A0-366B-4C7A-A0D6-863E0133CA8B}"/>
                </a:ext>
              </a:extLst>
            </p:cNvPr>
            <p:cNvCxnSpPr/>
            <p:nvPr userDrawn="1"/>
          </p:nvCxnSpPr>
          <p:spPr>
            <a:xfrm>
              <a:off x="360000" y="8766000"/>
              <a:ext cx="6480000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h-line">
              <a:extLst>
                <a:ext uri="{FF2B5EF4-FFF2-40B4-BE49-F238E27FC236}">
                  <a16:creationId xmlns:a16="http://schemas.microsoft.com/office/drawing/2014/main" id="{23D40313-AE6E-437A-82D9-5DEEC76806F8}"/>
                </a:ext>
              </a:extLst>
            </p:cNvPr>
            <p:cNvCxnSpPr/>
            <p:nvPr userDrawn="1"/>
          </p:nvCxnSpPr>
          <p:spPr>
            <a:xfrm>
              <a:off x="360000" y="8946000"/>
              <a:ext cx="6480000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h-line">
              <a:extLst>
                <a:ext uri="{FF2B5EF4-FFF2-40B4-BE49-F238E27FC236}">
                  <a16:creationId xmlns:a16="http://schemas.microsoft.com/office/drawing/2014/main" id="{8CB34E9E-EA65-4226-A7CB-9BCBC15B272F}"/>
                </a:ext>
              </a:extLst>
            </p:cNvPr>
            <p:cNvCxnSpPr/>
            <p:nvPr userDrawn="1"/>
          </p:nvCxnSpPr>
          <p:spPr>
            <a:xfrm>
              <a:off x="360000" y="9126000"/>
              <a:ext cx="6480000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h-line">
              <a:extLst>
                <a:ext uri="{FF2B5EF4-FFF2-40B4-BE49-F238E27FC236}">
                  <a16:creationId xmlns:a16="http://schemas.microsoft.com/office/drawing/2014/main" id="{EA5113F9-10CD-4AB2-93A3-B598FE679DBD}"/>
                </a:ext>
              </a:extLst>
            </p:cNvPr>
            <p:cNvCxnSpPr/>
            <p:nvPr userDrawn="1"/>
          </p:nvCxnSpPr>
          <p:spPr>
            <a:xfrm>
              <a:off x="360000" y="9306000"/>
              <a:ext cx="6480000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h-line">
              <a:extLst>
                <a:ext uri="{FF2B5EF4-FFF2-40B4-BE49-F238E27FC236}">
                  <a16:creationId xmlns:a16="http://schemas.microsoft.com/office/drawing/2014/main" id="{9BD7D345-3404-4A4F-A5F7-D118FCD1C1E6}"/>
                </a:ext>
              </a:extLst>
            </p:cNvPr>
            <p:cNvCxnSpPr/>
            <p:nvPr userDrawn="1"/>
          </p:nvCxnSpPr>
          <p:spPr>
            <a:xfrm>
              <a:off x="360000" y="9486000"/>
              <a:ext cx="6480000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h-line">
              <a:extLst>
                <a:ext uri="{FF2B5EF4-FFF2-40B4-BE49-F238E27FC236}">
                  <a16:creationId xmlns:a16="http://schemas.microsoft.com/office/drawing/2014/main" id="{8F5C595C-2AF5-4BE2-8A2C-D6EFD83213A4}"/>
                </a:ext>
              </a:extLst>
            </p:cNvPr>
            <p:cNvCxnSpPr/>
            <p:nvPr userDrawn="1"/>
          </p:nvCxnSpPr>
          <p:spPr>
            <a:xfrm>
              <a:off x="360000" y="9666000"/>
              <a:ext cx="6480000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h-line">
              <a:extLst>
                <a:ext uri="{FF2B5EF4-FFF2-40B4-BE49-F238E27FC236}">
                  <a16:creationId xmlns:a16="http://schemas.microsoft.com/office/drawing/2014/main" id="{F3764F32-3676-4033-950A-918FE5E8B6BC}"/>
                </a:ext>
              </a:extLst>
            </p:cNvPr>
            <p:cNvCxnSpPr/>
            <p:nvPr userDrawn="1"/>
          </p:nvCxnSpPr>
          <p:spPr>
            <a:xfrm>
              <a:off x="360000" y="9846000"/>
              <a:ext cx="6480000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29187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nes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h_lines">
            <a:extLst>
              <a:ext uri="{FF2B5EF4-FFF2-40B4-BE49-F238E27FC236}">
                <a16:creationId xmlns:a16="http://schemas.microsoft.com/office/drawing/2014/main" id="{5D6C4020-0ED4-4AFA-A413-316A136EC731}"/>
              </a:ext>
            </a:extLst>
          </p:cNvPr>
          <p:cNvGrpSpPr/>
          <p:nvPr userDrawn="1"/>
        </p:nvGrpSpPr>
        <p:grpSpPr>
          <a:xfrm>
            <a:off x="3636000" y="486000"/>
            <a:ext cx="3240000" cy="9360000"/>
            <a:chOff x="360000" y="486000"/>
            <a:chExt cx="6480000" cy="9360000"/>
          </a:xfrm>
        </p:grpSpPr>
        <p:cxnSp>
          <p:nvCxnSpPr>
            <p:cNvPr id="59" name="h-line">
              <a:extLst>
                <a:ext uri="{FF2B5EF4-FFF2-40B4-BE49-F238E27FC236}">
                  <a16:creationId xmlns:a16="http://schemas.microsoft.com/office/drawing/2014/main" id="{2B5791C8-9395-4946-BFB0-736080864F79}"/>
                </a:ext>
              </a:extLst>
            </p:cNvPr>
            <p:cNvCxnSpPr/>
            <p:nvPr userDrawn="1"/>
          </p:nvCxnSpPr>
          <p:spPr>
            <a:xfrm>
              <a:off x="360000" y="486000"/>
              <a:ext cx="6480000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h-line">
              <a:extLst>
                <a:ext uri="{FF2B5EF4-FFF2-40B4-BE49-F238E27FC236}">
                  <a16:creationId xmlns:a16="http://schemas.microsoft.com/office/drawing/2014/main" id="{1BE08378-3BDA-4DDD-9FED-FD77EE457128}"/>
                </a:ext>
              </a:extLst>
            </p:cNvPr>
            <p:cNvCxnSpPr/>
            <p:nvPr userDrawn="1"/>
          </p:nvCxnSpPr>
          <p:spPr>
            <a:xfrm>
              <a:off x="360000" y="666000"/>
              <a:ext cx="6480000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h-line">
              <a:extLst>
                <a:ext uri="{FF2B5EF4-FFF2-40B4-BE49-F238E27FC236}">
                  <a16:creationId xmlns:a16="http://schemas.microsoft.com/office/drawing/2014/main" id="{07E48B16-8485-4AF7-9F68-ACC2DC506070}"/>
                </a:ext>
              </a:extLst>
            </p:cNvPr>
            <p:cNvCxnSpPr/>
            <p:nvPr userDrawn="1"/>
          </p:nvCxnSpPr>
          <p:spPr>
            <a:xfrm>
              <a:off x="360000" y="846000"/>
              <a:ext cx="6480000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h-line">
              <a:extLst>
                <a:ext uri="{FF2B5EF4-FFF2-40B4-BE49-F238E27FC236}">
                  <a16:creationId xmlns:a16="http://schemas.microsoft.com/office/drawing/2014/main" id="{BD80B300-17E4-4828-9505-90C9B272E937}"/>
                </a:ext>
              </a:extLst>
            </p:cNvPr>
            <p:cNvCxnSpPr/>
            <p:nvPr userDrawn="1"/>
          </p:nvCxnSpPr>
          <p:spPr>
            <a:xfrm>
              <a:off x="360000" y="1026000"/>
              <a:ext cx="6480000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h-line">
              <a:extLst>
                <a:ext uri="{FF2B5EF4-FFF2-40B4-BE49-F238E27FC236}">
                  <a16:creationId xmlns:a16="http://schemas.microsoft.com/office/drawing/2014/main" id="{09421431-8411-4005-B930-FFCED5BDACF5}"/>
                </a:ext>
              </a:extLst>
            </p:cNvPr>
            <p:cNvCxnSpPr/>
            <p:nvPr userDrawn="1"/>
          </p:nvCxnSpPr>
          <p:spPr>
            <a:xfrm>
              <a:off x="360000" y="1206000"/>
              <a:ext cx="6480000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h-line">
              <a:extLst>
                <a:ext uri="{FF2B5EF4-FFF2-40B4-BE49-F238E27FC236}">
                  <a16:creationId xmlns:a16="http://schemas.microsoft.com/office/drawing/2014/main" id="{0F1D6F23-85AA-4C08-9927-37F1BD08A937}"/>
                </a:ext>
              </a:extLst>
            </p:cNvPr>
            <p:cNvCxnSpPr/>
            <p:nvPr userDrawn="1"/>
          </p:nvCxnSpPr>
          <p:spPr>
            <a:xfrm>
              <a:off x="360000" y="1386000"/>
              <a:ext cx="6480000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h-line">
              <a:extLst>
                <a:ext uri="{FF2B5EF4-FFF2-40B4-BE49-F238E27FC236}">
                  <a16:creationId xmlns:a16="http://schemas.microsoft.com/office/drawing/2014/main" id="{3366B0B6-4EAB-4591-84B0-189169162613}"/>
                </a:ext>
              </a:extLst>
            </p:cNvPr>
            <p:cNvCxnSpPr/>
            <p:nvPr userDrawn="1"/>
          </p:nvCxnSpPr>
          <p:spPr>
            <a:xfrm>
              <a:off x="360000" y="1566000"/>
              <a:ext cx="6480000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h-line">
              <a:extLst>
                <a:ext uri="{FF2B5EF4-FFF2-40B4-BE49-F238E27FC236}">
                  <a16:creationId xmlns:a16="http://schemas.microsoft.com/office/drawing/2014/main" id="{85A824A7-245F-4BDD-95CC-C66F70F04D99}"/>
                </a:ext>
              </a:extLst>
            </p:cNvPr>
            <p:cNvCxnSpPr/>
            <p:nvPr userDrawn="1"/>
          </p:nvCxnSpPr>
          <p:spPr>
            <a:xfrm>
              <a:off x="360000" y="1746000"/>
              <a:ext cx="6480000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h-line">
              <a:extLst>
                <a:ext uri="{FF2B5EF4-FFF2-40B4-BE49-F238E27FC236}">
                  <a16:creationId xmlns:a16="http://schemas.microsoft.com/office/drawing/2014/main" id="{5C434450-BB32-4F03-B310-F2CD7F48A5D0}"/>
                </a:ext>
              </a:extLst>
            </p:cNvPr>
            <p:cNvCxnSpPr/>
            <p:nvPr userDrawn="1"/>
          </p:nvCxnSpPr>
          <p:spPr>
            <a:xfrm>
              <a:off x="360000" y="1926000"/>
              <a:ext cx="6480000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h-line">
              <a:extLst>
                <a:ext uri="{FF2B5EF4-FFF2-40B4-BE49-F238E27FC236}">
                  <a16:creationId xmlns:a16="http://schemas.microsoft.com/office/drawing/2014/main" id="{11E7310A-D53B-42D7-9562-41773F3D19F3}"/>
                </a:ext>
              </a:extLst>
            </p:cNvPr>
            <p:cNvCxnSpPr/>
            <p:nvPr userDrawn="1"/>
          </p:nvCxnSpPr>
          <p:spPr>
            <a:xfrm>
              <a:off x="360000" y="2106000"/>
              <a:ext cx="6480000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h-line">
              <a:extLst>
                <a:ext uri="{FF2B5EF4-FFF2-40B4-BE49-F238E27FC236}">
                  <a16:creationId xmlns:a16="http://schemas.microsoft.com/office/drawing/2014/main" id="{70F7420D-ED7F-492D-BB43-12170DE116E7}"/>
                </a:ext>
              </a:extLst>
            </p:cNvPr>
            <p:cNvCxnSpPr/>
            <p:nvPr userDrawn="1"/>
          </p:nvCxnSpPr>
          <p:spPr>
            <a:xfrm>
              <a:off x="360000" y="2286000"/>
              <a:ext cx="6480000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h-line">
              <a:extLst>
                <a:ext uri="{FF2B5EF4-FFF2-40B4-BE49-F238E27FC236}">
                  <a16:creationId xmlns:a16="http://schemas.microsoft.com/office/drawing/2014/main" id="{4942B8F4-496F-4CF2-9CF3-02A7E8FB20D5}"/>
                </a:ext>
              </a:extLst>
            </p:cNvPr>
            <p:cNvCxnSpPr/>
            <p:nvPr userDrawn="1"/>
          </p:nvCxnSpPr>
          <p:spPr>
            <a:xfrm>
              <a:off x="360000" y="2466000"/>
              <a:ext cx="6480000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h-line">
              <a:extLst>
                <a:ext uri="{FF2B5EF4-FFF2-40B4-BE49-F238E27FC236}">
                  <a16:creationId xmlns:a16="http://schemas.microsoft.com/office/drawing/2014/main" id="{93D13F44-BDF7-4CCC-819A-00610647FF40}"/>
                </a:ext>
              </a:extLst>
            </p:cNvPr>
            <p:cNvCxnSpPr/>
            <p:nvPr userDrawn="1"/>
          </p:nvCxnSpPr>
          <p:spPr>
            <a:xfrm>
              <a:off x="360000" y="2646000"/>
              <a:ext cx="6480000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h-line">
              <a:extLst>
                <a:ext uri="{FF2B5EF4-FFF2-40B4-BE49-F238E27FC236}">
                  <a16:creationId xmlns:a16="http://schemas.microsoft.com/office/drawing/2014/main" id="{0F70768F-DFDB-4510-8D50-98BBC13195DC}"/>
                </a:ext>
              </a:extLst>
            </p:cNvPr>
            <p:cNvCxnSpPr/>
            <p:nvPr userDrawn="1"/>
          </p:nvCxnSpPr>
          <p:spPr>
            <a:xfrm>
              <a:off x="360000" y="2826000"/>
              <a:ext cx="6480000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h-line">
              <a:extLst>
                <a:ext uri="{FF2B5EF4-FFF2-40B4-BE49-F238E27FC236}">
                  <a16:creationId xmlns:a16="http://schemas.microsoft.com/office/drawing/2014/main" id="{4C5E3C9D-8D2E-4429-95A0-710DD94D194E}"/>
                </a:ext>
              </a:extLst>
            </p:cNvPr>
            <p:cNvCxnSpPr/>
            <p:nvPr userDrawn="1"/>
          </p:nvCxnSpPr>
          <p:spPr>
            <a:xfrm>
              <a:off x="360000" y="3006000"/>
              <a:ext cx="6480000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h-line">
              <a:extLst>
                <a:ext uri="{FF2B5EF4-FFF2-40B4-BE49-F238E27FC236}">
                  <a16:creationId xmlns:a16="http://schemas.microsoft.com/office/drawing/2014/main" id="{0D10F14B-3805-48E1-A187-DE731A26E0E7}"/>
                </a:ext>
              </a:extLst>
            </p:cNvPr>
            <p:cNvCxnSpPr/>
            <p:nvPr userDrawn="1"/>
          </p:nvCxnSpPr>
          <p:spPr>
            <a:xfrm>
              <a:off x="360000" y="3186000"/>
              <a:ext cx="6480000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h-line">
              <a:extLst>
                <a:ext uri="{FF2B5EF4-FFF2-40B4-BE49-F238E27FC236}">
                  <a16:creationId xmlns:a16="http://schemas.microsoft.com/office/drawing/2014/main" id="{7ADF93D4-CACF-4661-9C42-1C6929A599C5}"/>
                </a:ext>
              </a:extLst>
            </p:cNvPr>
            <p:cNvCxnSpPr/>
            <p:nvPr userDrawn="1"/>
          </p:nvCxnSpPr>
          <p:spPr>
            <a:xfrm>
              <a:off x="360000" y="3366000"/>
              <a:ext cx="6480000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h-line">
              <a:extLst>
                <a:ext uri="{FF2B5EF4-FFF2-40B4-BE49-F238E27FC236}">
                  <a16:creationId xmlns:a16="http://schemas.microsoft.com/office/drawing/2014/main" id="{D29A2DB0-5788-4E1F-A567-32346B90C422}"/>
                </a:ext>
              </a:extLst>
            </p:cNvPr>
            <p:cNvCxnSpPr/>
            <p:nvPr userDrawn="1"/>
          </p:nvCxnSpPr>
          <p:spPr>
            <a:xfrm>
              <a:off x="360000" y="3546000"/>
              <a:ext cx="6480000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h-line">
              <a:extLst>
                <a:ext uri="{FF2B5EF4-FFF2-40B4-BE49-F238E27FC236}">
                  <a16:creationId xmlns:a16="http://schemas.microsoft.com/office/drawing/2014/main" id="{EA79EFAE-758D-4217-B636-F6B1E8A6EAD6}"/>
                </a:ext>
              </a:extLst>
            </p:cNvPr>
            <p:cNvCxnSpPr/>
            <p:nvPr userDrawn="1"/>
          </p:nvCxnSpPr>
          <p:spPr>
            <a:xfrm>
              <a:off x="360000" y="3726000"/>
              <a:ext cx="6480000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h-line">
              <a:extLst>
                <a:ext uri="{FF2B5EF4-FFF2-40B4-BE49-F238E27FC236}">
                  <a16:creationId xmlns:a16="http://schemas.microsoft.com/office/drawing/2014/main" id="{E7E4E30B-8944-4433-8E70-E5578C844355}"/>
                </a:ext>
              </a:extLst>
            </p:cNvPr>
            <p:cNvCxnSpPr/>
            <p:nvPr userDrawn="1"/>
          </p:nvCxnSpPr>
          <p:spPr>
            <a:xfrm>
              <a:off x="360000" y="3906000"/>
              <a:ext cx="6480000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h-line">
              <a:extLst>
                <a:ext uri="{FF2B5EF4-FFF2-40B4-BE49-F238E27FC236}">
                  <a16:creationId xmlns:a16="http://schemas.microsoft.com/office/drawing/2014/main" id="{AE3D7928-7F12-42B0-8078-665C7C437328}"/>
                </a:ext>
              </a:extLst>
            </p:cNvPr>
            <p:cNvCxnSpPr/>
            <p:nvPr userDrawn="1"/>
          </p:nvCxnSpPr>
          <p:spPr>
            <a:xfrm>
              <a:off x="360000" y="4086000"/>
              <a:ext cx="6480000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h-line">
              <a:extLst>
                <a:ext uri="{FF2B5EF4-FFF2-40B4-BE49-F238E27FC236}">
                  <a16:creationId xmlns:a16="http://schemas.microsoft.com/office/drawing/2014/main" id="{64DED1DE-1610-46B0-AD48-D7A45BC58FDD}"/>
                </a:ext>
              </a:extLst>
            </p:cNvPr>
            <p:cNvCxnSpPr/>
            <p:nvPr userDrawn="1"/>
          </p:nvCxnSpPr>
          <p:spPr>
            <a:xfrm>
              <a:off x="360000" y="4266000"/>
              <a:ext cx="6480000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h-line">
              <a:extLst>
                <a:ext uri="{FF2B5EF4-FFF2-40B4-BE49-F238E27FC236}">
                  <a16:creationId xmlns:a16="http://schemas.microsoft.com/office/drawing/2014/main" id="{36C09103-E089-4AD6-A0D6-C4EAE5E17260}"/>
                </a:ext>
              </a:extLst>
            </p:cNvPr>
            <p:cNvCxnSpPr/>
            <p:nvPr userDrawn="1"/>
          </p:nvCxnSpPr>
          <p:spPr>
            <a:xfrm>
              <a:off x="360000" y="4446000"/>
              <a:ext cx="6480000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h-line">
              <a:extLst>
                <a:ext uri="{FF2B5EF4-FFF2-40B4-BE49-F238E27FC236}">
                  <a16:creationId xmlns:a16="http://schemas.microsoft.com/office/drawing/2014/main" id="{C72D7046-6ECC-464E-B808-C54130D0CEA3}"/>
                </a:ext>
              </a:extLst>
            </p:cNvPr>
            <p:cNvCxnSpPr/>
            <p:nvPr userDrawn="1"/>
          </p:nvCxnSpPr>
          <p:spPr>
            <a:xfrm>
              <a:off x="360000" y="4626000"/>
              <a:ext cx="6480000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h-line">
              <a:extLst>
                <a:ext uri="{FF2B5EF4-FFF2-40B4-BE49-F238E27FC236}">
                  <a16:creationId xmlns:a16="http://schemas.microsoft.com/office/drawing/2014/main" id="{34EF96BE-E319-42AC-98DC-EF11434901E8}"/>
                </a:ext>
              </a:extLst>
            </p:cNvPr>
            <p:cNvCxnSpPr/>
            <p:nvPr userDrawn="1"/>
          </p:nvCxnSpPr>
          <p:spPr>
            <a:xfrm>
              <a:off x="360000" y="4806000"/>
              <a:ext cx="6480000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h-line">
              <a:extLst>
                <a:ext uri="{FF2B5EF4-FFF2-40B4-BE49-F238E27FC236}">
                  <a16:creationId xmlns:a16="http://schemas.microsoft.com/office/drawing/2014/main" id="{7BEBC912-74EE-47B9-A3FD-E0E6336FEABD}"/>
                </a:ext>
              </a:extLst>
            </p:cNvPr>
            <p:cNvCxnSpPr/>
            <p:nvPr userDrawn="1"/>
          </p:nvCxnSpPr>
          <p:spPr>
            <a:xfrm>
              <a:off x="360000" y="4986000"/>
              <a:ext cx="6480000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h-line">
              <a:extLst>
                <a:ext uri="{FF2B5EF4-FFF2-40B4-BE49-F238E27FC236}">
                  <a16:creationId xmlns:a16="http://schemas.microsoft.com/office/drawing/2014/main" id="{FD28FB31-B648-4114-B362-EA9C539F9472}"/>
                </a:ext>
              </a:extLst>
            </p:cNvPr>
            <p:cNvCxnSpPr/>
            <p:nvPr userDrawn="1"/>
          </p:nvCxnSpPr>
          <p:spPr>
            <a:xfrm>
              <a:off x="360000" y="5166000"/>
              <a:ext cx="6480000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h-line">
              <a:extLst>
                <a:ext uri="{FF2B5EF4-FFF2-40B4-BE49-F238E27FC236}">
                  <a16:creationId xmlns:a16="http://schemas.microsoft.com/office/drawing/2014/main" id="{1E51E3B0-4EE5-43D8-B227-0312E7EF0195}"/>
                </a:ext>
              </a:extLst>
            </p:cNvPr>
            <p:cNvCxnSpPr/>
            <p:nvPr userDrawn="1"/>
          </p:nvCxnSpPr>
          <p:spPr>
            <a:xfrm>
              <a:off x="360000" y="5346000"/>
              <a:ext cx="6480000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h-line">
              <a:extLst>
                <a:ext uri="{FF2B5EF4-FFF2-40B4-BE49-F238E27FC236}">
                  <a16:creationId xmlns:a16="http://schemas.microsoft.com/office/drawing/2014/main" id="{5D1FCB3F-7E9F-4A01-81F6-E0B6FBB67454}"/>
                </a:ext>
              </a:extLst>
            </p:cNvPr>
            <p:cNvCxnSpPr/>
            <p:nvPr userDrawn="1"/>
          </p:nvCxnSpPr>
          <p:spPr>
            <a:xfrm>
              <a:off x="360000" y="5526000"/>
              <a:ext cx="6480000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h-line">
              <a:extLst>
                <a:ext uri="{FF2B5EF4-FFF2-40B4-BE49-F238E27FC236}">
                  <a16:creationId xmlns:a16="http://schemas.microsoft.com/office/drawing/2014/main" id="{822EFE24-7A36-4ED9-9160-1B5F19393096}"/>
                </a:ext>
              </a:extLst>
            </p:cNvPr>
            <p:cNvCxnSpPr/>
            <p:nvPr userDrawn="1"/>
          </p:nvCxnSpPr>
          <p:spPr>
            <a:xfrm>
              <a:off x="360000" y="5706000"/>
              <a:ext cx="6480000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h-line">
              <a:extLst>
                <a:ext uri="{FF2B5EF4-FFF2-40B4-BE49-F238E27FC236}">
                  <a16:creationId xmlns:a16="http://schemas.microsoft.com/office/drawing/2014/main" id="{1D2A7CCB-D1DE-4256-8747-F8E71A782ECE}"/>
                </a:ext>
              </a:extLst>
            </p:cNvPr>
            <p:cNvCxnSpPr/>
            <p:nvPr userDrawn="1"/>
          </p:nvCxnSpPr>
          <p:spPr>
            <a:xfrm>
              <a:off x="360000" y="5886000"/>
              <a:ext cx="6480000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h-line">
              <a:extLst>
                <a:ext uri="{FF2B5EF4-FFF2-40B4-BE49-F238E27FC236}">
                  <a16:creationId xmlns:a16="http://schemas.microsoft.com/office/drawing/2014/main" id="{3FC0E5AA-D7EE-4360-8C42-64AA5B3CC9AC}"/>
                </a:ext>
              </a:extLst>
            </p:cNvPr>
            <p:cNvCxnSpPr/>
            <p:nvPr userDrawn="1"/>
          </p:nvCxnSpPr>
          <p:spPr>
            <a:xfrm>
              <a:off x="360000" y="6066000"/>
              <a:ext cx="6480000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h-line">
              <a:extLst>
                <a:ext uri="{FF2B5EF4-FFF2-40B4-BE49-F238E27FC236}">
                  <a16:creationId xmlns:a16="http://schemas.microsoft.com/office/drawing/2014/main" id="{8B8F8272-DA6D-44AE-B60E-65525638650B}"/>
                </a:ext>
              </a:extLst>
            </p:cNvPr>
            <p:cNvCxnSpPr/>
            <p:nvPr userDrawn="1"/>
          </p:nvCxnSpPr>
          <p:spPr>
            <a:xfrm>
              <a:off x="360000" y="6246000"/>
              <a:ext cx="6480000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h-line">
              <a:extLst>
                <a:ext uri="{FF2B5EF4-FFF2-40B4-BE49-F238E27FC236}">
                  <a16:creationId xmlns:a16="http://schemas.microsoft.com/office/drawing/2014/main" id="{C1CEC9C3-ACC5-4F79-8C55-AC49800EA39F}"/>
                </a:ext>
              </a:extLst>
            </p:cNvPr>
            <p:cNvCxnSpPr/>
            <p:nvPr userDrawn="1"/>
          </p:nvCxnSpPr>
          <p:spPr>
            <a:xfrm>
              <a:off x="360000" y="6426000"/>
              <a:ext cx="6480000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h-line">
              <a:extLst>
                <a:ext uri="{FF2B5EF4-FFF2-40B4-BE49-F238E27FC236}">
                  <a16:creationId xmlns:a16="http://schemas.microsoft.com/office/drawing/2014/main" id="{484AB31F-D818-4016-AA9B-455640D03AA3}"/>
                </a:ext>
              </a:extLst>
            </p:cNvPr>
            <p:cNvCxnSpPr/>
            <p:nvPr userDrawn="1"/>
          </p:nvCxnSpPr>
          <p:spPr>
            <a:xfrm>
              <a:off x="360000" y="6606000"/>
              <a:ext cx="6480000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h-line">
              <a:extLst>
                <a:ext uri="{FF2B5EF4-FFF2-40B4-BE49-F238E27FC236}">
                  <a16:creationId xmlns:a16="http://schemas.microsoft.com/office/drawing/2014/main" id="{877F603E-22E3-4D76-81EE-B4B3CC49EEB9}"/>
                </a:ext>
              </a:extLst>
            </p:cNvPr>
            <p:cNvCxnSpPr/>
            <p:nvPr userDrawn="1"/>
          </p:nvCxnSpPr>
          <p:spPr>
            <a:xfrm>
              <a:off x="360000" y="6786000"/>
              <a:ext cx="6480000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h-line">
              <a:extLst>
                <a:ext uri="{FF2B5EF4-FFF2-40B4-BE49-F238E27FC236}">
                  <a16:creationId xmlns:a16="http://schemas.microsoft.com/office/drawing/2014/main" id="{2B7EEEC8-77D2-46FB-B8C3-D24F3C65DDE4}"/>
                </a:ext>
              </a:extLst>
            </p:cNvPr>
            <p:cNvCxnSpPr/>
            <p:nvPr userDrawn="1"/>
          </p:nvCxnSpPr>
          <p:spPr>
            <a:xfrm>
              <a:off x="360000" y="6966000"/>
              <a:ext cx="6480000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h-line">
              <a:extLst>
                <a:ext uri="{FF2B5EF4-FFF2-40B4-BE49-F238E27FC236}">
                  <a16:creationId xmlns:a16="http://schemas.microsoft.com/office/drawing/2014/main" id="{E478A2A2-BD64-4FC4-ACB8-19FE3396253B}"/>
                </a:ext>
              </a:extLst>
            </p:cNvPr>
            <p:cNvCxnSpPr/>
            <p:nvPr userDrawn="1"/>
          </p:nvCxnSpPr>
          <p:spPr>
            <a:xfrm>
              <a:off x="360000" y="7146000"/>
              <a:ext cx="6480000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h-line">
              <a:extLst>
                <a:ext uri="{FF2B5EF4-FFF2-40B4-BE49-F238E27FC236}">
                  <a16:creationId xmlns:a16="http://schemas.microsoft.com/office/drawing/2014/main" id="{6C365E02-07B7-46B3-8F45-8883E77C76F1}"/>
                </a:ext>
              </a:extLst>
            </p:cNvPr>
            <p:cNvCxnSpPr/>
            <p:nvPr userDrawn="1"/>
          </p:nvCxnSpPr>
          <p:spPr>
            <a:xfrm>
              <a:off x="360000" y="7326000"/>
              <a:ext cx="6480000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h-line">
              <a:extLst>
                <a:ext uri="{FF2B5EF4-FFF2-40B4-BE49-F238E27FC236}">
                  <a16:creationId xmlns:a16="http://schemas.microsoft.com/office/drawing/2014/main" id="{2D9257C9-4467-40A4-906B-B22C8F0E4703}"/>
                </a:ext>
              </a:extLst>
            </p:cNvPr>
            <p:cNvCxnSpPr/>
            <p:nvPr userDrawn="1"/>
          </p:nvCxnSpPr>
          <p:spPr>
            <a:xfrm>
              <a:off x="360000" y="7506000"/>
              <a:ext cx="6480000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h-line">
              <a:extLst>
                <a:ext uri="{FF2B5EF4-FFF2-40B4-BE49-F238E27FC236}">
                  <a16:creationId xmlns:a16="http://schemas.microsoft.com/office/drawing/2014/main" id="{066D4762-2A30-4E06-B207-E5EB591EC99C}"/>
                </a:ext>
              </a:extLst>
            </p:cNvPr>
            <p:cNvCxnSpPr/>
            <p:nvPr userDrawn="1"/>
          </p:nvCxnSpPr>
          <p:spPr>
            <a:xfrm>
              <a:off x="360000" y="7686000"/>
              <a:ext cx="6480000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h-line">
              <a:extLst>
                <a:ext uri="{FF2B5EF4-FFF2-40B4-BE49-F238E27FC236}">
                  <a16:creationId xmlns:a16="http://schemas.microsoft.com/office/drawing/2014/main" id="{134D7254-50C8-4AA8-836A-948C1571887B}"/>
                </a:ext>
              </a:extLst>
            </p:cNvPr>
            <p:cNvCxnSpPr/>
            <p:nvPr userDrawn="1"/>
          </p:nvCxnSpPr>
          <p:spPr>
            <a:xfrm>
              <a:off x="360000" y="7866000"/>
              <a:ext cx="6480000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h-line">
              <a:extLst>
                <a:ext uri="{FF2B5EF4-FFF2-40B4-BE49-F238E27FC236}">
                  <a16:creationId xmlns:a16="http://schemas.microsoft.com/office/drawing/2014/main" id="{9ECD7AC8-63F9-4ACC-948A-7FA1D91D3D73}"/>
                </a:ext>
              </a:extLst>
            </p:cNvPr>
            <p:cNvCxnSpPr/>
            <p:nvPr userDrawn="1"/>
          </p:nvCxnSpPr>
          <p:spPr>
            <a:xfrm>
              <a:off x="360000" y="8046000"/>
              <a:ext cx="6480000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h-line">
              <a:extLst>
                <a:ext uri="{FF2B5EF4-FFF2-40B4-BE49-F238E27FC236}">
                  <a16:creationId xmlns:a16="http://schemas.microsoft.com/office/drawing/2014/main" id="{5B61CA1B-88F9-483F-B710-91535D9B5183}"/>
                </a:ext>
              </a:extLst>
            </p:cNvPr>
            <p:cNvCxnSpPr/>
            <p:nvPr userDrawn="1"/>
          </p:nvCxnSpPr>
          <p:spPr>
            <a:xfrm>
              <a:off x="360000" y="8226000"/>
              <a:ext cx="6480000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h-line">
              <a:extLst>
                <a:ext uri="{FF2B5EF4-FFF2-40B4-BE49-F238E27FC236}">
                  <a16:creationId xmlns:a16="http://schemas.microsoft.com/office/drawing/2014/main" id="{095F05DF-C9BE-4290-BCF4-DF06632ADB8E}"/>
                </a:ext>
              </a:extLst>
            </p:cNvPr>
            <p:cNvCxnSpPr/>
            <p:nvPr userDrawn="1"/>
          </p:nvCxnSpPr>
          <p:spPr>
            <a:xfrm>
              <a:off x="360000" y="8406000"/>
              <a:ext cx="6480000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h-line">
              <a:extLst>
                <a:ext uri="{FF2B5EF4-FFF2-40B4-BE49-F238E27FC236}">
                  <a16:creationId xmlns:a16="http://schemas.microsoft.com/office/drawing/2014/main" id="{1EF7638A-BBFA-4333-BE16-2DDA6F1C99CC}"/>
                </a:ext>
              </a:extLst>
            </p:cNvPr>
            <p:cNvCxnSpPr/>
            <p:nvPr userDrawn="1"/>
          </p:nvCxnSpPr>
          <p:spPr>
            <a:xfrm>
              <a:off x="360000" y="8586000"/>
              <a:ext cx="6480000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h-line">
              <a:extLst>
                <a:ext uri="{FF2B5EF4-FFF2-40B4-BE49-F238E27FC236}">
                  <a16:creationId xmlns:a16="http://schemas.microsoft.com/office/drawing/2014/main" id="{22D75A2E-311B-4C48-AEF7-7935F38F5AF3}"/>
                </a:ext>
              </a:extLst>
            </p:cNvPr>
            <p:cNvCxnSpPr/>
            <p:nvPr userDrawn="1"/>
          </p:nvCxnSpPr>
          <p:spPr>
            <a:xfrm>
              <a:off x="360000" y="8766000"/>
              <a:ext cx="6480000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h-line">
              <a:extLst>
                <a:ext uri="{FF2B5EF4-FFF2-40B4-BE49-F238E27FC236}">
                  <a16:creationId xmlns:a16="http://schemas.microsoft.com/office/drawing/2014/main" id="{0AE1E075-ED00-4B0D-B767-C5CCA6431D23}"/>
                </a:ext>
              </a:extLst>
            </p:cNvPr>
            <p:cNvCxnSpPr/>
            <p:nvPr userDrawn="1"/>
          </p:nvCxnSpPr>
          <p:spPr>
            <a:xfrm>
              <a:off x="360000" y="8946000"/>
              <a:ext cx="6480000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h-line">
              <a:extLst>
                <a:ext uri="{FF2B5EF4-FFF2-40B4-BE49-F238E27FC236}">
                  <a16:creationId xmlns:a16="http://schemas.microsoft.com/office/drawing/2014/main" id="{4FD20921-F5AC-40CE-AB3D-F98B4934B414}"/>
                </a:ext>
              </a:extLst>
            </p:cNvPr>
            <p:cNvCxnSpPr/>
            <p:nvPr userDrawn="1"/>
          </p:nvCxnSpPr>
          <p:spPr>
            <a:xfrm>
              <a:off x="360000" y="9126000"/>
              <a:ext cx="6480000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h-line">
              <a:extLst>
                <a:ext uri="{FF2B5EF4-FFF2-40B4-BE49-F238E27FC236}">
                  <a16:creationId xmlns:a16="http://schemas.microsoft.com/office/drawing/2014/main" id="{A1B51B77-FA14-4C85-9CD6-D3725CA04E3D}"/>
                </a:ext>
              </a:extLst>
            </p:cNvPr>
            <p:cNvCxnSpPr/>
            <p:nvPr userDrawn="1"/>
          </p:nvCxnSpPr>
          <p:spPr>
            <a:xfrm>
              <a:off x="360000" y="9306000"/>
              <a:ext cx="6480000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h-line">
              <a:extLst>
                <a:ext uri="{FF2B5EF4-FFF2-40B4-BE49-F238E27FC236}">
                  <a16:creationId xmlns:a16="http://schemas.microsoft.com/office/drawing/2014/main" id="{73AD265E-113E-422F-BA71-752FAC32A019}"/>
                </a:ext>
              </a:extLst>
            </p:cNvPr>
            <p:cNvCxnSpPr/>
            <p:nvPr userDrawn="1"/>
          </p:nvCxnSpPr>
          <p:spPr>
            <a:xfrm>
              <a:off x="360000" y="9486000"/>
              <a:ext cx="6480000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h-line">
              <a:extLst>
                <a:ext uri="{FF2B5EF4-FFF2-40B4-BE49-F238E27FC236}">
                  <a16:creationId xmlns:a16="http://schemas.microsoft.com/office/drawing/2014/main" id="{4BD2BF00-4E2F-4747-AE2D-5D872A17A82F}"/>
                </a:ext>
              </a:extLst>
            </p:cNvPr>
            <p:cNvCxnSpPr/>
            <p:nvPr userDrawn="1"/>
          </p:nvCxnSpPr>
          <p:spPr>
            <a:xfrm>
              <a:off x="360000" y="9666000"/>
              <a:ext cx="6480000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h-line">
              <a:extLst>
                <a:ext uri="{FF2B5EF4-FFF2-40B4-BE49-F238E27FC236}">
                  <a16:creationId xmlns:a16="http://schemas.microsoft.com/office/drawing/2014/main" id="{9A3805F5-B94D-43E1-B191-F20D0CC3DF85}"/>
                </a:ext>
              </a:extLst>
            </p:cNvPr>
            <p:cNvCxnSpPr/>
            <p:nvPr userDrawn="1"/>
          </p:nvCxnSpPr>
          <p:spPr>
            <a:xfrm>
              <a:off x="360000" y="9846000"/>
              <a:ext cx="6480000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2" name="h_lines">
            <a:extLst>
              <a:ext uri="{FF2B5EF4-FFF2-40B4-BE49-F238E27FC236}">
                <a16:creationId xmlns:a16="http://schemas.microsoft.com/office/drawing/2014/main" id="{D15832F2-72CE-44ED-802D-ABDB726A2D74}"/>
              </a:ext>
            </a:extLst>
          </p:cNvPr>
          <p:cNvGrpSpPr/>
          <p:nvPr userDrawn="1"/>
        </p:nvGrpSpPr>
        <p:grpSpPr>
          <a:xfrm>
            <a:off x="360000" y="486000"/>
            <a:ext cx="3240000" cy="9360000"/>
            <a:chOff x="360000" y="486000"/>
            <a:chExt cx="6480000" cy="9360000"/>
          </a:xfrm>
        </p:grpSpPr>
        <p:cxnSp>
          <p:nvCxnSpPr>
            <p:cNvPr id="113" name="h-line">
              <a:extLst>
                <a:ext uri="{FF2B5EF4-FFF2-40B4-BE49-F238E27FC236}">
                  <a16:creationId xmlns:a16="http://schemas.microsoft.com/office/drawing/2014/main" id="{4A4AA78B-BB52-4DB4-863A-C19F3477B2D5}"/>
                </a:ext>
              </a:extLst>
            </p:cNvPr>
            <p:cNvCxnSpPr/>
            <p:nvPr userDrawn="1"/>
          </p:nvCxnSpPr>
          <p:spPr>
            <a:xfrm>
              <a:off x="360000" y="486000"/>
              <a:ext cx="6480000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h-line">
              <a:extLst>
                <a:ext uri="{FF2B5EF4-FFF2-40B4-BE49-F238E27FC236}">
                  <a16:creationId xmlns:a16="http://schemas.microsoft.com/office/drawing/2014/main" id="{6B500CF6-CF96-412B-8D21-776BBACF34AE}"/>
                </a:ext>
              </a:extLst>
            </p:cNvPr>
            <p:cNvCxnSpPr/>
            <p:nvPr userDrawn="1"/>
          </p:nvCxnSpPr>
          <p:spPr>
            <a:xfrm>
              <a:off x="360000" y="666000"/>
              <a:ext cx="6480000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h-line">
              <a:extLst>
                <a:ext uri="{FF2B5EF4-FFF2-40B4-BE49-F238E27FC236}">
                  <a16:creationId xmlns:a16="http://schemas.microsoft.com/office/drawing/2014/main" id="{C591F53C-CA6D-4658-B2F8-2492AD2D7ECC}"/>
                </a:ext>
              </a:extLst>
            </p:cNvPr>
            <p:cNvCxnSpPr/>
            <p:nvPr userDrawn="1"/>
          </p:nvCxnSpPr>
          <p:spPr>
            <a:xfrm>
              <a:off x="360000" y="846000"/>
              <a:ext cx="6480000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h-line">
              <a:extLst>
                <a:ext uri="{FF2B5EF4-FFF2-40B4-BE49-F238E27FC236}">
                  <a16:creationId xmlns:a16="http://schemas.microsoft.com/office/drawing/2014/main" id="{4CC504FA-927A-4AFA-890E-2C0AC750B836}"/>
                </a:ext>
              </a:extLst>
            </p:cNvPr>
            <p:cNvCxnSpPr/>
            <p:nvPr userDrawn="1"/>
          </p:nvCxnSpPr>
          <p:spPr>
            <a:xfrm>
              <a:off x="360000" y="1026000"/>
              <a:ext cx="6480000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h-line">
              <a:extLst>
                <a:ext uri="{FF2B5EF4-FFF2-40B4-BE49-F238E27FC236}">
                  <a16:creationId xmlns:a16="http://schemas.microsoft.com/office/drawing/2014/main" id="{17A2B248-1C94-4E98-9425-119D05CA3441}"/>
                </a:ext>
              </a:extLst>
            </p:cNvPr>
            <p:cNvCxnSpPr/>
            <p:nvPr userDrawn="1"/>
          </p:nvCxnSpPr>
          <p:spPr>
            <a:xfrm>
              <a:off x="360000" y="1206000"/>
              <a:ext cx="6480000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h-line">
              <a:extLst>
                <a:ext uri="{FF2B5EF4-FFF2-40B4-BE49-F238E27FC236}">
                  <a16:creationId xmlns:a16="http://schemas.microsoft.com/office/drawing/2014/main" id="{4EA4DCDB-4ABF-47C4-BCDF-4611419C945F}"/>
                </a:ext>
              </a:extLst>
            </p:cNvPr>
            <p:cNvCxnSpPr/>
            <p:nvPr userDrawn="1"/>
          </p:nvCxnSpPr>
          <p:spPr>
            <a:xfrm>
              <a:off x="360000" y="1386000"/>
              <a:ext cx="6480000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h-line">
              <a:extLst>
                <a:ext uri="{FF2B5EF4-FFF2-40B4-BE49-F238E27FC236}">
                  <a16:creationId xmlns:a16="http://schemas.microsoft.com/office/drawing/2014/main" id="{F5EE03C4-87C5-4A2B-A5D6-281613F4DA11}"/>
                </a:ext>
              </a:extLst>
            </p:cNvPr>
            <p:cNvCxnSpPr/>
            <p:nvPr userDrawn="1"/>
          </p:nvCxnSpPr>
          <p:spPr>
            <a:xfrm>
              <a:off x="360000" y="1566000"/>
              <a:ext cx="6480000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h-line">
              <a:extLst>
                <a:ext uri="{FF2B5EF4-FFF2-40B4-BE49-F238E27FC236}">
                  <a16:creationId xmlns:a16="http://schemas.microsoft.com/office/drawing/2014/main" id="{FD7347E0-CA87-453D-A4AA-70D1DFFFAC55}"/>
                </a:ext>
              </a:extLst>
            </p:cNvPr>
            <p:cNvCxnSpPr/>
            <p:nvPr userDrawn="1"/>
          </p:nvCxnSpPr>
          <p:spPr>
            <a:xfrm>
              <a:off x="360000" y="1746000"/>
              <a:ext cx="6480000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h-line">
              <a:extLst>
                <a:ext uri="{FF2B5EF4-FFF2-40B4-BE49-F238E27FC236}">
                  <a16:creationId xmlns:a16="http://schemas.microsoft.com/office/drawing/2014/main" id="{AE3B2E7E-FB8F-4E39-A17A-62C591652C4F}"/>
                </a:ext>
              </a:extLst>
            </p:cNvPr>
            <p:cNvCxnSpPr/>
            <p:nvPr userDrawn="1"/>
          </p:nvCxnSpPr>
          <p:spPr>
            <a:xfrm>
              <a:off x="360000" y="1926000"/>
              <a:ext cx="6480000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h-line">
              <a:extLst>
                <a:ext uri="{FF2B5EF4-FFF2-40B4-BE49-F238E27FC236}">
                  <a16:creationId xmlns:a16="http://schemas.microsoft.com/office/drawing/2014/main" id="{4F5434CA-3C4C-439F-AB36-85DCAD8F0E7D}"/>
                </a:ext>
              </a:extLst>
            </p:cNvPr>
            <p:cNvCxnSpPr/>
            <p:nvPr userDrawn="1"/>
          </p:nvCxnSpPr>
          <p:spPr>
            <a:xfrm>
              <a:off x="360000" y="2106000"/>
              <a:ext cx="6480000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h-line">
              <a:extLst>
                <a:ext uri="{FF2B5EF4-FFF2-40B4-BE49-F238E27FC236}">
                  <a16:creationId xmlns:a16="http://schemas.microsoft.com/office/drawing/2014/main" id="{E45B70A3-AB03-4B7F-8AAF-0CB2ADB2D373}"/>
                </a:ext>
              </a:extLst>
            </p:cNvPr>
            <p:cNvCxnSpPr/>
            <p:nvPr userDrawn="1"/>
          </p:nvCxnSpPr>
          <p:spPr>
            <a:xfrm>
              <a:off x="360000" y="2286000"/>
              <a:ext cx="6480000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h-line">
              <a:extLst>
                <a:ext uri="{FF2B5EF4-FFF2-40B4-BE49-F238E27FC236}">
                  <a16:creationId xmlns:a16="http://schemas.microsoft.com/office/drawing/2014/main" id="{E3C803D9-B983-4785-9CA7-331DAB58FAEE}"/>
                </a:ext>
              </a:extLst>
            </p:cNvPr>
            <p:cNvCxnSpPr/>
            <p:nvPr userDrawn="1"/>
          </p:nvCxnSpPr>
          <p:spPr>
            <a:xfrm>
              <a:off x="360000" y="2466000"/>
              <a:ext cx="6480000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h-line">
              <a:extLst>
                <a:ext uri="{FF2B5EF4-FFF2-40B4-BE49-F238E27FC236}">
                  <a16:creationId xmlns:a16="http://schemas.microsoft.com/office/drawing/2014/main" id="{8BF24007-193A-4DF4-9398-D6F71E0ABDC4}"/>
                </a:ext>
              </a:extLst>
            </p:cNvPr>
            <p:cNvCxnSpPr/>
            <p:nvPr userDrawn="1"/>
          </p:nvCxnSpPr>
          <p:spPr>
            <a:xfrm>
              <a:off x="360000" y="2646000"/>
              <a:ext cx="6480000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h-line">
              <a:extLst>
                <a:ext uri="{FF2B5EF4-FFF2-40B4-BE49-F238E27FC236}">
                  <a16:creationId xmlns:a16="http://schemas.microsoft.com/office/drawing/2014/main" id="{FBACF482-940B-4AB2-B752-D93C7E01AFED}"/>
                </a:ext>
              </a:extLst>
            </p:cNvPr>
            <p:cNvCxnSpPr/>
            <p:nvPr userDrawn="1"/>
          </p:nvCxnSpPr>
          <p:spPr>
            <a:xfrm>
              <a:off x="360000" y="2826000"/>
              <a:ext cx="6480000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h-line">
              <a:extLst>
                <a:ext uri="{FF2B5EF4-FFF2-40B4-BE49-F238E27FC236}">
                  <a16:creationId xmlns:a16="http://schemas.microsoft.com/office/drawing/2014/main" id="{07242D51-07B5-4FAB-A04F-F6723308B3EB}"/>
                </a:ext>
              </a:extLst>
            </p:cNvPr>
            <p:cNvCxnSpPr/>
            <p:nvPr userDrawn="1"/>
          </p:nvCxnSpPr>
          <p:spPr>
            <a:xfrm>
              <a:off x="360000" y="3006000"/>
              <a:ext cx="6480000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h-line">
              <a:extLst>
                <a:ext uri="{FF2B5EF4-FFF2-40B4-BE49-F238E27FC236}">
                  <a16:creationId xmlns:a16="http://schemas.microsoft.com/office/drawing/2014/main" id="{797AA016-43B2-426D-B46F-7299247508DD}"/>
                </a:ext>
              </a:extLst>
            </p:cNvPr>
            <p:cNvCxnSpPr/>
            <p:nvPr userDrawn="1"/>
          </p:nvCxnSpPr>
          <p:spPr>
            <a:xfrm>
              <a:off x="360000" y="3186000"/>
              <a:ext cx="6480000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h-line">
              <a:extLst>
                <a:ext uri="{FF2B5EF4-FFF2-40B4-BE49-F238E27FC236}">
                  <a16:creationId xmlns:a16="http://schemas.microsoft.com/office/drawing/2014/main" id="{63795B37-35F2-4822-8377-EDF57C9A27E3}"/>
                </a:ext>
              </a:extLst>
            </p:cNvPr>
            <p:cNvCxnSpPr/>
            <p:nvPr userDrawn="1"/>
          </p:nvCxnSpPr>
          <p:spPr>
            <a:xfrm>
              <a:off x="360000" y="3366000"/>
              <a:ext cx="6480000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h-line">
              <a:extLst>
                <a:ext uri="{FF2B5EF4-FFF2-40B4-BE49-F238E27FC236}">
                  <a16:creationId xmlns:a16="http://schemas.microsoft.com/office/drawing/2014/main" id="{935DB239-1EA0-46C6-BEA0-D0F3927A2F40}"/>
                </a:ext>
              </a:extLst>
            </p:cNvPr>
            <p:cNvCxnSpPr/>
            <p:nvPr userDrawn="1"/>
          </p:nvCxnSpPr>
          <p:spPr>
            <a:xfrm>
              <a:off x="360000" y="3546000"/>
              <a:ext cx="6480000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h-line">
              <a:extLst>
                <a:ext uri="{FF2B5EF4-FFF2-40B4-BE49-F238E27FC236}">
                  <a16:creationId xmlns:a16="http://schemas.microsoft.com/office/drawing/2014/main" id="{9F04C215-C226-42B4-BF14-CD062C57B2B5}"/>
                </a:ext>
              </a:extLst>
            </p:cNvPr>
            <p:cNvCxnSpPr/>
            <p:nvPr userDrawn="1"/>
          </p:nvCxnSpPr>
          <p:spPr>
            <a:xfrm>
              <a:off x="360000" y="3726000"/>
              <a:ext cx="6480000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h-line">
              <a:extLst>
                <a:ext uri="{FF2B5EF4-FFF2-40B4-BE49-F238E27FC236}">
                  <a16:creationId xmlns:a16="http://schemas.microsoft.com/office/drawing/2014/main" id="{EE88A86D-BE6D-4BE2-BD83-40A29825E496}"/>
                </a:ext>
              </a:extLst>
            </p:cNvPr>
            <p:cNvCxnSpPr/>
            <p:nvPr userDrawn="1"/>
          </p:nvCxnSpPr>
          <p:spPr>
            <a:xfrm>
              <a:off x="360000" y="3906000"/>
              <a:ext cx="6480000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h-line">
              <a:extLst>
                <a:ext uri="{FF2B5EF4-FFF2-40B4-BE49-F238E27FC236}">
                  <a16:creationId xmlns:a16="http://schemas.microsoft.com/office/drawing/2014/main" id="{EAA922BB-C7E1-4D44-98FF-53E9368C190E}"/>
                </a:ext>
              </a:extLst>
            </p:cNvPr>
            <p:cNvCxnSpPr/>
            <p:nvPr userDrawn="1"/>
          </p:nvCxnSpPr>
          <p:spPr>
            <a:xfrm>
              <a:off x="360000" y="4086000"/>
              <a:ext cx="6480000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h-line">
              <a:extLst>
                <a:ext uri="{FF2B5EF4-FFF2-40B4-BE49-F238E27FC236}">
                  <a16:creationId xmlns:a16="http://schemas.microsoft.com/office/drawing/2014/main" id="{1EFBE7C0-B440-42CD-999F-EC5F9E57289C}"/>
                </a:ext>
              </a:extLst>
            </p:cNvPr>
            <p:cNvCxnSpPr/>
            <p:nvPr userDrawn="1"/>
          </p:nvCxnSpPr>
          <p:spPr>
            <a:xfrm>
              <a:off x="360000" y="4266000"/>
              <a:ext cx="6480000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h-line">
              <a:extLst>
                <a:ext uri="{FF2B5EF4-FFF2-40B4-BE49-F238E27FC236}">
                  <a16:creationId xmlns:a16="http://schemas.microsoft.com/office/drawing/2014/main" id="{B134DDEA-FD6A-4906-9E00-4237DEEBC3BB}"/>
                </a:ext>
              </a:extLst>
            </p:cNvPr>
            <p:cNvCxnSpPr/>
            <p:nvPr userDrawn="1"/>
          </p:nvCxnSpPr>
          <p:spPr>
            <a:xfrm>
              <a:off x="360000" y="4446000"/>
              <a:ext cx="6480000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h-line">
              <a:extLst>
                <a:ext uri="{FF2B5EF4-FFF2-40B4-BE49-F238E27FC236}">
                  <a16:creationId xmlns:a16="http://schemas.microsoft.com/office/drawing/2014/main" id="{301223F9-82F0-4E5B-8D17-5542103B8E57}"/>
                </a:ext>
              </a:extLst>
            </p:cNvPr>
            <p:cNvCxnSpPr/>
            <p:nvPr userDrawn="1"/>
          </p:nvCxnSpPr>
          <p:spPr>
            <a:xfrm>
              <a:off x="360000" y="4626000"/>
              <a:ext cx="6480000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h-line">
              <a:extLst>
                <a:ext uri="{FF2B5EF4-FFF2-40B4-BE49-F238E27FC236}">
                  <a16:creationId xmlns:a16="http://schemas.microsoft.com/office/drawing/2014/main" id="{370C3C71-6B80-47F6-BCD1-327B85D168F8}"/>
                </a:ext>
              </a:extLst>
            </p:cNvPr>
            <p:cNvCxnSpPr/>
            <p:nvPr userDrawn="1"/>
          </p:nvCxnSpPr>
          <p:spPr>
            <a:xfrm>
              <a:off x="360000" y="4806000"/>
              <a:ext cx="6480000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h-line">
              <a:extLst>
                <a:ext uri="{FF2B5EF4-FFF2-40B4-BE49-F238E27FC236}">
                  <a16:creationId xmlns:a16="http://schemas.microsoft.com/office/drawing/2014/main" id="{F9CBD8AA-0E56-4034-B353-0ADF449C46A1}"/>
                </a:ext>
              </a:extLst>
            </p:cNvPr>
            <p:cNvCxnSpPr/>
            <p:nvPr userDrawn="1"/>
          </p:nvCxnSpPr>
          <p:spPr>
            <a:xfrm>
              <a:off x="360000" y="4986000"/>
              <a:ext cx="6480000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h-line">
              <a:extLst>
                <a:ext uri="{FF2B5EF4-FFF2-40B4-BE49-F238E27FC236}">
                  <a16:creationId xmlns:a16="http://schemas.microsoft.com/office/drawing/2014/main" id="{AF26FEA7-8D7F-4410-A9D0-A2D83E339EC6}"/>
                </a:ext>
              </a:extLst>
            </p:cNvPr>
            <p:cNvCxnSpPr/>
            <p:nvPr userDrawn="1"/>
          </p:nvCxnSpPr>
          <p:spPr>
            <a:xfrm>
              <a:off x="360000" y="5166000"/>
              <a:ext cx="6480000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h-line">
              <a:extLst>
                <a:ext uri="{FF2B5EF4-FFF2-40B4-BE49-F238E27FC236}">
                  <a16:creationId xmlns:a16="http://schemas.microsoft.com/office/drawing/2014/main" id="{96547881-19E2-474D-A839-7585CB9FA731}"/>
                </a:ext>
              </a:extLst>
            </p:cNvPr>
            <p:cNvCxnSpPr/>
            <p:nvPr userDrawn="1"/>
          </p:nvCxnSpPr>
          <p:spPr>
            <a:xfrm>
              <a:off x="360000" y="5346000"/>
              <a:ext cx="6480000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h-line">
              <a:extLst>
                <a:ext uri="{FF2B5EF4-FFF2-40B4-BE49-F238E27FC236}">
                  <a16:creationId xmlns:a16="http://schemas.microsoft.com/office/drawing/2014/main" id="{EA7968C8-2045-4CCA-B7DA-393F11B0AABB}"/>
                </a:ext>
              </a:extLst>
            </p:cNvPr>
            <p:cNvCxnSpPr/>
            <p:nvPr userDrawn="1"/>
          </p:nvCxnSpPr>
          <p:spPr>
            <a:xfrm>
              <a:off x="360000" y="5526000"/>
              <a:ext cx="6480000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h-line">
              <a:extLst>
                <a:ext uri="{FF2B5EF4-FFF2-40B4-BE49-F238E27FC236}">
                  <a16:creationId xmlns:a16="http://schemas.microsoft.com/office/drawing/2014/main" id="{21005022-8F45-4390-B95D-E3619B200553}"/>
                </a:ext>
              </a:extLst>
            </p:cNvPr>
            <p:cNvCxnSpPr/>
            <p:nvPr userDrawn="1"/>
          </p:nvCxnSpPr>
          <p:spPr>
            <a:xfrm>
              <a:off x="360000" y="5706000"/>
              <a:ext cx="6480000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h-line">
              <a:extLst>
                <a:ext uri="{FF2B5EF4-FFF2-40B4-BE49-F238E27FC236}">
                  <a16:creationId xmlns:a16="http://schemas.microsoft.com/office/drawing/2014/main" id="{E000B31D-C818-43BD-8607-DC8902613CB4}"/>
                </a:ext>
              </a:extLst>
            </p:cNvPr>
            <p:cNvCxnSpPr/>
            <p:nvPr userDrawn="1"/>
          </p:nvCxnSpPr>
          <p:spPr>
            <a:xfrm>
              <a:off x="360000" y="5886000"/>
              <a:ext cx="6480000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h-line">
              <a:extLst>
                <a:ext uri="{FF2B5EF4-FFF2-40B4-BE49-F238E27FC236}">
                  <a16:creationId xmlns:a16="http://schemas.microsoft.com/office/drawing/2014/main" id="{43F55EA6-5E83-4A94-91F4-A9B6AA779CEA}"/>
                </a:ext>
              </a:extLst>
            </p:cNvPr>
            <p:cNvCxnSpPr/>
            <p:nvPr userDrawn="1"/>
          </p:nvCxnSpPr>
          <p:spPr>
            <a:xfrm>
              <a:off x="360000" y="6066000"/>
              <a:ext cx="6480000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h-line">
              <a:extLst>
                <a:ext uri="{FF2B5EF4-FFF2-40B4-BE49-F238E27FC236}">
                  <a16:creationId xmlns:a16="http://schemas.microsoft.com/office/drawing/2014/main" id="{869C368B-E38B-4642-8465-BCB97794582E}"/>
                </a:ext>
              </a:extLst>
            </p:cNvPr>
            <p:cNvCxnSpPr/>
            <p:nvPr userDrawn="1"/>
          </p:nvCxnSpPr>
          <p:spPr>
            <a:xfrm>
              <a:off x="360000" y="6246000"/>
              <a:ext cx="6480000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h-line">
              <a:extLst>
                <a:ext uri="{FF2B5EF4-FFF2-40B4-BE49-F238E27FC236}">
                  <a16:creationId xmlns:a16="http://schemas.microsoft.com/office/drawing/2014/main" id="{E35EDE41-F5C6-4275-9EA4-FE7559D4130C}"/>
                </a:ext>
              </a:extLst>
            </p:cNvPr>
            <p:cNvCxnSpPr/>
            <p:nvPr userDrawn="1"/>
          </p:nvCxnSpPr>
          <p:spPr>
            <a:xfrm>
              <a:off x="360000" y="6426000"/>
              <a:ext cx="6480000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h-line">
              <a:extLst>
                <a:ext uri="{FF2B5EF4-FFF2-40B4-BE49-F238E27FC236}">
                  <a16:creationId xmlns:a16="http://schemas.microsoft.com/office/drawing/2014/main" id="{34EC2BC9-7A05-4A30-B6B2-EF8262807C14}"/>
                </a:ext>
              </a:extLst>
            </p:cNvPr>
            <p:cNvCxnSpPr/>
            <p:nvPr userDrawn="1"/>
          </p:nvCxnSpPr>
          <p:spPr>
            <a:xfrm>
              <a:off x="360000" y="6606000"/>
              <a:ext cx="6480000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h-line">
              <a:extLst>
                <a:ext uri="{FF2B5EF4-FFF2-40B4-BE49-F238E27FC236}">
                  <a16:creationId xmlns:a16="http://schemas.microsoft.com/office/drawing/2014/main" id="{29EEF733-93B5-4E11-9FE7-9B869FC5A6EE}"/>
                </a:ext>
              </a:extLst>
            </p:cNvPr>
            <p:cNvCxnSpPr/>
            <p:nvPr userDrawn="1"/>
          </p:nvCxnSpPr>
          <p:spPr>
            <a:xfrm>
              <a:off x="360000" y="6786000"/>
              <a:ext cx="6480000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h-line">
              <a:extLst>
                <a:ext uri="{FF2B5EF4-FFF2-40B4-BE49-F238E27FC236}">
                  <a16:creationId xmlns:a16="http://schemas.microsoft.com/office/drawing/2014/main" id="{54DCE079-3A9A-4040-858D-526A4835C350}"/>
                </a:ext>
              </a:extLst>
            </p:cNvPr>
            <p:cNvCxnSpPr/>
            <p:nvPr userDrawn="1"/>
          </p:nvCxnSpPr>
          <p:spPr>
            <a:xfrm>
              <a:off x="360000" y="6966000"/>
              <a:ext cx="6480000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h-line">
              <a:extLst>
                <a:ext uri="{FF2B5EF4-FFF2-40B4-BE49-F238E27FC236}">
                  <a16:creationId xmlns:a16="http://schemas.microsoft.com/office/drawing/2014/main" id="{D3890364-04C4-4A8E-A328-FE894452D2E5}"/>
                </a:ext>
              </a:extLst>
            </p:cNvPr>
            <p:cNvCxnSpPr/>
            <p:nvPr userDrawn="1"/>
          </p:nvCxnSpPr>
          <p:spPr>
            <a:xfrm>
              <a:off x="360000" y="7146000"/>
              <a:ext cx="6480000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h-line">
              <a:extLst>
                <a:ext uri="{FF2B5EF4-FFF2-40B4-BE49-F238E27FC236}">
                  <a16:creationId xmlns:a16="http://schemas.microsoft.com/office/drawing/2014/main" id="{22CEB8F3-D23A-462E-9394-60C923B92F54}"/>
                </a:ext>
              </a:extLst>
            </p:cNvPr>
            <p:cNvCxnSpPr/>
            <p:nvPr userDrawn="1"/>
          </p:nvCxnSpPr>
          <p:spPr>
            <a:xfrm>
              <a:off x="360000" y="7326000"/>
              <a:ext cx="6480000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h-line">
              <a:extLst>
                <a:ext uri="{FF2B5EF4-FFF2-40B4-BE49-F238E27FC236}">
                  <a16:creationId xmlns:a16="http://schemas.microsoft.com/office/drawing/2014/main" id="{EE420C9C-8DD6-4C82-B63A-EF3CBA9C8433}"/>
                </a:ext>
              </a:extLst>
            </p:cNvPr>
            <p:cNvCxnSpPr/>
            <p:nvPr userDrawn="1"/>
          </p:nvCxnSpPr>
          <p:spPr>
            <a:xfrm>
              <a:off x="360000" y="7506000"/>
              <a:ext cx="6480000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h-line">
              <a:extLst>
                <a:ext uri="{FF2B5EF4-FFF2-40B4-BE49-F238E27FC236}">
                  <a16:creationId xmlns:a16="http://schemas.microsoft.com/office/drawing/2014/main" id="{50F70D84-EE1C-4BBF-8AD6-A7BAD548DF20}"/>
                </a:ext>
              </a:extLst>
            </p:cNvPr>
            <p:cNvCxnSpPr/>
            <p:nvPr userDrawn="1"/>
          </p:nvCxnSpPr>
          <p:spPr>
            <a:xfrm>
              <a:off x="360000" y="7686000"/>
              <a:ext cx="6480000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h-line">
              <a:extLst>
                <a:ext uri="{FF2B5EF4-FFF2-40B4-BE49-F238E27FC236}">
                  <a16:creationId xmlns:a16="http://schemas.microsoft.com/office/drawing/2014/main" id="{5276D5AA-88F2-4ECD-99DA-74E0DC99C5BF}"/>
                </a:ext>
              </a:extLst>
            </p:cNvPr>
            <p:cNvCxnSpPr/>
            <p:nvPr userDrawn="1"/>
          </p:nvCxnSpPr>
          <p:spPr>
            <a:xfrm>
              <a:off x="360000" y="7866000"/>
              <a:ext cx="6480000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h-line">
              <a:extLst>
                <a:ext uri="{FF2B5EF4-FFF2-40B4-BE49-F238E27FC236}">
                  <a16:creationId xmlns:a16="http://schemas.microsoft.com/office/drawing/2014/main" id="{E74B1AE5-671A-4191-AEBA-7327CCF8BC86}"/>
                </a:ext>
              </a:extLst>
            </p:cNvPr>
            <p:cNvCxnSpPr/>
            <p:nvPr userDrawn="1"/>
          </p:nvCxnSpPr>
          <p:spPr>
            <a:xfrm>
              <a:off x="360000" y="8046000"/>
              <a:ext cx="6480000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h-line">
              <a:extLst>
                <a:ext uri="{FF2B5EF4-FFF2-40B4-BE49-F238E27FC236}">
                  <a16:creationId xmlns:a16="http://schemas.microsoft.com/office/drawing/2014/main" id="{FFBA4DE4-3355-4BE4-9E25-85800DCD19BF}"/>
                </a:ext>
              </a:extLst>
            </p:cNvPr>
            <p:cNvCxnSpPr/>
            <p:nvPr userDrawn="1"/>
          </p:nvCxnSpPr>
          <p:spPr>
            <a:xfrm>
              <a:off x="360000" y="8226000"/>
              <a:ext cx="6480000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h-line">
              <a:extLst>
                <a:ext uri="{FF2B5EF4-FFF2-40B4-BE49-F238E27FC236}">
                  <a16:creationId xmlns:a16="http://schemas.microsoft.com/office/drawing/2014/main" id="{55D49600-1D55-4F1B-B4C6-42462F8D8467}"/>
                </a:ext>
              </a:extLst>
            </p:cNvPr>
            <p:cNvCxnSpPr/>
            <p:nvPr userDrawn="1"/>
          </p:nvCxnSpPr>
          <p:spPr>
            <a:xfrm>
              <a:off x="360000" y="8406000"/>
              <a:ext cx="6480000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h-line">
              <a:extLst>
                <a:ext uri="{FF2B5EF4-FFF2-40B4-BE49-F238E27FC236}">
                  <a16:creationId xmlns:a16="http://schemas.microsoft.com/office/drawing/2014/main" id="{78DE48EF-F9C7-466B-8432-AFDC2E6A2E68}"/>
                </a:ext>
              </a:extLst>
            </p:cNvPr>
            <p:cNvCxnSpPr/>
            <p:nvPr userDrawn="1"/>
          </p:nvCxnSpPr>
          <p:spPr>
            <a:xfrm>
              <a:off x="360000" y="8586000"/>
              <a:ext cx="6480000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h-line">
              <a:extLst>
                <a:ext uri="{FF2B5EF4-FFF2-40B4-BE49-F238E27FC236}">
                  <a16:creationId xmlns:a16="http://schemas.microsoft.com/office/drawing/2014/main" id="{698CFFE4-BD48-4B18-9F28-9CD32B04B1FC}"/>
                </a:ext>
              </a:extLst>
            </p:cNvPr>
            <p:cNvCxnSpPr/>
            <p:nvPr userDrawn="1"/>
          </p:nvCxnSpPr>
          <p:spPr>
            <a:xfrm>
              <a:off x="360000" y="8766000"/>
              <a:ext cx="6480000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h-line">
              <a:extLst>
                <a:ext uri="{FF2B5EF4-FFF2-40B4-BE49-F238E27FC236}">
                  <a16:creationId xmlns:a16="http://schemas.microsoft.com/office/drawing/2014/main" id="{42B2CB13-4735-4EDE-8061-15F657C302EF}"/>
                </a:ext>
              </a:extLst>
            </p:cNvPr>
            <p:cNvCxnSpPr/>
            <p:nvPr userDrawn="1"/>
          </p:nvCxnSpPr>
          <p:spPr>
            <a:xfrm>
              <a:off x="360000" y="8946000"/>
              <a:ext cx="6480000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h-line">
              <a:extLst>
                <a:ext uri="{FF2B5EF4-FFF2-40B4-BE49-F238E27FC236}">
                  <a16:creationId xmlns:a16="http://schemas.microsoft.com/office/drawing/2014/main" id="{CB8AA0E0-C080-43E1-9F4F-662D62BA580A}"/>
                </a:ext>
              </a:extLst>
            </p:cNvPr>
            <p:cNvCxnSpPr/>
            <p:nvPr userDrawn="1"/>
          </p:nvCxnSpPr>
          <p:spPr>
            <a:xfrm>
              <a:off x="360000" y="9126000"/>
              <a:ext cx="6480000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h-line">
              <a:extLst>
                <a:ext uri="{FF2B5EF4-FFF2-40B4-BE49-F238E27FC236}">
                  <a16:creationId xmlns:a16="http://schemas.microsoft.com/office/drawing/2014/main" id="{C01D4C3E-6F6C-41EB-BC11-8C33875AC3DD}"/>
                </a:ext>
              </a:extLst>
            </p:cNvPr>
            <p:cNvCxnSpPr/>
            <p:nvPr userDrawn="1"/>
          </p:nvCxnSpPr>
          <p:spPr>
            <a:xfrm>
              <a:off x="360000" y="9306000"/>
              <a:ext cx="6480000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h-line">
              <a:extLst>
                <a:ext uri="{FF2B5EF4-FFF2-40B4-BE49-F238E27FC236}">
                  <a16:creationId xmlns:a16="http://schemas.microsoft.com/office/drawing/2014/main" id="{7E89F0AC-2F82-459A-94C6-EEA3736FB46A}"/>
                </a:ext>
              </a:extLst>
            </p:cNvPr>
            <p:cNvCxnSpPr/>
            <p:nvPr userDrawn="1"/>
          </p:nvCxnSpPr>
          <p:spPr>
            <a:xfrm>
              <a:off x="360000" y="9486000"/>
              <a:ext cx="6480000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h-line">
              <a:extLst>
                <a:ext uri="{FF2B5EF4-FFF2-40B4-BE49-F238E27FC236}">
                  <a16:creationId xmlns:a16="http://schemas.microsoft.com/office/drawing/2014/main" id="{E26E2F5A-CADD-4530-A125-E51FE9FCD1DC}"/>
                </a:ext>
              </a:extLst>
            </p:cNvPr>
            <p:cNvCxnSpPr/>
            <p:nvPr userDrawn="1"/>
          </p:nvCxnSpPr>
          <p:spPr>
            <a:xfrm>
              <a:off x="360000" y="9666000"/>
              <a:ext cx="6480000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h-line">
              <a:extLst>
                <a:ext uri="{FF2B5EF4-FFF2-40B4-BE49-F238E27FC236}">
                  <a16:creationId xmlns:a16="http://schemas.microsoft.com/office/drawing/2014/main" id="{80E030BE-DA58-477D-9E9F-5D5FA0CCDCF5}"/>
                </a:ext>
              </a:extLst>
            </p:cNvPr>
            <p:cNvCxnSpPr/>
            <p:nvPr userDrawn="1"/>
          </p:nvCxnSpPr>
          <p:spPr>
            <a:xfrm>
              <a:off x="360000" y="9846000"/>
              <a:ext cx="6480000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87676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A4B8B56B-9C17-4EE7-9301-BA2DB0B2DCD8}"/>
              </a:ext>
            </a:extLst>
          </p:cNvPr>
          <p:cNvGrpSpPr/>
          <p:nvPr userDrawn="1"/>
        </p:nvGrpSpPr>
        <p:grpSpPr>
          <a:xfrm>
            <a:off x="0" y="0"/>
            <a:ext cx="7560591" cy="10691814"/>
            <a:chOff x="0" y="0"/>
            <a:chExt cx="7560591" cy="10691814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7C7EDE9-E23B-4E09-BAAC-13DC42A9B53F}"/>
                </a:ext>
              </a:extLst>
            </p:cNvPr>
            <p:cNvSpPr/>
            <p:nvPr userDrawn="1"/>
          </p:nvSpPr>
          <p:spPr>
            <a:xfrm>
              <a:off x="0" y="0"/>
              <a:ext cx="7560591" cy="10691813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  <a:alpha val="88000"/>
                  </a:schemeClr>
                </a:gs>
                <a:gs pos="6000">
                  <a:schemeClr val="bg1">
                    <a:lumMod val="85000"/>
                    <a:alpha val="33000"/>
                  </a:schemeClr>
                </a:gs>
                <a:gs pos="19000">
                  <a:schemeClr val="bg1">
                    <a:lumMod val="95000"/>
                    <a:alpha val="65000"/>
                  </a:schemeClr>
                </a:gs>
                <a:gs pos="43000">
                  <a:schemeClr val="bg1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203" dirty="0"/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EF4D4F52-4F68-4A1B-849E-9AE190EB93DA}"/>
                </a:ext>
              </a:extLst>
            </p:cNvPr>
            <p:cNvGrpSpPr/>
            <p:nvPr userDrawn="1"/>
          </p:nvGrpSpPr>
          <p:grpSpPr>
            <a:xfrm>
              <a:off x="7199675" y="125999"/>
              <a:ext cx="270000" cy="10439814"/>
              <a:chOff x="7227638" y="126000"/>
              <a:chExt cx="270000" cy="10439814"/>
            </a:xfrm>
          </p:grpSpPr>
          <p:sp>
            <p:nvSpPr>
              <p:cNvPr id="25" name="Rectangle: Top Corners Rounded 24">
                <a:extLst>
                  <a:ext uri="{FF2B5EF4-FFF2-40B4-BE49-F238E27FC236}">
                    <a16:creationId xmlns:a16="http://schemas.microsoft.com/office/drawing/2014/main" id="{4D00D1BC-4C62-47B0-AA41-F74216813192}"/>
                  </a:ext>
                </a:extLst>
              </p:cNvPr>
              <p:cNvSpPr/>
              <p:nvPr userDrawn="1"/>
            </p:nvSpPr>
            <p:spPr>
              <a:xfrm rot="5400000">
                <a:off x="6012638" y="1341000"/>
                <a:ext cx="2700000" cy="270000"/>
              </a:xfrm>
              <a:prstGeom prst="round2SameRect">
                <a:avLst>
                  <a:gd name="adj1" fmla="val 40843"/>
                  <a:gd name="adj2" fmla="val 0"/>
                </a:avLst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203" dirty="0"/>
              </a:p>
            </p:txBody>
          </p:sp>
          <p:sp>
            <p:nvSpPr>
              <p:cNvPr id="31" name="Rectangle: Top Corners Rounded 30">
                <a:extLst>
                  <a:ext uri="{FF2B5EF4-FFF2-40B4-BE49-F238E27FC236}">
                    <a16:creationId xmlns:a16="http://schemas.microsoft.com/office/drawing/2014/main" id="{F01E13CC-B9C6-4D4B-A87E-4E8540CEA4E1}"/>
                  </a:ext>
                </a:extLst>
              </p:cNvPr>
              <p:cNvSpPr/>
              <p:nvPr userDrawn="1"/>
            </p:nvSpPr>
            <p:spPr>
              <a:xfrm rot="5400000">
                <a:off x="6012638" y="3920938"/>
                <a:ext cx="2700000" cy="270000"/>
              </a:xfrm>
              <a:prstGeom prst="round2SameRect">
                <a:avLst>
                  <a:gd name="adj1" fmla="val 40843"/>
                  <a:gd name="adj2" fmla="val 0"/>
                </a:avLst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203" dirty="0"/>
              </a:p>
            </p:txBody>
          </p:sp>
          <p:sp>
            <p:nvSpPr>
              <p:cNvPr id="29" name="Rectangle: Top Corners Rounded 28">
                <a:extLst>
                  <a:ext uri="{FF2B5EF4-FFF2-40B4-BE49-F238E27FC236}">
                    <a16:creationId xmlns:a16="http://schemas.microsoft.com/office/drawing/2014/main" id="{037758E5-395B-4D0D-AD69-D39B396E8AC7}"/>
                  </a:ext>
                </a:extLst>
              </p:cNvPr>
              <p:cNvSpPr/>
              <p:nvPr userDrawn="1"/>
            </p:nvSpPr>
            <p:spPr>
              <a:xfrm rot="5400000">
                <a:off x="6012638" y="6500876"/>
                <a:ext cx="2700000" cy="270000"/>
              </a:xfrm>
              <a:prstGeom prst="round2SameRect">
                <a:avLst>
                  <a:gd name="adj1" fmla="val 40843"/>
                  <a:gd name="adj2" fmla="val 0"/>
                </a:avLst>
              </a:pr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203" dirty="0"/>
              </a:p>
            </p:txBody>
          </p:sp>
          <p:sp>
            <p:nvSpPr>
              <p:cNvPr id="30" name="Rectangle: Top Corners Rounded 29">
                <a:extLst>
                  <a:ext uri="{FF2B5EF4-FFF2-40B4-BE49-F238E27FC236}">
                    <a16:creationId xmlns:a16="http://schemas.microsoft.com/office/drawing/2014/main" id="{A10FEDD8-7506-4EF0-A78A-0E11899674C0}"/>
                  </a:ext>
                </a:extLst>
              </p:cNvPr>
              <p:cNvSpPr/>
              <p:nvPr userDrawn="1"/>
            </p:nvSpPr>
            <p:spPr>
              <a:xfrm rot="5400000">
                <a:off x="6012638" y="9080814"/>
                <a:ext cx="2700000" cy="270000"/>
              </a:xfrm>
              <a:prstGeom prst="round2SameRect">
                <a:avLst>
                  <a:gd name="adj1" fmla="val 40843"/>
                  <a:gd name="adj2" fmla="val 0"/>
                </a:avLst>
              </a:prstGeom>
              <a:solidFill>
                <a:schemeClr val="accent4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203" dirty="0"/>
              </a:p>
            </p:txBody>
          </p:sp>
        </p:grp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94BDD62-4E2D-4C3C-A677-3393B4455D7C}"/>
                </a:ext>
              </a:extLst>
            </p:cNvPr>
            <p:cNvSpPr/>
            <p:nvPr userDrawn="1"/>
          </p:nvSpPr>
          <p:spPr>
            <a:xfrm>
              <a:off x="7199675" y="0"/>
              <a:ext cx="360000" cy="10691814"/>
            </a:xfrm>
            <a:prstGeom prst="rect">
              <a:avLst/>
            </a:prstGeom>
            <a:gradFill>
              <a:gsLst>
                <a:gs pos="0">
                  <a:schemeClr val="tx1">
                    <a:lumMod val="95000"/>
                    <a:lumOff val="5000"/>
                    <a:alpha val="30000"/>
                  </a:schemeClr>
                </a:gs>
                <a:gs pos="31000">
                  <a:schemeClr val="tx1">
                    <a:lumMod val="95000"/>
                    <a:lumOff val="5000"/>
                    <a:alpha val="0"/>
                  </a:schemeClr>
                </a:gs>
              </a:gsLst>
              <a:lin ang="0" scaled="1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203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</p:grpSp>
      <p:sp>
        <p:nvSpPr>
          <p:cNvPr id="3" name="Title Placeholder 2">
            <a:extLst>
              <a:ext uri="{FF2B5EF4-FFF2-40B4-BE49-F238E27FC236}">
                <a16:creationId xmlns:a16="http://schemas.microsoft.com/office/drawing/2014/main" id="{764E84AB-CB18-4819-8A51-359C7C222513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360000" y="486000"/>
            <a:ext cx="64800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843865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57" r:id="rId3"/>
    <p:sldLayoutId id="2147483664" r:id="rId4"/>
    <p:sldLayoutId id="2147483661" r:id="rId5"/>
    <p:sldLayoutId id="2147483665" r:id="rId6"/>
    <p:sldLayoutId id="2147483660" r:id="rId7"/>
    <p:sldLayoutId id="2147483658" r:id="rId8"/>
    <p:sldLayoutId id="2147483654" r:id="rId9"/>
    <p:sldLayoutId id="2147483659" r:id="rId10"/>
  </p:sldLayoutIdLst>
  <p:hf hdr="0" ft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4300" indent="-114300" algn="l" defTabSz="4572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5715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8001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2573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7145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9431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430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716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6002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288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templates_stick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mplates_stickers">
            <a:extLst>
              <a:ext uri="{FF2B5EF4-FFF2-40B4-BE49-F238E27FC236}">
                <a16:creationId xmlns:a16="http://schemas.microsoft.com/office/drawing/2014/main" id="{B35519C8-11CC-41FB-99FC-9E64ED067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Stickers</a:t>
            </a:r>
          </a:p>
        </p:txBody>
      </p:sp>
      <p:graphicFrame>
        <p:nvGraphicFramePr>
          <p:cNvPr id="3" name="calendar-month">
            <a:extLst>
              <a:ext uri="{FF2B5EF4-FFF2-40B4-BE49-F238E27FC236}">
                <a16:creationId xmlns:a16="http://schemas.microsoft.com/office/drawing/2014/main" id="{4A948532-5AFD-4D35-BA74-07327A92D2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4917544"/>
              </p:ext>
            </p:extLst>
          </p:nvPr>
        </p:nvGraphicFramePr>
        <p:xfrm>
          <a:off x="2592001" y="882000"/>
          <a:ext cx="2016000" cy="2016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3961693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89062654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6734602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06198941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84377996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149007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595812329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endParaRPr lang="en-SG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876013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en-SG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274802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en-SG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077307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en-SG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23569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en-SG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9255228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en-SG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680956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en-SG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2184316"/>
                  </a:ext>
                </a:extLst>
              </a:tr>
            </a:tbl>
          </a:graphicData>
        </a:graphic>
      </p:graphicFrame>
      <p:graphicFrame>
        <p:nvGraphicFramePr>
          <p:cNvPr id="4" name="calendar-week">
            <a:extLst>
              <a:ext uri="{FF2B5EF4-FFF2-40B4-BE49-F238E27FC236}">
                <a16:creationId xmlns:a16="http://schemas.microsoft.com/office/drawing/2014/main" id="{36B24601-B422-4B6F-9ACB-25A953BB06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7141189"/>
              </p:ext>
            </p:extLst>
          </p:nvPr>
        </p:nvGraphicFramePr>
        <p:xfrm>
          <a:off x="4824001" y="882000"/>
          <a:ext cx="2016000" cy="2016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3961693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89062654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6734602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06198941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84377996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149007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595812329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endParaRPr lang="en-SG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876013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en-SG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274802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en-SG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077307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en-SG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23569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en-SG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9255228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en-SG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680956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en-SG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2184316"/>
                  </a:ext>
                </a:extLst>
              </a:tr>
            </a:tbl>
          </a:graphicData>
        </a:graphic>
      </p:graphicFrame>
      <p:graphicFrame>
        <p:nvGraphicFramePr>
          <p:cNvPr id="5" name="habit-week">
            <a:extLst>
              <a:ext uri="{FF2B5EF4-FFF2-40B4-BE49-F238E27FC236}">
                <a16:creationId xmlns:a16="http://schemas.microsoft.com/office/drawing/2014/main" id="{641B9209-5BBD-486C-9074-BD32614E41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3629781"/>
              </p:ext>
            </p:extLst>
          </p:nvPr>
        </p:nvGraphicFramePr>
        <p:xfrm>
          <a:off x="360000" y="3024000"/>
          <a:ext cx="3150000" cy="1350000"/>
        </p:xfrm>
        <a:graphic>
          <a:graphicData uri="http://schemas.openxmlformats.org/drawingml/2006/table">
            <a:tbl>
              <a:tblPr bandRow="1">
                <a:tableStyleId>{9DCAF9ED-07DC-4A11-8D7F-57B35C25682E}</a:tableStyleId>
              </a:tblPr>
              <a:tblGrid>
                <a:gridCol w="1260000">
                  <a:extLst>
                    <a:ext uri="{9D8B030D-6E8A-4147-A177-3AD203B41FA5}">
                      <a16:colId xmlns:a16="http://schemas.microsoft.com/office/drawing/2014/main" val="2921898043"/>
                    </a:ext>
                  </a:extLst>
                </a:gridCol>
                <a:gridCol w="270000">
                  <a:extLst>
                    <a:ext uri="{9D8B030D-6E8A-4147-A177-3AD203B41FA5}">
                      <a16:colId xmlns:a16="http://schemas.microsoft.com/office/drawing/2014/main" val="1754087377"/>
                    </a:ext>
                  </a:extLst>
                </a:gridCol>
                <a:gridCol w="270000">
                  <a:extLst>
                    <a:ext uri="{9D8B030D-6E8A-4147-A177-3AD203B41FA5}">
                      <a16:colId xmlns:a16="http://schemas.microsoft.com/office/drawing/2014/main" val="2927518540"/>
                    </a:ext>
                  </a:extLst>
                </a:gridCol>
                <a:gridCol w="270000">
                  <a:extLst>
                    <a:ext uri="{9D8B030D-6E8A-4147-A177-3AD203B41FA5}">
                      <a16:colId xmlns:a16="http://schemas.microsoft.com/office/drawing/2014/main" val="226376933"/>
                    </a:ext>
                  </a:extLst>
                </a:gridCol>
                <a:gridCol w="270000">
                  <a:extLst>
                    <a:ext uri="{9D8B030D-6E8A-4147-A177-3AD203B41FA5}">
                      <a16:colId xmlns:a16="http://schemas.microsoft.com/office/drawing/2014/main" val="1495282307"/>
                    </a:ext>
                  </a:extLst>
                </a:gridCol>
                <a:gridCol w="270000">
                  <a:extLst>
                    <a:ext uri="{9D8B030D-6E8A-4147-A177-3AD203B41FA5}">
                      <a16:colId xmlns:a16="http://schemas.microsoft.com/office/drawing/2014/main" val="3297139554"/>
                    </a:ext>
                  </a:extLst>
                </a:gridCol>
                <a:gridCol w="270000">
                  <a:extLst>
                    <a:ext uri="{9D8B030D-6E8A-4147-A177-3AD203B41FA5}">
                      <a16:colId xmlns:a16="http://schemas.microsoft.com/office/drawing/2014/main" val="909092156"/>
                    </a:ext>
                  </a:extLst>
                </a:gridCol>
                <a:gridCol w="270000">
                  <a:extLst>
                    <a:ext uri="{9D8B030D-6E8A-4147-A177-3AD203B41FA5}">
                      <a16:colId xmlns:a16="http://schemas.microsoft.com/office/drawing/2014/main" val="4286635035"/>
                    </a:ext>
                  </a:extLst>
                </a:gridCol>
              </a:tblGrid>
              <a:tr h="270000">
                <a:tc>
                  <a:txBody>
                    <a:bodyPr/>
                    <a:lstStyle/>
                    <a:p>
                      <a:r>
                        <a:rPr lang="en-SG" dirty="0"/>
                        <a:t>Morning Exercise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1034203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r>
                        <a:rPr lang="en-SG" dirty="0"/>
                        <a:t>Night Exercise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8833780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r>
                        <a:rPr lang="en-SG" dirty="0"/>
                        <a:t>Devotions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6048999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r>
                        <a:rPr lang="en-SG" dirty="0"/>
                        <a:t>Healthy Food Choices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9478496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r>
                        <a:rPr lang="en-SG" dirty="0"/>
                        <a:t>Nail Biting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1502890"/>
                  </a:ext>
                </a:extLst>
              </a:tr>
            </a:tbl>
          </a:graphicData>
        </a:graphic>
      </p:graphicFrame>
      <p:sp>
        <p:nvSpPr>
          <p:cNvPr id="6" name="slide-num">
            <a:extLst>
              <a:ext uri="{FF2B5EF4-FFF2-40B4-BE49-F238E27FC236}">
                <a16:creationId xmlns:a16="http://schemas.microsoft.com/office/drawing/2014/main" id="{E9E359AF-F5E6-416E-B380-0A068DE2FCD1}"/>
              </a:ext>
            </a:extLst>
          </p:cNvPr>
          <p:cNvSpPr txBox="1">
            <a:spLocks/>
          </p:cNvSpPr>
          <p:nvPr/>
        </p:nvSpPr>
        <p:spPr>
          <a:xfrm>
            <a:off x="4140000" y="10026000"/>
            <a:ext cx="2880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1407766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03882" algn="l" defTabSz="1407766" rtl="0" eaLnBrk="1" latinLnBrk="0" hangingPunct="1">
              <a:defRPr sz="277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07766" algn="l" defTabSz="1407766" rtl="0" eaLnBrk="1" latinLnBrk="0" hangingPunct="1">
              <a:defRPr sz="277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11648" algn="l" defTabSz="1407766" rtl="0" eaLnBrk="1" latinLnBrk="0" hangingPunct="1">
              <a:defRPr sz="277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15531" algn="l" defTabSz="1407766" rtl="0" eaLnBrk="1" latinLnBrk="0" hangingPunct="1">
              <a:defRPr sz="277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19414" algn="l" defTabSz="1407766" rtl="0" eaLnBrk="1" latinLnBrk="0" hangingPunct="1">
              <a:defRPr sz="277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23297" algn="l" defTabSz="1407766" rtl="0" eaLnBrk="1" latinLnBrk="0" hangingPunct="1">
              <a:defRPr sz="277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927180" algn="l" defTabSz="1407766" rtl="0" eaLnBrk="1" latinLnBrk="0" hangingPunct="1">
              <a:defRPr sz="277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631063" algn="l" defTabSz="1407766" rtl="0" eaLnBrk="1" latinLnBrk="0" hangingPunct="1">
              <a:defRPr sz="277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 err="1"/>
              <a:t>num</a:t>
            </a:r>
            <a:endParaRPr lang="en-SG" dirty="0"/>
          </a:p>
        </p:txBody>
      </p:sp>
      <p:graphicFrame>
        <p:nvGraphicFramePr>
          <p:cNvPr id="7" name="calendar-year">
            <a:extLst>
              <a:ext uri="{FF2B5EF4-FFF2-40B4-BE49-F238E27FC236}">
                <a16:creationId xmlns:a16="http://schemas.microsoft.com/office/drawing/2014/main" id="{09F06521-8B0F-4491-928E-CC0546C8B4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5786588"/>
              </p:ext>
            </p:extLst>
          </p:nvPr>
        </p:nvGraphicFramePr>
        <p:xfrm>
          <a:off x="360000" y="882000"/>
          <a:ext cx="2016000" cy="2016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3961693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89062654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6734602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06198941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84377996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149007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595812329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endParaRPr lang="en-SG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876013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en-SG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274802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en-SG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077307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en-SG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23569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en-SG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9255228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en-SG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680956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en-SG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21843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25871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5">
      <a:dk1>
        <a:srgbClr val="2F393D"/>
      </a:dk1>
      <a:lt1>
        <a:srgbClr val="FFFFFF"/>
      </a:lt1>
      <a:dk2>
        <a:srgbClr val="000000"/>
      </a:dk2>
      <a:lt2>
        <a:srgbClr val="F8F8F8"/>
      </a:lt2>
      <a:accent1>
        <a:srgbClr val="70A8BF"/>
      </a:accent1>
      <a:accent2>
        <a:srgbClr val="F6C35D"/>
      </a:accent2>
      <a:accent3>
        <a:srgbClr val="F3C1A0"/>
      </a:accent3>
      <a:accent4>
        <a:srgbClr val="F17859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ustom 3">
      <a:majorFont>
        <a:latin typeface="Giette"/>
        <a:ea typeface=""/>
        <a:cs typeface=""/>
      </a:majorFont>
      <a:minorFont>
        <a:latin typeface="Garam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5">
    <a:dk1>
      <a:srgbClr val="2F393D"/>
    </a:dk1>
    <a:lt1>
      <a:srgbClr val="FFFFFF"/>
    </a:lt1>
    <a:dk2>
      <a:srgbClr val="000000"/>
    </a:dk2>
    <a:lt2>
      <a:srgbClr val="F8F8F8"/>
    </a:lt2>
    <a:accent1>
      <a:srgbClr val="70A8BF"/>
    </a:accent1>
    <a:accent2>
      <a:srgbClr val="F6C35D"/>
    </a:accent2>
    <a:accent3>
      <a:srgbClr val="F3C1A0"/>
    </a:accent3>
    <a:accent4>
      <a:srgbClr val="F17859"/>
    </a:accent4>
    <a:accent5>
      <a:srgbClr val="5F5F5F"/>
    </a:accent5>
    <a:accent6>
      <a:srgbClr val="4D4D4D"/>
    </a:accent6>
    <a:hlink>
      <a:srgbClr val="5F5F5F"/>
    </a:hlink>
    <a:folHlink>
      <a:srgbClr val="919191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6336</TotalTime>
  <Words>13</Words>
  <Application>Microsoft Office PowerPoint</Application>
  <PresentationFormat>Custom</PresentationFormat>
  <Paragraphs>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Garamond</vt:lpstr>
      <vt:lpstr>Giette</vt:lpstr>
      <vt:lpstr>Office Theme</vt:lpstr>
      <vt:lpstr>Stickers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Hoi Wei Thong</dc:creator>
  <cp:lastModifiedBy>Hoi Wei Thong</cp:lastModifiedBy>
  <cp:revision>259</cp:revision>
  <dcterms:created xsi:type="dcterms:W3CDTF">2021-02-25T04:40:33Z</dcterms:created>
  <dcterms:modified xsi:type="dcterms:W3CDTF">2021-03-01T19:53:16Z</dcterms:modified>
</cp:coreProperties>
</file>