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4"/>
  </p:notesMasterIdLst>
  <p:sldIdLst>
    <p:sldId id="296" r:id="rId2"/>
    <p:sldId id="259" r:id="rId3"/>
    <p:sldId id="258" r:id="rId4"/>
    <p:sldId id="260" r:id="rId5"/>
    <p:sldId id="261" r:id="rId6"/>
    <p:sldId id="297" r:id="rId7"/>
    <p:sldId id="299" r:id="rId8"/>
    <p:sldId id="256" r:id="rId9"/>
    <p:sldId id="300" r:id="rId10"/>
    <p:sldId id="262" r:id="rId11"/>
    <p:sldId id="301" r:id="rId12"/>
    <p:sldId id="263" r:id="rId13"/>
    <p:sldId id="305" r:id="rId14"/>
    <p:sldId id="306" r:id="rId15"/>
    <p:sldId id="308" r:id="rId16"/>
    <p:sldId id="268" r:id="rId17"/>
    <p:sldId id="309" r:id="rId18"/>
    <p:sldId id="310" r:id="rId19"/>
    <p:sldId id="311" r:id="rId20"/>
    <p:sldId id="257" r:id="rId21"/>
    <p:sldId id="312" r:id="rId22"/>
    <p:sldId id="317" r:id="rId23"/>
    <p:sldId id="313" r:id="rId24"/>
    <p:sldId id="264" r:id="rId25"/>
    <p:sldId id="265" r:id="rId26"/>
    <p:sldId id="314" r:id="rId27"/>
    <p:sldId id="276" r:id="rId28"/>
    <p:sldId id="302" r:id="rId29"/>
    <p:sldId id="303" r:id="rId30"/>
    <p:sldId id="304" r:id="rId31"/>
    <p:sldId id="315" r:id="rId32"/>
    <p:sldId id="277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Garamond" panose="02020404030301010803" pitchFamily="18" charset="0"/>
      <p:regular r:id="rId39"/>
      <p:bold r:id="rId40"/>
      <p:italic r:id="rId41"/>
    </p:embeddedFont>
    <p:embeddedFont>
      <p:font typeface="Kanit Light" panose="020B0604020202020204" charset="-34"/>
      <p:regular r:id="rId42"/>
      <p:bold r:id="rId43"/>
      <p:italic r:id="rId44"/>
      <p:boldItalic r:id="rId45"/>
    </p:embeddedFont>
    <p:embeddedFont>
      <p:font typeface="Kanit Medium" panose="020B0604020202020204" charset="-34"/>
      <p:regular r:id="rId46"/>
      <p:bold r:id="rId47"/>
      <p:italic r:id="rId48"/>
      <p:boldItalic r:id="rId49"/>
    </p:embeddedFont>
    <p:embeddedFont>
      <p:font typeface="Noto Sans" panose="020B0502040504020204" pitchFamily="34" charset="0"/>
      <p:regular r:id="rId50"/>
      <p:bold r:id="rId51"/>
      <p:italic r:id="rId52"/>
      <p:boldItalic r:id="rId53"/>
    </p:embeddedFont>
    <p:embeddedFont>
      <p:font typeface="Nunito Light" pitchFamily="2" charset="0"/>
      <p:regular r:id="rId54"/>
      <p: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Raleway" pitchFamily="2" charset="0"/>
      <p:regular r:id="rId60"/>
      <p:bold r:id="rId61"/>
      <p:italic r:id="rId62"/>
      <p:boldItalic r:id="rId63"/>
    </p:embeddedFont>
    <p:embeddedFont>
      <p:font typeface="Segoe UI" panose="020B0502040204020203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4FE2DEC-12C0-4D26-971F-02BE50044C3E}">
          <p14:sldIdLst>
            <p14:sldId id="296"/>
            <p14:sldId id="259"/>
            <p14:sldId id="258"/>
            <p14:sldId id="260"/>
            <p14:sldId id="261"/>
            <p14:sldId id="297"/>
            <p14:sldId id="299"/>
            <p14:sldId id="256"/>
            <p14:sldId id="300"/>
            <p14:sldId id="262"/>
            <p14:sldId id="301"/>
            <p14:sldId id="263"/>
            <p14:sldId id="305"/>
            <p14:sldId id="306"/>
            <p14:sldId id="308"/>
            <p14:sldId id="268"/>
            <p14:sldId id="309"/>
            <p14:sldId id="310"/>
            <p14:sldId id="311"/>
            <p14:sldId id="257"/>
            <p14:sldId id="312"/>
            <p14:sldId id="317"/>
            <p14:sldId id="313"/>
            <p14:sldId id="264"/>
            <p14:sldId id="265"/>
            <p14:sldId id="314"/>
          </p14:sldIdLst>
        </p14:section>
        <p14:section name="Appendix" id="{26EDDE82-E126-4781-A167-B924100032A0}">
          <p14:sldIdLst>
            <p14:sldId id="276"/>
            <p14:sldId id="302"/>
            <p14:sldId id="303"/>
            <p14:sldId id="304"/>
            <p14:sldId id="31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00"/>
    <a:srgbClr val="71FFB1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71019-A089-4860-9709-8AF9A2104C62}">
  <a:tblStyle styleId="{74871019-A089-4860-9709-8AF9A2104C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E50757-14EB-4E93-904A-9DD2396648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>
        <p:scale>
          <a:sx n="100" d="100"/>
          <a:sy n="100" d="100"/>
        </p:scale>
        <p:origin x="3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63" Type="http://schemas.openxmlformats.org/officeDocument/2006/relationships/font" Target="fonts/font29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66" Type="http://schemas.openxmlformats.org/officeDocument/2006/relationships/font" Target="fonts/font32.fntdata"/><Relationship Id="rId5" Type="http://schemas.openxmlformats.org/officeDocument/2006/relationships/slide" Target="slides/slide4.xml"/><Relationship Id="rId61" Type="http://schemas.openxmlformats.org/officeDocument/2006/relationships/font" Target="fonts/font2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font" Target="fonts/font30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Relationship Id="rId67" Type="http://schemas.openxmlformats.org/officeDocument/2006/relationships/font" Target="fonts/font33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font" Target="fonts/font2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font" Target="fonts/font26.fntdata"/><Relationship Id="rId65" Type="http://schemas.openxmlformats.org/officeDocument/2006/relationships/font" Target="fonts/font3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5.fntdata"/><Relationship Id="rId34" Type="http://schemas.openxmlformats.org/officeDocument/2006/relationships/notesMaster" Target="notesMasters/notesMaster1.xml"/><Relationship Id="rId50" Type="http://schemas.openxmlformats.org/officeDocument/2006/relationships/font" Target="fonts/font16.fntdata"/><Relationship Id="rId55" Type="http://schemas.openxmlformats.org/officeDocument/2006/relationships/font" Target="fonts/font2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29E03-8947-45B2-B526-84536620D8B4}" type="doc">
      <dgm:prSet loTypeId="urn:microsoft.com/office/officeart/2005/8/layout/venn3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A2EFF-4E3F-4A75-BE98-AFAEE62C172B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Project Summary </a:t>
          </a:r>
        </a:p>
      </dgm:t>
    </dgm:pt>
    <dgm:pt modelId="{ED5FE8AA-86C3-4271-B97E-3B89A25933E2}" type="parTrans" cxnId="{FD316917-3922-4D03-BD47-E015C6F8DB65}">
      <dgm:prSet/>
      <dgm:spPr/>
      <dgm:t>
        <a:bodyPr/>
        <a:lstStyle/>
        <a:p>
          <a:endParaRPr lang="en-US" sz="2400"/>
        </a:p>
      </dgm:t>
    </dgm:pt>
    <dgm:pt modelId="{D18D300F-0D76-4031-A170-98EB6D79EE5C}" type="sibTrans" cxnId="{FD316917-3922-4D03-BD47-E015C6F8DB65}">
      <dgm:prSet/>
      <dgm:spPr/>
      <dgm:t>
        <a:bodyPr/>
        <a:lstStyle/>
        <a:p>
          <a:endParaRPr lang="en-US" sz="2400"/>
        </a:p>
      </dgm:t>
    </dgm:pt>
    <dgm:pt modelId="{47F580F8-7650-43A1-873C-60D83A0F62E3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Text</a:t>
          </a:r>
        </a:p>
      </dgm:t>
    </dgm:pt>
    <dgm:pt modelId="{A9E9FBE7-85C4-4834-8E76-98CCBB8ECA97}" type="parTrans" cxnId="{81F5420F-2079-4C10-9D6F-BB5E1B1F9A9F}">
      <dgm:prSet/>
      <dgm:spPr/>
      <dgm:t>
        <a:bodyPr/>
        <a:lstStyle/>
        <a:p>
          <a:endParaRPr lang="en-US" sz="2400"/>
        </a:p>
      </dgm:t>
    </dgm:pt>
    <dgm:pt modelId="{4BAE02C8-70CF-4A12-BF38-439546E7A909}" type="sibTrans" cxnId="{81F5420F-2079-4C10-9D6F-BB5E1B1F9A9F}">
      <dgm:prSet/>
      <dgm:spPr/>
      <dgm:t>
        <a:bodyPr/>
        <a:lstStyle/>
        <a:p>
          <a:endParaRPr lang="en-US" sz="2400"/>
        </a:p>
      </dgm:t>
    </dgm:pt>
    <dgm:pt modelId="{55226749-4762-4F79-9B27-8BCAC13A447E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Scope &amp; Deliverables</a:t>
          </a:r>
        </a:p>
      </dgm:t>
    </dgm:pt>
    <dgm:pt modelId="{BBB51826-9E41-4CD7-9423-5EED1A5D7574}" type="parTrans" cxnId="{BAB14461-F2D6-4539-9353-00E94DC57F9D}">
      <dgm:prSet/>
      <dgm:spPr/>
      <dgm:t>
        <a:bodyPr/>
        <a:lstStyle/>
        <a:p>
          <a:endParaRPr lang="en-US" sz="2400"/>
        </a:p>
      </dgm:t>
    </dgm:pt>
    <dgm:pt modelId="{BADF9661-944D-4F7F-9CA5-508ADBD449CC}" type="sibTrans" cxnId="{BAB14461-F2D6-4539-9353-00E94DC57F9D}">
      <dgm:prSet/>
      <dgm:spPr/>
      <dgm:t>
        <a:bodyPr/>
        <a:lstStyle/>
        <a:p>
          <a:endParaRPr lang="en-US" sz="2400"/>
        </a:p>
      </dgm:t>
    </dgm:pt>
    <dgm:pt modelId="{6123C5D7-13F9-48F5-A303-3E6D11449882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Text</a:t>
          </a:r>
        </a:p>
      </dgm:t>
    </dgm:pt>
    <dgm:pt modelId="{B3426C41-9C8B-496D-9EF7-5D0F395D12DB}" type="parTrans" cxnId="{E03EA04D-0765-4307-8F8C-D6E4B53EA7E6}">
      <dgm:prSet/>
      <dgm:spPr/>
      <dgm:t>
        <a:bodyPr/>
        <a:lstStyle/>
        <a:p>
          <a:endParaRPr lang="en-US" sz="2400"/>
        </a:p>
      </dgm:t>
    </dgm:pt>
    <dgm:pt modelId="{D3CD453D-0173-4EF9-8154-3B910ADE628D}" type="sibTrans" cxnId="{E03EA04D-0765-4307-8F8C-D6E4B53EA7E6}">
      <dgm:prSet/>
      <dgm:spPr/>
      <dgm:t>
        <a:bodyPr/>
        <a:lstStyle/>
        <a:p>
          <a:endParaRPr lang="en-US" sz="2400"/>
        </a:p>
      </dgm:t>
    </dgm:pt>
    <dgm:pt modelId="{EE921D84-B355-414F-9289-010B279A2883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Customer Industry</a:t>
          </a:r>
        </a:p>
      </dgm:t>
    </dgm:pt>
    <dgm:pt modelId="{E09D46BA-29A3-4D82-9580-8703B2FF752C}" type="parTrans" cxnId="{DEEBAC2C-C658-4028-A79D-973144222212}">
      <dgm:prSet/>
      <dgm:spPr/>
      <dgm:t>
        <a:bodyPr/>
        <a:lstStyle/>
        <a:p>
          <a:endParaRPr lang="en-US" sz="2400"/>
        </a:p>
      </dgm:t>
    </dgm:pt>
    <dgm:pt modelId="{D4004AE6-CFDB-46F0-888C-972929C7AD28}" type="sibTrans" cxnId="{DEEBAC2C-C658-4028-A79D-973144222212}">
      <dgm:prSet/>
      <dgm:spPr/>
      <dgm:t>
        <a:bodyPr/>
        <a:lstStyle/>
        <a:p>
          <a:endParaRPr lang="en-US" sz="2400"/>
        </a:p>
      </dgm:t>
    </dgm:pt>
    <dgm:pt modelId="{7FCB1D3D-41DC-4F0A-9617-B3C08332DB00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List</a:t>
          </a:r>
        </a:p>
      </dgm:t>
    </dgm:pt>
    <dgm:pt modelId="{07CDAD0F-F8E4-4FA1-B58A-68550D78E20C}" type="parTrans" cxnId="{93BBF460-20B8-4B40-89E2-D34C154439E2}">
      <dgm:prSet/>
      <dgm:spPr/>
      <dgm:t>
        <a:bodyPr/>
        <a:lstStyle/>
        <a:p>
          <a:endParaRPr lang="en-US" sz="2400"/>
        </a:p>
      </dgm:t>
    </dgm:pt>
    <dgm:pt modelId="{EF31D27F-D73A-45C3-92FF-C8A11469316F}" type="sibTrans" cxnId="{93BBF460-20B8-4B40-89E2-D34C154439E2}">
      <dgm:prSet/>
      <dgm:spPr/>
      <dgm:t>
        <a:bodyPr/>
        <a:lstStyle/>
        <a:p>
          <a:endParaRPr lang="en-US" sz="2400"/>
        </a:p>
      </dgm:t>
    </dgm:pt>
    <dgm:pt modelId="{91738F51-0F68-479F-B3E1-E5D504CDCA97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Customer Standards</a:t>
          </a:r>
        </a:p>
      </dgm:t>
    </dgm:pt>
    <dgm:pt modelId="{12EBC96D-0BBA-4ADD-B567-9E6852D33631}" type="parTrans" cxnId="{03FF819E-E0E8-4EF8-8686-77F607E4F6AB}">
      <dgm:prSet/>
      <dgm:spPr/>
      <dgm:t>
        <a:bodyPr/>
        <a:lstStyle/>
        <a:p>
          <a:endParaRPr lang="en-US" sz="2400"/>
        </a:p>
      </dgm:t>
    </dgm:pt>
    <dgm:pt modelId="{E3066335-BE49-4B5C-BB3D-A9AA53192874}" type="sibTrans" cxnId="{03FF819E-E0E8-4EF8-8686-77F607E4F6AB}">
      <dgm:prSet/>
      <dgm:spPr/>
      <dgm:t>
        <a:bodyPr/>
        <a:lstStyle/>
        <a:p>
          <a:endParaRPr lang="en-US" sz="2400"/>
        </a:p>
      </dgm:t>
    </dgm:pt>
    <dgm:pt modelId="{E31C330D-E356-41A3-BEDF-80876D6A4AA2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Products Involved</a:t>
          </a:r>
        </a:p>
      </dgm:t>
    </dgm:pt>
    <dgm:pt modelId="{A7A47C32-1020-4F0A-9CEA-A02C618BE2CF}" type="parTrans" cxnId="{81E4DBE7-FF60-4181-81B2-CBF06EB6E62D}">
      <dgm:prSet/>
      <dgm:spPr/>
      <dgm:t>
        <a:bodyPr/>
        <a:lstStyle/>
        <a:p>
          <a:endParaRPr lang="en-US" sz="2400"/>
        </a:p>
      </dgm:t>
    </dgm:pt>
    <dgm:pt modelId="{0093F2C8-59E0-42A9-BE9F-9BC298280937}" type="sibTrans" cxnId="{81E4DBE7-FF60-4181-81B2-CBF06EB6E62D}">
      <dgm:prSet/>
      <dgm:spPr/>
      <dgm:t>
        <a:bodyPr/>
        <a:lstStyle/>
        <a:p>
          <a:endParaRPr lang="en-US" sz="2400"/>
        </a:p>
      </dgm:t>
    </dgm:pt>
    <dgm:pt modelId="{58C1D626-5A7D-4F80-B92F-388506DF4FB6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Integration Requirements</a:t>
          </a:r>
        </a:p>
      </dgm:t>
    </dgm:pt>
    <dgm:pt modelId="{ED2A148A-3A73-46C6-9C2E-D4AC34AA73F7}" type="parTrans" cxnId="{66A3DB08-C359-46BC-8F8D-6C60BF5EC17B}">
      <dgm:prSet/>
      <dgm:spPr/>
      <dgm:t>
        <a:bodyPr/>
        <a:lstStyle/>
        <a:p>
          <a:endParaRPr lang="en-US" sz="2400"/>
        </a:p>
      </dgm:t>
    </dgm:pt>
    <dgm:pt modelId="{E590CEA1-E7AA-4C93-B0B9-84B80845F41B}" type="sibTrans" cxnId="{66A3DB08-C359-46BC-8F8D-6C60BF5EC17B}">
      <dgm:prSet/>
      <dgm:spPr/>
      <dgm:t>
        <a:bodyPr/>
        <a:lstStyle/>
        <a:p>
          <a:endParaRPr lang="en-US" sz="2400"/>
        </a:p>
      </dgm:t>
    </dgm:pt>
    <dgm:pt modelId="{3CEAE332-C548-42B2-BB4F-C818590389C7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Required Skills &amp; Expertise</a:t>
          </a:r>
        </a:p>
      </dgm:t>
    </dgm:pt>
    <dgm:pt modelId="{B717B3A9-2CF6-417A-9928-95021EB54468}" type="parTrans" cxnId="{A92EAA38-8B15-4308-B409-7EBB62EFD5EF}">
      <dgm:prSet/>
      <dgm:spPr/>
      <dgm:t>
        <a:bodyPr/>
        <a:lstStyle/>
        <a:p>
          <a:endParaRPr lang="en-US" sz="2400"/>
        </a:p>
      </dgm:t>
    </dgm:pt>
    <dgm:pt modelId="{F78E356F-C4E7-4041-A85A-5EBFC70EACE7}" type="sibTrans" cxnId="{A92EAA38-8B15-4308-B409-7EBB62EFD5EF}">
      <dgm:prSet/>
      <dgm:spPr/>
      <dgm:t>
        <a:bodyPr/>
        <a:lstStyle/>
        <a:p>
          <a:endParaRPr lang="en-US" sz="2400"/>
        </a:p>
      </dgm:t>
    </dgm:pt>
    <dgm:pt modelId="{20B74C0B-49C7-44BD-B1D2-999A2CF8B430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Complexity Rating</a:t>
          </a:r>
        </a:p>
      </dgm:t>
    </dgm:pt>
    <dgm:pt modelId="{1AE60A21-0F97-4AE5-8537-EB4B969E3674}" type="parTrans" cxnId="{0EDF4707-6EB9-44A8-8AB2-B4A4E1A82A66}">
      <dgm:prSet/>
      <dgm:spPr/>
      <dgm:t>
        <a:bodyPr/>
        <a:lstStyle/>
        <a:p>
          <a:endParaRPr lang="en-US" sz="2400"/>
        </a:p>
      </dgm:t>
    </dgm:pt>
    <dgm:pt modelId="{8291D4D2-6844-44D2-A58F-4B0A64C95B28}" type="sibTrans" cxnId="{0EDF4707-6EB9-44A8-8AB2-B4A4E1A82A66}">
      <dgm:prSet/>
      <dgm:spPr/>
      <dgm:t>
        <a:bodyPr/>
        <a:lstStyle/>
        <a:p>
          <a:endParaRPr lang="en-US" sz="2400"/>
        </a:p>
      </dgm:t>
    </dgm:pt>
    <dgm:pt modelId="{90715A52-6E47-445F-83DF-36EC34409C56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Work Location</a:t>
          </a:r>
        </a:p>
      </dgm:t>
    </dgm:pt>
    <dgm:pt modelId="{B43B66CC-EDB4-427B-A47B-5703A735CFC2}" type="parTrans" cxnId="{D4862985-A35B-45EE-9580-B3094EBACE71}">
      <dgm:prSet/>
      <dgm:spPr/>
      <dgm:t>
        <a:bodyPr/>
        <a:lstStyle/>
        <a:p>
          <a:endParaRPr lang="en-US" sz="2400"/>
        </a:p>
      </dgm:t>
    </dgm:pt>
    <dgm:pt modelId="{AFF896F4-E60A-4A8D-98CF-05298056A9AE}" type="sibTrans" cxnId="{D4862985-A35B-45EE-9580-B3094EBACE71}">
      <dgm:prSet/>
      <dgm:spPr/>
      <dgm:t>
        <a:bodyPr/>
        <a:lstStyle/>
        <a:p>
          <a:endParaRPr lang="en-US" sz="2400"/>
        </a:p>
      </dgm:t>
    </dgm:pt>
    <dgm:pt modelId="{0C72CBBA-2B12-4E84-A3F2-F353CCA38D1A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Work Flexibility</a:t>
          </a:r>
        </a:p>
      </dgm:t>
    </dgm:pt>
    <dgm:pt modelId="{2DCD6533-2148-4EA1-A1FA-6275DDFB26A6}" type="parTrans" cxnId="{2EE0B5EA-6ADC-43B8-916E-3E247831861A}">
      <dgm:prSet/>
      <dgm:spPr/>
      <dgm:t>
        <a:bodyPr/>
        <a:lstStyle/>
        <a:p>
          <a:endParaRPr lang="en-US" sz="2400"/>
        </a:p>
      </dgm:t>
    </dgm:pt>
    <dgm:pt modelId="{84AC4F43-1C33-47D2-BF98-F660FFFED773}" type="sibTrans" cxnId="{2EE0B5EA-6ADC-43B8-916E-3E247831861A}">
      <dgm:prSet/>
      <dgm:spPr/>
      <dgm:t>
        <a:bodyPr/>
        <a:lstStyle/>
        <a:p>
          <a:endParaRPr lang="en-US" sz="2400"/>
        </a:p>
      </dgm:t>
    </dgm:pt>
    <dgm:pt modelId="{9304411E-FA73-400E-9141-810FDFFC1F23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Language Requirement</a:t>
          </a:r>
        </a:p>
      </dgm:t>
    </dgm:pt>
    <dgm:pt modelId="{9B9E0A44-2047-4E11-8D33-BF290AFD88B0}" type="parTrans" cxnId="{659D55BD-6FE5-490B-B64D-DA3E16F0FA4A}">
      <dgm:prSet/>
      <dgm:spPr/>
      <dgm:t>
        <a:bodyPr/>
        <a:lstStyle/>
        <a:p>
          <a:endParaRPr lang="en-US" sz="2400"/>
        </a:p>
      </dgm:t>
    </dgm:pt>
    <dgm:pt modelId="{36CC19B9-E734-499C-A427-21A7A9C5B31D}" type="sibTrans" cxnId="{659D55BD-6FE5-490B-B64D-DA3E16F0FA4A}">
      <dgm:prSet/>
      <dgm:spPr/>
      <dgm:t>
        <a:bodyPr/>
        <a:lstStyle/>
        <a:p>
          <a:endParaRPr lang="en-US" sz="2400"/>
        </a:p>
      </dgm:t>
    </dgm:pt>
    <dgm:pt modelId="{EAC1106F-36C9-4F98-84B2-DCB6F513D837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Effort Required</a:t>
          </a:r>
        </a:p>
      </dgm:t>
    </dgm:pt>
    <dgm:pt modelId="{E8AA5958-5437-4C3B-A488-3BB1D1E286CA}" type="parTrans" cxnId="{BD639E9B-EAEF-4700-8CF4-8A3B78C0C014}">
      <dgm:prSet/>
      <dgm:spPr/>
      <dgm:t>
        <a:bodyPr/>
        <a:lstStyle/>
        <a:p>
          <a:endParaRPr lang="en-US" sz="2400"/>
        </a:p>
      </dgm:t>
    </dgm:pt>
    <dgm:pt modelId="{04BAB84E-5E9D-4E13-BCFA-227D744D28D2}" type="sibTrans" cxnId="{BD639E9B-EAEF-4700-8CF4-8A3B78C0C014}">
      <dgm:prSet/>
      <dgm:spPr/>
      <dgm:t>
        <a:bodyPr/>
        <a:lstStyle/>
        <a:p>
          <a:endParaRPr lang="en-US" sz="2400"/>
        </a:p>
      </dgm:t>
    </dgm:pt>
    <dgm:pt modelId="{D7174B2B-7D92-4784-B4CF-AFD8F10EE6FB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Requested End Date</a:t>
          </a:r>
        </a:p>
      </dgm:t>
    </dgm:pt>
    <dgm:pt modelId="{725457A3-38D1-42BF-90CB-648991751316}" type="parTrans" cxnId="{8F34B0BF-0BD5-4352-85F6-B24CDD72CDFB}">
      <dgm:prSet/>
      <dgm:spPr/>
      <dgm:t>
        <a:bodyPr/>
        <a:lstStyle/>
        <a:p>
          <a:endParaRPr lang="en-US" sz="2400"/>
        </a:p>
      </dgm:t>
    </dgm:pt>
    <dgm:pt modelId="{058703CF-84FD-4AC9-8446-F8855A9346F3}" type="sibTrans" cxnId="{8F34B0BF-0BD5-4352-85F6-B24CDD72CDFB}">
      <dgm:prSet/>
      <dgm:spPr/>
      <dgm:t>
        <a:bodyPr/>
        <a:lstStyle/>
        <a:p>
          <a:endParaRPr lang="en-US" sz="2400"/>
        </a:p>
      </dgm:t>
    </dgm:pt>
    <dgm:pt modelId="{31E6AD0A-C3E4-4D0C-9BD7-2A4B4812B0DA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List</a:t>
          </a:r>
        </a:p>
      </dgm:t>
    </dgm:pt>
    <dgm:pt modelId="{842F33A9-910D-414B-895C-7A11E1FFB9CA}" type="parTrans" cxnId="{CCF86AAE-3E06-4DB7-8D3A-B9D197FDF093}">
      <dgm:prSet/>
      <dgm:spPr/>
      <dgm:t>
        <a:bodyPr/>
        <a:lstStyle/>
        <a:p>
          <a:endParaRPr lang="en-US" sz="2400"/>
        </a:p>
      </dgm:t>
    </dgm:pt>
    <dgm:pt modelId="{6178F025-5F57-4ABA-B120-10E4E8B35311}" type="sibTrans" cxnId="{CCF86AAE-3E06-4DB7-8D3A-B9D197FDF093}">
      <dgm:prSet/>
      <dgm:spPr/>
      <dgm:t>
        <a:bodyPr/>
        <a:lstStyle/>
        <a:p>
          <a:endParaRPr lang="en-US" sz="2400"/>
        </a:p>
      </dgm:t>
    </dgm:pt>
    <dgm:pt modelId="{895ACA32-7555-457E-AB33-B2621728440C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List</a:t>
          </a:r>
        </a:p>
      </dgm:t>
    </dgm:pt>
    <dgm:pt modelId="{3A0FD60F-F881-4E80-9D8E-C679626FC8B3}" type="parTrans" cxnId="{CB8045D2-2166-4930-96EB-6973C92380DE}">
      <dgm:prSet/>
      <dgm:spPr/>
      <dgm:t>
        <a:bodyPr/>
        <a:lstStyle/>
        <a:p>
          <a:endParaRPr lang="en-US" sz="2400"/>
        </a:p>
      </dgm:t>
    </dgm:pt>
    <dgm:pt modelId="{CA2A3FE2-B919-4172-81A0-D15BF0C833C6}" type="sibTrans" cxnId="{CB8045D2-2166-4930-96EB-6973C92380DE}">
      <dgm:prSet/>
      <dgm:spPr/>
      <dgm:t>
        <a:bodyPr/>
        <a:lstStyle/>
        <a:p>
          <a:endParaRPr lang="en-US" sz="2400"/>
        </a:p>
      </dgm:t>
    </dgm:pt>
    <dgm:pt modelId="{91BEC6C9-A185-4CF3-B6BD-0355884C2F2C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List</a:t>
          </a:r>
        </a:p>
      </dgm:t>
    </dgm:pt>
    <dgm:pt modelId="{708E731A-7C88-4BB1-A629-D0A4151A246E}" type="parTrans" cxnId="{4E247C1B-6B34-4909-9D4C-8247368E063B}">
      <dgm:prSet/>
      <dgm:spPr/>
      <dgm:t>
        <a:bodyPr/>
        <a:lstStyle/>
        <a:p>
          <a:endParaRPr lang="en-US" sz="2400"/>
        </a:p>
      </dgm:t>
    </dgm:pt>
    <dgm:pt modelId="{AFFE56D8-74EE-44C5-AADD-FBA34E862FE1}" type="sibTrans" cxnId="{4E247C1B-6B34-4909-9D4C-8247368E063B}">
      <dgm:prSet/>
      <dgm:spPr/>
      <dgm:t>
        <a:bodyPr/>
        <a:lstStyle/>
        <a:p>
          <a:endParaRPr lang="en-US" sz="2400"/>
        </a:p>
      </dgm:t>
    </dgm:pt>
    <dgm:pt modelId="{7A806305-5401-42EB-A629-4ECA575F426D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Dictionary</a:t>
          </a:r>
        </a:p>
      </dgm:t>
    </dgm:pt>
    <dgm:pt modelId="{033D73E6-90F4-42DB-8DD4-13DF2F11530E}" type="parTrans" cxnId="{1C74F73B-A849-409A-A446-24D0772668A2}">
      <dgm:prSet/>
      <dgm:spPr/>
      <dgm:t>
        <a:bodyPr/>
        <a:lstStyle/>
        <a:p>
          <a:endParaRPr lang="en-US" sz="2400"/>
        </a:p>
      </dgm:t>
    </dgm:pt>
    <dgm:pt modelId="{3CC683C9-A965-47C7-96A0-0DB6DAE32E3B}" type="sibTrans" cxnId="{1C74F73B-A849-409A-A446-24D0772668A2}">
      <dgm:prSet/>
      <dgm:spPr/>
      <dgm:t>
        <a:bodyPr/>
        <a:lstStyle/>
        <a:p>
          <a:endParaRPr lang="en-US" sz="2400"/>
        </a:p>
      </dgm:t>
    </dgm:pt>
    <dgm:pt modelId="{B6212749-00EC-4F8C-AED0-95160B73B973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Integer</a:t>
          </a:r>
        </a:p>
      </dgm:t>
    </dgm:pt>
    <dgm:pt modelId="{F621D26B-80BC-45A1-8B04-12AC4F062234}" type="parTrans" cxnId="{3F802A4E-43FC-4799-8A9A-24061110DE9D}">
      <dgm:prSet/>
      <dgm:spPr/>
      <dgm:t>
        <a:bodyPr/>
        <a:lstStyle/>
        <a:p>
          <a:endParaRPr lang="en-US" sz="2400"/>
        </a:p>
      </dgm:t>
    </dgm:pt>
    <dgm:pt modelId="{F9F80F85-8CCC-4DC2-A68D-181DC78A84E1}" type="sibTrans" cxnId="{3F802A4E-43FC-4799-8A9A-24061110DE9D}">
      <dgm:prSet/>
      <dgm:spPr/>
      <dgm:t>
        <a:bodyPr/>
        <a:lstStyle/>
        <a:p>
          <a:endParaRPr lang="en-US" sz="2400"/>
        </a:p>
      </dgm:t>
    </dgm:pt>
    <dgm:pt modelId="{7B0816AA-1F2F-48FF-86B2-69CD775A27C1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Category</a:t>
          </a:r>
        </a:p>
      </dgm:t>
    </dgm:pt>
    <dgm:pt modelId="{40361424-6C4F-49A8-89D7-EEC4DB242718}" type="parTrans" cxnId="{AB554B8B-AC12-432F-BBAB-A1F0FFE5DDC9}">
      <dgm:prSet/>
      <dgm:spPr/>
      <dgm:t>
        <a:bodyPr/>
        <a:lstStyle/>
        <a:p>
          <a:endParaRPr lang="en-US" sz="2400"/>
        </a:p>
      </dgm:t>
    </dgm:pt>
    <dgm:pt modelId="{E25BAB9F-ADAD-40F9-848D-878DB452EBE3}" type="sibTrans" cxnId="{AB554B8B-AC12-432F-BBAB-A1F0FFE5DDC9}">
      <dgm:prSet/>
      <dgm:spPr/>
      <dgm:t>
        <a:bodyPr/>
        <a:lstStyle/>
        <a:p>
          <a:endParaRPr lang="en-US" sz="2400"/>
        </a:p>
      </dgm:t>
    </dgm:pt>
    <dgm:pt modelId="{D017109D-8EA7-44E3-B2CF-DB14799A0938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Category</a:t>
          </a:r>
        </a:p>
      </dgm:t>
    </dgm:pt>
    <dgm:pt modelId="{69245B4A-0C73-40D3-B0D6-E85D68569FDF}" type="parTrans" cxnId="{26282764-10EA-4A5D-B89F-E079CDD526C5}">
      <dgm:prSet/>
      <dgm:spPr/>
      <dgm:t>
        <a:bodyPr/>
        <a:lstStyle/>
        <a:p>
          <a:endParaRPr lang="en-US" sz="2400"/>
        </a:p>
      </dgm:t>
    </dgm:pt>
    <dgm:pt modelId="{DBEEFF8C-1F4C-4389-8D83-F9E9338355CB}" type="sibTrans" cxnId="{26282764-10EA-4A5D-B89F-E079CDD526C5}">
      <dgm:prSet/>
      <dgm:spPr/>
      <dgm:t>
        <a:bodyPr/>
        <a:lstStyle/>
        <a:p>
          <a:endParaRPr lang="en-US" sz="2400"/>
        </a:p>
      </dgm:t>
    </dgm:pt>
    <dgm:pt modelId="{6DBCA908-E585-4CD8-80F6-063732ED1962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 Language CEFR Level</a:t>
          </a:r>
        </a:p>
      </dgm:t>
    </dgm:pt>
    <dgm:pt modelId="{A1BCE52A-5D13-43B4-8004-ABF88CACFDF7}" type="parTrans" cxnId="{D27005EF-EE5F-426B-A10E-E8E98BA717FC}">
      <dgm:prSet/>
      <dgm:spPr/>
      <dgm:t>
        <a:bodyPr/>
        <a:lstStyle/>
        <a:p>
          <a:endParaRPr lang="en-US" sz="2400"/>
        </a:p>
      </dgm:t>
    </dgm:pt>
    <dgm:pt modelId="{A2C9FC24-8337-4F4F-A147-971808761269}" type="sibTrans" cxnId="{D27005EF-EE5F-426B-A10E-E8E98BA717FC}">
      <dgm:prSet/>
      <dgm:spPr/>
      <dgm:t>
        <a:bodyPr/>
        <a:lstStyle/>
        <a:p>
          <a:endParaRPr lang="en-US" sz="2400"/>
        </a:p>
      </dgm:t>
    </dgm:pt>
    <dgm:pt modelId="{EB7E1F91-B330-466A-8D81-301C729B2FB4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Dictionary (key)</a:t>
          </a:r>
        </a:p>
      </dgm:t>
    </dgm:pt>
    <dgm:pt modelId="{4222568D-733B-4E7E-9D27-1572F732A934}" type="parTrans" cxnId="{8CE84D68-510F-4D9F-B294-458C0261A14C}">
      <dgm:prSet/>
      <dgm:spPr/>
      <dgm:t>
        <a:bodyPr/>
        <a:lstStyle/>
        <a:p>
          <a:endParaRPr lang="en-US" sz="2400"/>
        </a:p>
      </dgm:t>
    </dgm:pt>
    <dgm:pt modelId="{0082E1F2-0681-4A2C-861A-6F08323FB438}" type="sibTrans" cxnId="{8CE84D68-510F-4D9F-B294-458C0261A14C}">
      <dgm:prSet/>
      <dgm:spPr/>
      <dgm:t>
        <a:bodyPr/>
        <a:lstStyle/>
        <a:p>
          <a:endParaRPr lang="en-US" sz="2400"/>
        </a:p>
      </dgm:t>
    </dgm:pt>
    <dgm:pt modelId="{D28EF7FE-2F52-40A7-957C-AAAE8CB34FB0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Dictionary (value)</a:t>
          </a:r>
        </a:p>
      </dgm:t>
    </dgm:pt>
    <dgm:pt modelId="{07859E13-6852-4CDE-B1DB-E7A41026830B}" type="parTrans" cxnId="{C0199C86-8232-4352-B82C-174966FC021B}">
      <dgm:prSet/>
      <dgm:spPr/>
      <dgm:t>
        <a:bodyPr/>
        <a:lstStyle/>
        <a:p>
          <a:endParaRPr lang="en-US" sz="2400"/>
        </a:p>
      </dgm:t>
    </dgm:pt>
    <dgm:pt modelId="{F2A264FD-8B70-4F40-BF76-2568862DB14C}" type="sibTrans" cxnId="{C0199C86-8232-4352-B82C-174966FC021B}">
      <dgm:prSet/>
      <dgm:spPr/>
      <dgm:t>
        <a:bodyPr/>
        <a:lstStyle/>
        <a:p>
          <a:endParaRPr lang="en-US" sz="2400"/>
        </a:p>
      </dgm:t>
    </dgm:pt>
    <dgm:pt modelId="{988F72B5-0698-4C1F-95BF-0B0C5D2C52CF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Integer</a:t>
          </a:r>
        </a:p>
      </dgm:t>
    </dgm:pt>
    <dgm:pt modelId="{562FEAC0-6352-484B-8A5F-A1C4FC8FFABF}" type="parTrans" cxnId="{84306C6C-529A-4C66-BA78-096783C522AB}">
      <dgm:prSet/>
      <dgm:spPr/>
      <dgm:t>
        <a:bodyPr/>
        <a:lstStyle/>
        <a:p>
          <a:endParaRPr lang="en-US" sz="2400"/>
        </a:p>
      </dgm:t>
    </dgm:pt>
    <dgm:pt modelId="{AB1D1D1C-1587-48D6-98D2-6CD9ABC967A0}" type="sibTrans" cxnId="{84306C6C-529A-4C66-BA78-096783C522AB}">
      <dgm:prSet/>
      <dgm:spPr/>
      <dgm:t>
        <a:bodyPr/>
        <a:lstStyle/>
        <a:p>
          <a:endParaRPr lang="en-US" sz="2400"/>
        </a:p>
      </dgm:t>
    </dgm:pt>
    <dgm:pt modelId="{042268FD-3D92-4125-950B-50252299F16D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Date</a:t>
          </a:r>
        </a:p>
      </dgm:t>
    </dgm:pt>
    <dgm:pt modelId="{8611CF9C-5D97-4BDE-BF62-E9677127AB41}" type="parTrans" cxnId="{66F53BF8-3429-42E9-8CBE-C98F07F2A6D5}">
      <dgm:prSet/>
      <dgm:spPr/>
      <dgm:t>
        <a:bodyPr/>
        <a:lstStyle/>
        <a:p>
          <a:endParaRPr lang="en-US" sz="2400"/>
        </a:p>
      </dgm:t>
    </dgm:pt>
    <dgm:pt modelId="{994A98C2-3C2A-40A9-90BE-79694748A84E}" type="sibTrans" cxnId="{66F53BF8-3429-42E9-8CBE-C98F07F2A6D5}">
      <dgm:prSet/>
      <dgm:spPr/>
      <dgm:t>
        <a:bodyPr/>
        <a:lstStyle/>
        <a:p>
          <a:endParaRPr lang="en-US" sz="2400"/>
        </a:p>
      </dgm:t>
    </dgm:pt>
    <dgm:pt modelId="{4F76E3AF-F237-46C1-8241-DCAF7972FEEF}" type="pres">
      <dgm:prSet presAssocID="{1A829E03-8947-45B2-B526-84536620D8B4}" presName="Name0" presStyleCnt="0">
        <dgm:presLayoutVars>
          <dgm:dir/>
          <dgm:resizeHandles val="exact"/>
        </dgm:presLayoutVars>
      </dgm:prSet>
      <dgm:spPr/>
    </dgm:pt>
    <dgm:pt modelId="{DCF74107-2AFB-45A5-8100-6640620F3E91}" type="pres">
      <dgm:prSet presAssocID="{581A2EFF-4E3F-4A75-BE98-AFAEE62C172B}" presName="Name5" presStyleLbl="vennNode1" presStyleIdx="0" presStyleCnt="14">
        <dgm:presLayoutVars>
          <dgm:bulletEnabled val="1"/>
        </dgm:presLayoutVars>
      </dgm:prSet>
      <dgm:spPr/>
    </dgm:pt>
    <dgm:pt modelId="{FF900E42-B5AD-47DE-8DFB-A04E096D00CB}" type="pres">
      <dgm:prSet presAssocID="{D18D300F-0D76-4031-A170-98EB6D79EE5C}" presName="space" presStyleCnt="0"/>
      <dgm:spPr/>
    </dgm:pt>
    <dgm:pt modelId="{328E2F78-0C07-4855-B8B9-F4B26E026F2C}" type="pres">
      <dgm:prSet presAssocID="{55226749-4762-4F79-9B27-8BCAC13A447E}" presName="Name5" presStyleLbl="vennNode1" presStyleIdx="1" presStyleCnt="14">
        <dgm:presLayoutVars>
          <dgm:bulletEnabled val="1"/>
        </dgm:presLayoutVars>
      </dgm:prSet>
      <dgm:spPr/>
    </dgm:pt>
    <dgm:pt modelId="{6D76A878-F891-4240-BC3A-C4F53ABA2200}" type="pres">
      <dgm:prSet presAssocID="{BADF9661-944D-4F7F-9CA5-508ADBD449CC}" presName="space" presStyleCnt="0"/>
      <dgm:spPr/>
    </dgm:pt>
    <dgm:pt modelId="{EC0CD276-EB54-4C52-AF2B-65340394B1DA}" type="pres">
      <dgm:prSet presAssocID="{EE921D84-B355-414F-9289-010B279A2883}" presName="Name5" presStyleLbl="vennNode1" presStyleIdx="2" presStyleCnt="14">
        <dgm:presLayoutVars>
          <dgm:bulletEnabled val="1"/>
        </dgm:presLayoutVars>
      </dgm:prSet>
      <dgm:spPr/>
    </dgm:pt>
    <dgm:pt modelId="{CD39E986-5B5C-482C-B7EB-8C564B087483}" type="pres">
      <dgm:prSet presAssocID="{D4004AE6-CFDB-46F0-888C-972929C7AD28}" presName="space" presStyleCnt="0"/>
      <dgm:spPr/>
    </dgm:pt>
    <dgm:pt modelId="{1E823B0C-DC51-4E3E-912F-EF856DE0DCD4}" type="pres">
      <dgm:prSet presAssocID="{91738F51-0F68-479F-B3E1-E5D504CDCA97}" presName="Name5" presStyleLbl="vennNode1" presStyleIdx="3" presStyleCnt="14">
        <dgm:presLayoutVars>
          <dgm:bulletEnabled val="1"/>
        </dgm:presLayoutVars>
      </dgm:prSet>
      <dgm:spPr/>
    </dgm:pt>
    <dgm:pt modelId="{36733D4D-5A2B-4AB4-9EF1-AA0B00FB24CD}" type="pres">
      <dgm:prSet presAssocID="{E3066335-BE49-4B5C-BB3D-A9AA53192874}" presName="space" presStyleCnt="0"/>
      <dgm:spPr/>
    </dgm:pt>
    <dgm:pt modelId="{6AB64953-FAC2-43D6-8247-5727CB572681}" type="pres">
      <dgm:prSet presAssocID="{E31C330D-E356-41A3-BEDF-80876D6A4AA2}" presName="Name5" presStyleLbl="vennNode1" presStyleIdx="4" presStyleCnt="14">
        <dgm:presLayoutVars>
          <dgm:bulletEnabled val="1"/>
        </dgm:presLayoutVars>
      </dgm:prSet>
      <dgm:spPr/>
    </dgm:pt>
    <dgm:pt modelId="{AA8DEEE9-078F-499F-899F-75CDB75CE9E5}" type="pres">
      <dgm:prSet presAssocID="{0093F2C8-59E0-42A9-BE9F-9BC298280937}" presName="space" presStyleCnt="0"/>
      <dgm:spPr/>
    </dgm:pt>
    <dgm:pt modelId="{E16683CE-7FA7-4B37-8B34-0078D0544502}" type="pres">
      <dgm:prSet presAssocID="{58C1D626-5A7D-4F80-B92F-388506DF4FB6}" presName="Name5" presStyleLbl="vennNode1" presStyleIdx="5" presStyleCnt="14">
        <dgm:presLayoutVars>
          <dgm:bulletEnabled val="1"/>
        </dgm:presLayoutVars>
      </dgm:prSet>
      <dgm:spPr/>
    </dgm:pt>
    <dgm:pt modelId="{9FB5AE30-364E-4A15-B98F-6808FB5F77F1}" type="pres">
      <dgm:prSet presAssocID="{E590CEA1-E7AA-4C93-B0B9-84B80845F41B}" presName="space" presStyleCnt="0"/>
      <dgm:spPr/>
    </dgm:pt>
    <dgm:pt modelId="{5FC35A07-FDB2-41BF-8409-24F863B8416A}" type="pres">
      <dgm:prSet presAssocID="{3CEAE332-C548-42B2-BB4F-C818590389C7}" presName="Name5" presStyleLbl="vennNode1" presStyleIdx="6" presStyleCnt="14">
        <dgm:presLayoutVars>
          <dgm:bulletEnabled val="1"/>
        </dgm:presLayoutVars>
      </dgm:prSet>
      <dgm:spPr/>
    </dgm:pt>
    <dgm:pt modelId="{5BEF55DB-8408-45ED-AEFF-1F08660A8CE9}" type="pres">
      <dgm:prSet presAssocID="{F78E356F-C4E7-4041-A85A-5EBFC70EACE7}" presName="space" presStyleCnt="0"/>
      <dgm:spPr/>
    </dgm:pt>
    <dgm:pt modelId="{88A4613C-55E5-486D-AD37-D204790EC127}" type="pres">
      <dgm:prSet presAssocID="{20B74C0B-49C7-44BD-B1D2-999A2CF8B430}" presName="Name5" presStyleLbl="vennNode1" presStyleIdx="7" presStyleCnt="14">
        <dgm:presLayoutVars>
          <dgm:bulletEnabled val="1"/>
        </dgm:presLayoutVars>
      </dgm:prSet>
      <dgm:spPr/>
    </dgm:pt>
    <dgm:pt modelId="{05A45341-0D9E-4057-8E83-86118D4EFF24}" type="pres">
      <dgm:prSet presAssocID="{8291D4D2-6844-44D2-A58F-4B0A64C95B28}" presName="space" presStyleCnt="0"/>
      <dgm:spPr/>
    </dgm:pt>
    <dgm:pt modelId="{2C97F26B-8533-4D61-82CE-4DF57D15A8D1}" type="pres">
      <dgm:prSet presAssocID="{90715A52-6E47-445F-83DF-36EC34409C56}" presName="Name5" presStyleLbl="vennNode1" presStyleIdx="8" presStyleCnt="14">
        <dgm:presLayoutVars>
          <dgm:bulletEnabled val="1"/>
        </dgm:presLayoutVars>
      </dgm:prSet>
      <dgm:spPr/>
    </dgm:pt>
    <dgm:pt modelId="{79D9F876-1D49-49F0-810F-A56C5ABBE887}" type="pres">
      <dgm:prSet presAssocID="{AFF896F4-E60A-4A8D-98CF-05298056A9AE}" presName="space" presStyleCnt="0"/>
      <dgm:spPr/>
    </dgm:pt>
    <dgm:pt modelId="{546B5794-A760-4F6A-AB8E-2ADF2ACC2038}" type="pres">
      <dgm:prSet presAssocID="{0C72CBBA-2B12-4E84-A3F2-F353CCA38D1A}" presName="Name5" presStyleLbl="vennNode1" presStyleIdx="9" presStyleCnt="14">
        <dgm:presLayoutVars>
          <dgm:bulletEnabled val="1"/>
        </dgm:presLayoutVars>
      </dgm:prSet>
      <dgm:spPr/>
    </dgm:pt>
    <dgm:pt modelId="{66BD9983-2EA5-4D97-B008-9D3C8B9732D1}" type="pres">
      <dgm:prSet presAssocID="{84AC4F43-1C33-47D2-BF98-F660FFFED773}" presName="space" presStyleCnt="0"/>
      <dgm:spPr/>
    </dgm:pt>
    <dgm:pt modelId="{9FCBAED9-2665-49BE-9136-F8B637B24E5D}" type="pres">
      <dgm:prSet presAssocID="{9304411E-FA73-400E-9141-810FDFFC1F23}" presName="Name5" presStyleLbl="vennNode1" presStyleIdx="10" presStyleCnt="14">
        <dgm:presLayoutVars>
          <dgm:bulletEnabled val="1"/>
        </dgm:presLayoutVars>
      </dgm:prSet>
      <dgm:spPr/>
    </dgm:pt>
    <dgm:pt modelId="{805BE3A8-45D7-4C7C-94AF-BCA2EAE30A1E}" type="pres">
      <dgm:prSet presAssocID="{36CC19B9-E734-499C-A427-21A7A9C5B31D}" presName="space" presStyleCnt="0"/>
      <dgm:spPr/>
    </dgm:pt>
    <dgm:pt modelId="{7912E66C-F57D-4F85-A7A0-CDC13C000AF6}" type="pres">
      <dgm:prSet presAssocID="{6DBCA908-E585-4CD8-80F6-063732ED1962}" presName="Name5" presStyleLbl="vennNode1" presStyleIdx="11" presStyleCnt="14">
        <dgm:presLayoutVars>
          <dgm:bulletEnabled val="1"/>
        </dgm:presLayoutVars>
      </dgm:prSet>
      <dgm:spPr/>
    </dgm:pt>
    <dgm:pt modelId="{E476EB5D-2233-412F-92CE-D8D2E0511809}" type="pres">
      <dgm:prSet presAssocID="{A2C9FC24-8337-4F4F-A147-971808761269}" presName="space" presStyleCnt="0"/>
      <dgm:spPr/>
    </dgm:pt>
    <dgm:pt modelId="{57243A05-AB27-4144-B3E2-47391F08A1D1}" type="pres">
      <dgm:prSet presAssocID="{EAC1106F-36C9-4F98-84B2-DCB6F513D837}" presName="Name5" presStyleLbl="vennNode1" presStyleIdx="12" presStyleCnt="14">
        <dgm:presLayoutVars>
          <dgm:bulletEnabled val="1"/>
        </dgm:presLayoutVars>
      </dgm:prSet>
      <dgm:spPr/>
    </dgm:pt>
    <dgm:pt modelId="{9FA75709-329D-451D-A323-66299D9E076D}" type="pres">
      <dgm:prSet presAssocID="{04BAB84E-5E9D-4E13-BCFA-227D744D28D2}" presName="space" presStyleCnt="0"/>
      <dgm:spPr/>
    </dgm:pt>
    <dgm:pt modelId="{C2985195-3D72-4C85-A5CB-3BD6D2CA6D41}" type="pres">
      <dgm:prSet presAssocID="{D7174B2B-7D92-4784-B4CF-AFD8F10EE6FB}" presName="Name5" presStyleLbl="vennNode1" presStyleIdx="13" presStyleCnt="14">
        <dgm:presLayoutVars>
          <dgm:bulletEnabled val="1"/>
        </dgm:presLayoutVars>
      </dgm:prSet>
      <dgm:spPr/>
    </dgm:pt>
  </dgm:ptLst>
  <dgm:cxnLst>
    <dgm:cxn modelId="{1A80D101-3801-41FA-9BAD-DB3935D7270A}" type="presOf" srcId="{D28EF7FE-2F52-40A7-957C-AAAE8CB34FB0}" destId="{7912E66C-F57D-4F85-A7A0-CDC13C000AF6}" srcOrd="0" destOrd="1" presId="urn:microsoft.com/office/officeart/2005/8/layout/venn3"/>
    <dgm:cxn modelId="{0EDF4707-6EB9-44A8-8AB2-B4A4E1A82A66}" srcId="{1A829E03-8947-45B2-B526-84536620D8B4}" destId="{20B74C0B-49C7-44BD-B1D2-999A2CF8B430}" srcOrd="7" destOrd="0" parTransId="{1AE60A21-0F97-4AE5-8537-EB4B969E3674}" sibTransId="{8291D4D2-6844-44D2-A58F-4B0A64C95B28}"/>
    <dgm:cxn modelId="{66A3DB08-C359-46BC-8F8D-6C60BF5EC17B}" srcId="{1A829E03-8947-45B2-B526-84536620D8B4}" destId="{58C1D626-5A7D-4F80-B92F-388506DF4FB6}" srcOrd="5" destOrd="0" parTransId="{ED2A148A-3A73-46C6-9C2E-D4AC34AA73F7}" sibTransId="{E590CEA1-E7AA-4C93-B0B9-84B80845F41B}"/>
    <dgm:cxn modelId="{81F5420F-2079-4C10-9D6F-BB5E1B1F9A9F}" srcId="{581A2EFF-4E3F-4A75-BE98-AFAEE62C172B}" destId="{47F580F8-7650-43A1-873C-60D83A0F62E3}" srcOrd="0" destOrd="0" parTransId="{A9E9FBE7-85C4-4834-8E76-98CCBB8ECA97}" sibTransId="{4BAE02C8-70CF-4A12-BF38-439546E7A909}"/>
    <dgm:cxn modelId="{FD316917-3922-4D03-BD47-E015C6F8DB65}" srcId="{1A829E03-8947-45B2-B526-84536620D8B4}" destId="{581A2EFF-4E3F-4A75-BE98-AFAEE62C172B}" srcOrd="0" destOrd="0" parTransId="{ED5FE8AA-86C3-4271-B97E-3B89A25933E2}" sibTransId="{D18D300F-0D76-4031-A170-98EB6D79EE5C}"/>
    <dgm:cxn modelId="{4E247C1B-6B34-4909-9D4C-8247368E063B}" srcId="{58C1D626-5A7D-4F80-B92F-388506DF4FB6}" destId="{91BEC6C9-A185-4CF3-B6BD-0355884C2F2C}" srcOrd="0" destOrd="0" parTransId="{708E731A-7C88-4BB1-A629-D0A4151A246E}" sibTransId="{AFFE56D8-74EE-44C5-AADD-FBA34E862FE1}"/>
    <dgm:cxn modelId="{8A4F8B27-7957-4F80-837B-E7F8151A5ADF}" type="presOf" srcId="{EE921D84-B355-414F-9289-010B279A2883}" destId="{EC0CD276-EB54-4C52-AF2B-65340394B1DA}" srcOrd="0" destOrd="0" presId="urn:microsoft.com/office/officeart/2005/8/layout/venn3"/>
    <dgm:cxn modelId="{41170B2B-3BEB-42E9-8692-25FB0D18F2F6}" type="presOf" srcId="{9304411E-FA73-400E-9141-810FDFFC1F23}" destId="{9FCBAED9-2665-49BE-9136-F8B637B24E5D}" srcOrd="0" destOrd="0" presId="urn:microsoft.com/office/officeart/2005/8/layout/venn3"/>
    <dgm:cxn modelId="{70CA0B2B-E0EC-4FFD-AD85-1E862860A3B7}" type="presOf" srcId="{D7174B2B-7D92-4784-B4CF-AFD8F10EE6FB}" destId="{C2985195-3D72-4C85-A5CB-3BD6D2CA6D41}" srcOrd="0" destOrd="0" presId="urn:microsoft.com/office/officeart/2005/8/layout/venn3"/>
    <dgm:cxn modelId="{8377172B-165F-4DB0-8008-56078428C426}" type="presOf" srcId="{042268FD-3D92-4125-950B-50252299F16D}" destId="{C2985195-3D72-4C85-A5CB-3BD6D2CA6D41}" srcOrd="0" destOrd="1" presId="urn:microsoft.com/office/officeart/2005/8/layout/venn3"/>
    <dgm:cxn modelId="{7646E42B-5A93-49A7-88AB-DF5194C14B72}" type="presOf" srcId="{6123C5D7-13F9-48F5-A303-3E6D11449882}" destId="{328E2F78-0C07-4855-B8B9-F4B26E026F2C}" srcOrd="0" destOrd="1" presId="urn:microsoft.com/office/officeart/2005/8/layout/venn3"/>
    <dgm:cxn modelId="{DEEBAC2C-C658-4028-A79D-973144222212}" srcId="{1A829E03-8947-45B2-B526-84536620D8B4}" destId="{EE921D84-B355-414F-9289-010B279A2883}" srcOrd="2" destOrd="0" parTransId="{E09D46BA-29A3-4D82-9580-8703B2FF752C}" sibTransId="{D4004AE6-CFDB-46F0-888C-972929C7AD28}"/>
    <dgm:cxn modelId="{7042AC2F-CC6A-4F6A-B0D1-81CB69E4428A}" type="presOf" srcId="{7B0816AA-1F2F-48FF-86B2-69CD775A27C1}" destId="{2C97F26B-8533-4D61-82CE-4DF57D15A8D1}" srcOrd="0" destOrd="1" presId="urn:microsoft.com/office/officeart/2005/8/layout/venn3"/>
    <dgm:cxn modelId="{A92EAA38-8B15-4308-B409-7EBB62EFD5EF}" srcId="{1A829E03-8947-45B2-B526-84536620D8B4}" destId="{3CEAE332-C548-42B2-BB4F-C818590389C7}" srcOrd="6" destOrd="0" parTransId="{B717B3A9-2CF6-417A-9928-95021EB54468}" sibTransId="{F78E356F-C4E7-4041-A85A-5EBFC70EACE7}"/>
    <dgm:cxn modelId="{CC3C673B-2348-4573-B791-4A8E6FCEE78C}" type="presOf" srcId="{58C1D626-5A7D-4F80-B92F-388506DF4FB6}" destId="{E16683CE-7FA7-4B37-8B34-0078D0544502}" srcOrd="0" destOrd="0" presId="urn:microsoft.com/office/officeart/2005/8/layout/venn3"/>
    <dgm:cxn modelId="{1C74F73B-A849-409A-A446-24D0772668A2}" srcId="{3CEAE332-C548-42B2-BB4F-C818590389C7}" destId="{7A806305-5401-42EB-A629-4ECA575F426D}" srcOrd="0" destOrd="0" parTransId="{033D73E6-90F4-42DB-8DD4-13DF2F11530E}" sibTransId="{3CC683C9-A965-47C7-96A0-0DB6DAE32E3B}"/>
    <dgm:cxn modelId="{93BBF460-20B8-4B40-89E2-D34C154439E2}" srcId="{EE921D84-B355-414F-9289-010B279A2883}" destId="{7FCB1D3D-41DC-4F0A-9617-B3C08332DB00}" srcOrd="0" destOrd="0" parTransId="{07CDAD0F-F8E4-4FA1-B58A-68550D78E20C}" sibTransId="{EF31D27F-D73A-45C3-92FF-C8A11469316F}"/>
    <dgm:cxn modelId="{BAB14461-F2D6-4539-9353-00E94DC57F9D}" srcId="{1A829E03-8947-45B2-B526-84536620D8B4}" destId="{55226749-4762-4F79-9B27-8BCAC13A447E}" srcOrd="1" destOrd="0" parTransId="{BBB51826-9E41-4CD7-9423-5EED1A5D7574}" sibTransId="{BADF9661-944D-4F7F-9CA5-508ADBD449CC}"/>
    <dgm:cxn modelId="{88814043-5CD8-4D30-B057-C87DDB1DA417}" type="presOf" srcId="{3CEAE332-C548-42B2-BB4F-C818590389C7}" destId="{5FC35A07-FDB2-41BF-8409-24F863B8416A}" srcOrd="0" destOrd="0" presId="urn:microsoft.com/office/officeart/2005/8/layout/venn3"/>
    <dgm:cxn modelId="{26282764-10EA-4A5D-B89F-E079CDD526C5}" srcId="{0C72CBBA-2B12-4E84-A3F2-F353CCA38D1A}" destId="{D017109D-8EA7-44E3-B2CF-DB14799A0938}" srcOrd="0" destOrd="0" parTransId="{69245B4A-0C73-40D3-B0D6-E85D68569FDF}" sibTransId="{DBEEFF8C-1F4C-4389-8D83-F9E9338355CB}"/>
    <dgm:cxn modelId="{D21BA466-C7C9-4F9E-8E70-F66D97BEAAD8}" type="presOf" srcId="{1A829E03-8947-45B2-B526-84536620D8B4}" destId="{4F76E3AF-F237-46C1-8241-DCAF7972FEEF}" srcOrd="0" destOrd="0" presId="urn:microsoft.com/office/officeart/2005/8/layout/venn3"/>
    <dgm:cxn modelId="{ECB22668-C67E-43C3-A635-E7C3D63AF0C2}" type="presOf" srcId="{0C72CBBA-2B12-4E84-A3F2-F353CCA38D1A}" destId="{546B5794-A760-4F6A-AB8E-2ADF2ACC2038}" srcOrd="0" destOrd="0" presId="urn:microsoft.com/office/officeart/2005/8/layout/venn3"/>
    <dgm:cxn modelId="{8CE84D68-510F-4D9F-B294-458C0261A14C}" srcId="{9304411E-FA73-400E-9141-810FDFFC1F23}" destId="{EB7E1F91-B330-466A-8D81-301C729B2FB4}" srcOrd="0" destOrd="0" parTransId="{4222568D-733B-4E7E-9D27-1572F732A934}" sibTransId="{0082E1F2-0681-4A2C-861A-6F08323FB438}"/>
    <dgm:cxn modelId="{84306C6C-529A-4C66-BA78-096783C522AB}" srcId="{EAC1106F-36C9-4F98-84B2-DCB6F513D837}" destId="{988F72B5-0698-4C1F-95BF-0B0C5D2C52CF}" srcOrd="0" destOrd="0" parTransId="{562FEAC0-6352-484B-8A5F-A1C4FC8FFABF}" sibTransId="{AB1D1D1C-1587-48D6-98D2-6CD9ABC967A0}"/>
    <dgm:cxn modelId="{E03EA04D-0765-4307-8F8C-D6E4B53EA7E6}" srcId="{55226749-4762-4F79-9B27-8BCAC13A447E}" destId="{6123C5D7-13F9-48F5-A303-3E6D11449882}" srcOrd="0" destOrd="0" parTransId="{B3426C41-9C8B-496D-9EF7-5D0F395D12DB}" sibTransId="{D3CD453D-0173-4EF9-8154-3B910ADE628D}"/>
    <dgm:cxn modelId="{3F802A4E-43FC-4799-8A9A-24061110DE9D}" srcId="{20B74C0B-49C7-44BD-B1D2-999A2CF8B430}" destId="{B6212749-00EC-4F8C-AED0-95160B73B973}" srcOrd="0" destOrd="0" parTransId="{F621D26B-80BC-45A1-8B04-12AC4F062234}" sibTransId="{F9F80F85-8CCC-4DC2-A68D-181DC78A84E1}"/>
    <dgm:cxn modelId="{B4834E70-DE1C-4689-832C-D5560546ED62}" type="presOf" srcId="{988F72B5-0698-4C1F-95BF-0B0C5D2C52CF}" destId="{57243A05-AB27-4144-B3E2-47391F08A1D1}" srcOrd="0" destOrd="1" presId="urn:microsoft.com/office/officeart/2005/8/layout/venn3"/>
    <dgm:cxn modelId="{94CF8674-8EB5-4631-A96D-BC3A3F228EDC}" type="presOf" srcId="{91738F51-0F68-479F-B3E1-E5D504CDCA97}" destId="{1E823B0C-DC51-4E3E-912F-EF856DE0DCD4}" srcOrd="0" destOrd="0" presId="urn:microsoft.com/office/officeart/2005/8/layout/venn3"/>
    <dgm:cxn modelId="{95C0E87E-F8AE-4BA1-A884-A7F2AD5B5A11}" type="presOf" srcId="{6DBCA908-E585-4CD8-80F6-063732ED1962}" destId="{7912E66C-F57D-4F85-A7A0-CDC13C000AF6}" srcOrd="0" destOrd="0" presId="urn:microsoft.com/office/officeart/2005/8/layout/venn3"/>
    <dgm:cxn modelId="{D4862985-A35B-45EE-9580-B3094EBACE71}" srcId="{1A829E03-8947-45B2-B526-84536620D8B4}" destId="{90715A52-6E47-445F-83DF-36EC34409C56}" srcOrd="8" destOrd="0" parTransId="{B43B66CC-EDB4-427B-A47B-5703A735CFC2}" sibTransId="{AFF896F4-E60A-4A8D-98CF-05298056A9AE}"/>
    <dgm:cxn modelId="{C0199C86-8232-4352-B82C-174966FC021B}" srcId="{6DBCA908-E585-4CD8-80F6-063732ED1962}" destId="{D28EF7FE-2F52-40A7-957C-AAAE8CB34FB0}" srcOrd="0" destOrd="0" parTransId="{07859E13-6852-4CDE-B1DB-E7A41026830B}" sibTransId="{F2A264FD-8B70-4F40-BF76-2568862DB14C}"/>
    <dgm:cxn modelId="{D7E8CD88-5B91-4D38-ABEF-D67C8976C377}" type="presOf" srcId="{E31C330D-E356-41A3-BEDF-80876D6A4AA2}" destId="{6AB64953-FAC2-43D6-8247-5727CB572681}" srcOrd="0" destOrd="0" presId="urn:microsoft.com/office/officeart/2005/8/layout/venn3"/>
    <dgm:cxn modelId="{AB554B8B-AC12-432F-BBAB-A1F0FFE5DDC9}" srcId="{90715A52-6E47-445F-83DF-36EC34409C56}" destId="{7B0816AA-1F2F-48FF-86B2-69CD775A27C1}" srcOrd="0" destOrd="0" parTransId="{40361424-6C4F-49A8-89D7-EEC4DB242718}" sibTransId="{E25BAB9F-ADAD-40F9-848D-878DB452EBE3}"/>
    <dgm:cxn modelId="{6C282A8F-F050-4A29-82E9-CC710EC4B4A1}" type="presOf" srcId="{895ACA32-7555-457E-AB33-B2621728440C}" destId="{6AB64953-FAC2-43D6-8247-5727CB572681}" srcOrd="0" destOrd="1" presId="urn:microsoft.com/office/officeart/2005/8/layout/venn3"/>
    <dgm:cxn modelId="{42429C92-4433-46DE-A223-9C4C254E036E}" type="presOf" srcId="{D017109D-8EA7-44E3-B2CF-DB14799A0938}" destId="{546B5794-A760-4F6A-AB8E-2ADF2ACC2038}" srcOrd="0" destOrd="1" presId="urn:microsoft.com/office/officeart/2005/8/layout/venn3"/>
    <dgm:cxn modelId="{02716596-9DFB-454F-B416-17129D2AFAAA}" type="presOf" srcId="{47F580F8-7650-43A1-873C-60D83A0F62E3}" destId="{DCF74107-2AFB-45A5-8100-6640620F3E91}" srcOrd="0" destOrd="1" presId="urn:microsoft.com/office/officeart/2005/8/layout/venn3"/>
    <dgm:cxn modelId="{EA747196-C525-4312-83B6-32EF78047B28}" type="presOf" srcId="{7FCB1D3D-41DC-4F0A-9617-B3C08332DB00}" destId="{EC0CD276-EB54-4C52-AF2B-65340394B1DA}" srcOrd="0" destOrd="1" presId="urn:microsoft.com/office/officeart/2005/8/layout/venn3"/>
    <dgm:cxn modelId="{BD639E9B-EAEF-4700-8CF4-8A3B78C0C014}" srcId="{1A829E03-8947-45B2-B526-84536620D8B4}" destId="{EAC1106F-36C9-4F98-84B2-DCB6F513D837}" srcOrd="12" destOrd="0" parTransId="{E8AA5958-5437-4C3B-A488-3BB1D1E286CA}" sibTransId="{04BAB84E-5E9D-4E13-BCFA-227D744D28D2}"/>
    <dgm:cxn modelId="{03FF819E-E0E8-4EF8-8686-77F607E4F6AB}" srcId="{1A829E03-8947-45B2-B526-84536620D8B4}" destId="{91738F51-0F68-479F-B3E1-E5D504CDCA97}" srcOrd="3" destOrd="0" parTransId="{12EBC96D-0BBA-4ADD-B567-9E6852D33631}" sibTransId="{E3066335-BE49-4B5C-BB3D-A9AA53192874}"/>
    <dgm:cxn modelId="{AEA8BAA9-D780-45AF-B6F0-C2D762834FCE}" type="presOf" srcId="{B6212749-00EC-4F8C-AED0-95160B73B973}" destId="{88A4613C-55E5-486D-AD37-D204790EC127}" srcOrd="0" destOrd="1" presId="urn:microsoft.com/office/officeart/2005/8/layout/venn3"/>
    <dgm:cxn modelId="{CCF86AAE-3E06-4DB7-8D3A-B9D197FDF093}" srcId="{91738F51-0F68-479F-B3E1-E5D504CDCA97}" destId="{31E6AD0A-C3E4-4D0C-9BD7-2A4B4812B0DA}" srcOrd="0" destOrd="0" parTransId="{842F33A9-910D-414B-895C-7A11E1FFB9CA}" sibTransId="{6178F025-5F57-4ABA-B120-10E4E8B35311}"/>
    <dgm:cxn modelId="{1D425EB0-A642-49F1-8DB2-04623D3CC2E9}" type="presOf" srcId="{20B74C0B-49C7-44BD-B1D2-999A2CF8B430}" destId="{88A4613C-55E5-486D-AD37-D204790EC127}" srcOrd="0" destOrd="0" presId="urn:microsoft.com/office/officeart/2005/8/layout/venn3"/>
    <dgm:cxn modelId="{F5258ABA-BD65-46F8-9DDC-2E48024739AE}" type="presOf" srcId="{EB7E1F91-B330-466A-8D81-301C729B2FB4}" destId="{9FCBAED9-2665-49BE-9136-F8B637B24E5D}" srcOrd="0" destOrd="1" presId="urn:microsoft.com/office/officeart/2005/8/layout/venn3"/>
    <dgm:cxn modelId="{659D55BD-6FE5-490B-B64D-DA3E16F0FA4A}" srcId="{1A829E03-8947-45B2-B526-84536620D8B4}" destId="{9304411E-FA73-400E-9141-810FDFFC1F23}" srcOrd="10" destOrd="0" parTransId="{9B9E0A44-2047-4E11-8D33-BF290AFD88B0}" sibTransId="{36CC19B9-E734-499C-A427-21A7A9C5B31D}"/>
    <dgm:cxn modelId="{8F34B0BF-0BD5-4352-85F6-B24CDD72CDFB}" srcId="{1A829E03-8947-45B2-B526-84536620D8B4}" destId="{D7174B2B-7D92-4784-B4CF-AFD8F10EE6FB}" srcOrd="13" destOrd="0" parTransId="{725457A3-38D1-42BF-90CB-648991751316}" sibTransId="{058703CF-84FD-4AC9-8446-F8855A9346F3}"/>
    <dgm:cxn modelId="{DDC91DC7-3264-4722-9ADD-43E8B964BBE5}" type="presOf" srcId="{7A806305-5401-42EB-A629-4ECA575F426D}" destId="{5FC35A07-FDB2-41BF-8409-24F863B8416A}" srcOrd="0" destOrd="1" presId="urn:microsoft.com/office/officeart/2005/8/layout/venn3"/>
    <dgm:cxn modelId="{CB8045D2-2166-4930-96EB-6973C92380DE}" srcId="{E31C330D-E356-41A3-BEDF-80876D6A4AA2}" destId="{895ACA32-7555-457E-AB33-B2621728440C}" srcOrd="0" destOrd="0" parTransId="{3A0FD60F-F881-4E80-9D8E-C679626FC8B3}" sibTransId="{CA2A3FE2-B919-4172-81A0-D15BF0C833C6}"/>
    <dgm:cxn modelId="{288535DC-79E8-4AD2-A998-77C384B3D1FB}" type="presOf" srcId="{31E6AD0A-C3E4-4D0C-9BD7-2A4B4812B0DA}" destId="{1E823B0C-DC51-4E3E-912F-EF856DE0DCD4}" srcOrd="0" destOrd="1" presId="urn:microsoft.com/office/officeart/2005/8/layout/venn3"/>
    <dgm:cxn modelId="{A5339ADE-F730-4733-A0E0-F13A8C96A4CB}" type="presOf" srcId="{90715A52-6E47-445F-83DF-36EC34409C56}" destId="{2C97F26B-8533-4D61-82CE-4DF57D15A8D1}" srcOrd="0" destOrd="0" presId="urn:microsoft.com/office/officeart/2005/8/layout/venn3"/>
    <dgm:cxn modelId="{81E4DBE7-FF60-4181-81B2-CBF06EB6E62D}" srcId="{1A829E03-8947-45B2-B526-84536620D8B4}" destId="{E31C330D-E356-41A3-BEDF-80876D6A4AA2}" srcOrd="4" destOrd="0" parTransId="{A7A47C32-1020-4F0A-9CEA-A02C618BE2CF}" sibTransId="{0093F2C8-59E0-42A9-BE9F-9BC298280937}"/>
    <dgm:cxn modelId="{2EE0B5EA-6ADC-43B8-916E-3E247831861A}" srcId="{1A829E03-8947-45B2-B526-84536620D8B4}" destId="{0C72CBBA-2B12-4E84-A3F2-F353CCA38D1A}" srcOrd="9" destOrd="0" parTransId="{2DCD6533-2148-4EA1-A1FA-6275DDFB26A6}" sibTransId="{84AC4F43-1C33-47D2-BF98-F660FFFED773}"/>
    <dgm:cxn modelId="{F74D1DED-4CE4-4637-A820-1A1A73F12B34}" type="presOf" srcId="{55226749-4762-4F79-9B27-8BCAC13A447E}" destId="{328E2F78-0C07-4855-B8B9-F4B26E026F2C}" srcOrd="0" destOrd="0" presId="urn:microsoft.com/office/officeart/2005/8/layout/venn3"/>
    <dgm:cxn modelId="{D27005EF-EE5F-426B-A10E-E8E98BA717FC}" srcId="{1A829E03-8947-45B2-B526-84536620D8B4}" destId="{6DBCA908-E585-4CD8-80F6-063732ED1962}" srcOrd="11" destOrd="0" parTransId="{A1BCE52A-5D13-43B4-8004-ABF88CACFDF7}" sibTransId="{A2C9FC24-8337-4F4F-A147-971808761269}"/>
    <dgm:cxn modelId="{B47618EF-E319-4682-AC90-35AE3A5A82D3}" type="presOf" srcId="{581A2EFF-4E3F-4A75-BE98-AFAEE62C172B}" destId="{DCF74107-2AFB-45A5-8100-6640620F3E91}" srcOrd="0" destOrd="0" presId="urn:microsoft.com/office/officeart/2005/8/layout/venn3"/>
    <dgm:cxn modelId="{6F7CBCF0-B46A-4AAC-9C3F-B682CD90E3FD}" type="presOf" srcId="{91BEC6C9-A185-4CF3-B6BD-0355884C2F2C}" destId="{E16683CE-7FA7-4B37-8B34-0078D0544502}" srcOrd="0" destOrd="1" presId="urn:microsoft.com/office/officeart/2005/8/layout/venn3"/>
    <dgm:cxn modelId="{66F53BF8-3429-42E9-8CBE-C98F07F2A6D5}" srcId="{D7174B2B-7D92-4784-B4CF-AFD8F10EE6FB}" destId="{042268FD-3D92-4125-950B-50252299F16D}" srcOrd="0" destOrd="0" parTransId="{8611CF9C-5D97-4BDE-BF62-E9677127AB41}" sibTransId="{994A98C2-3C2A-40A9-90BE-79694748A84E}"/>
    <dgm:cxn modelId="{6B4A1DFB-00FB-46D6-B8B5-DD8E049CCEEC}" type="presOf" srcId="{EAC1106F-36C9-4F98-84B2-DCB6F513D837}" destId="{57243A05-AB27-4144-B3E2-47391F08A1D1}" srcOrd="0" destOrd="0" presId="urn:microsoft.com/office/officeart/2005/8/layout/venn3"/>
    <dgm:cxn modelId="{F49FEB85-A0C4-457C-98E7-589283735B8C}" type="presParOf" srcId="{4F76E3AF-F237-46C1-8241-DCAF7972FEEF}" destId="{DCF74107-2AFB-45A5-8100-6640620F3E91}" srcOrd="0" destOrd="0" presId="urn:microsoft.com/office/officeart/2005/8/layout/venn3"/>
    <dgm:cxn modelId="{AA1E0DD9-12AB-47BC-8EAB-8DC1355EC70E}" type="presParOf" srcId="{4F76E3AF-F237-46C1-8241-DCAF7972FEEF}" destId="{FF900E42-B5AD-47DE-8DFB-A04E096D00CB}" srcOrd="1" destOrd="0" presId="urn:microsoft.com/office/officeart/2005/8/layout/venn3"/>
    <dgm:cxn modelId="{BA241521-BA12-410D-9C82-C6CFC8E846BB}" type="presParOf" srcId="{4F76E3AF-F237-46C1-8241-DCAF7972FEEF}" destId="{328E2F78-0C07-4855-B8B9-F4B26E026F2C}" srcOrd="2" destOrd="0" presId="urn:microsoft.com/office/officeart/2005/8/layout/venn3"/>
    <dgm:cxn modelId="{3E978D8D-47B7-432D-BAB4-ECE6E8BB2E78}" type="presParOf" srcId="{4F76E3AF-F237-46C1-8241-DCAF7972FEEF}" destId="{6D76A878-F891-4240-BC3A-C4F53ABA2200}" srcOrd="3" destOrd="0" presId="urn:microsoft.com/office/officeart/2005/8/layout/venn3"/>
    <dgm:cxn modelId="{EFF06FAB-0C40-4EC7-AA48-46FD0A7561C2}" type="presParOf" srcId="{4F76E3AF-F237-46C1-8241-DCAF7972FEEF}" destId="{EC0CD276-EB54-4C52-AF2B-65340394B1DA}" srcOrd="4" destOrd="0" presId="urn:microsoft.com/office/officeart/2005/8/layout/venn3"/>
    <dgm:cxn modelId="{231E8971-25A9-441E-951D-026FB99BC86C}" type="presParOf" srcId="{4F76E3AF-F237-46C1-8241-DCAF7972FEEF}" destId="{CD39E986-5B5C-482C-B7EB-8C564B087483}" srcOrd="5" destOrd="0" presId="urn:microsoft.com/office/officeart/2005/8/layout/venn3"/>
    <dgm:cxn modelId="{07D1BEB7-1F85-4646-9505-741B4A5A3D70}" type="presParOf" srcId="{4F76E3AF-F237-46C1-8241-DCAF7972FEEF}" destId="{1E823B0C-DC51-4E3E-912F-EF856DE0DCD4}" srcOrd="6" destOrd="0" presId="urn:microsoft.com/office/officeart/2005/8/layout/venn3"/>
    <dgm:cxn modelId="{80323E6D-D261-4EEE-B3A8-9A2308DA6A03}" type="presParOf" srcId="{4F76E3AF-F237-46C1-8241-DCAF7972FEEF}" destId="{36733D4D-5A2B-4AB4-9EF1-AA0B00FB24CD}" srcOrd="7" destOrd="0" presId="urn:microsoft.com/office/officeart/2005/8/layout/venn3"/>
    <dgm:cxn modelId="{480D600B-004F-499C-8C3E-41A9C8ED5B60}" type="presParOf" srcId="{4F76E3AF-F237-46C1-8241-DCAF7972FEEF}" destId="{6AB64953-FAC2-43D6-8247-5727CB572681}" srcOrd="8" destOrd="0" presId="urn:microsoft.com/office/officeart/2005/8/layout/venn3"/>
    <dgm:cxn modelId="{37AA953B-CE37-443A-8DD6-F32006C093BF}" type="presParOf" srcId="{4F76E3AF-F237-46C1-8241-DCAF7972FEEF}" destId="{AA8DEEE9-078F-499F-899F-75CDB75CE9E5}" srcOrd="9" destOrd="0" presId="urn:microsoft.com/office/officeart/2005/8/layout/venn3"/>
    <dgm:cxn modelId="{9F6F84C0-E816-467E-8EEE-A2D8FDDA9C5B}" type="presParOf" srcId="{4F76E3AF-F237-46C1-8241-DCAF7972FEEF}" destId="{E16683CE-7FA7-4B37-8B34-0078D0544502}" srcOrd="10" destOrd="0" presId="urn:microsoft.com/office/officeart/2005/8/layout/venn3"/>
    <dgm:cxn modelId="{5D3921AD-535E-4817-9324-CF40670559B1}" type="presParOf" srcId="{4F76E3AF-F237-46C1-8241-DCAF7972FEEF}" destId="{9FB5AE30-364E-4A15-B98F-6808FB5F77F1}" srcOrd="11" destOrd="0" presId="urn:microsoft.com/office/officeart/2005/8/layout/venn3"/>
    <dgm:cxn modelId="{D68D127B-DD28-4ECB-9CF6-388006771B24}" type="presParOf" srcId="{4F76E3AF-F237-46C1-8241-DCAF7972FEEF}" destId="{5FC35A07-FDB2-41BF-8409-24F863B8416A}" srcOrd="12" destOrd="0" presId="urn:microsoft.com/office/officeart/2005/8/layout/venn3"/>
    <dgm:cxn modelId="{BBA17DA0-82CC-417B-AC10-CBB6B95CFACE}" type="presParOf" srcId="{4F76E3AF-F237-46C1-8241-DCAF7972FEEF}" destId="{5BEF55DB-8408-45ED-AEFF-1F08660A8CE9}" srcOrd="13" destOrd="0" presId="urn:microsoft.com/office/officeart/2005/8/layout/venn3"/>
    <dgm:cxn modelId="{61529C97-0EAA-4885-9E40-EE3210A65145}" type="presParOf" srcId="{4F76E3AF-F237-46C1-8241-DCAF7972FEEF}" destId="{88A4613C-55E5-486D-AD37-D204790EC127}" srcOrd="14" destOrd="0" presId="urn:microsoft.com/office/officeart/2005/8/layout/venn3"/>
    <dgm:cxn modelId="{BF845847-552B-4770-AA13-A2FC7FBF0BA7}" type="presParOf" srcId="{4F76E3AF-F237-46C1-8241-DCAF7972FEEF}" destId="{05A45341-0D9E-4057-8E83-86118D4EFF24}" srcOrd="15" destOrd="0" presId="urn:microsoft.com/office/officeart/2005/8/layout/venn3"/>
    <dgm:cxn modelId="{07BEA7B6-C65E-49C7-8FD1-E3F673E5557A}" type="presParOf" srcId="{4F76E3AF-F237-46C1-8241-DCAF7972FEEF}" destId="{2C97F26B-8533-4D61-82CE-4DF57D15A8D1}" srcOrd="16" destOrd="0" presId="urn:microsoft.com/office/officeart/2005/8/layout/venn3"/>
    <dgm:cxn modelId="{B881C643-6C75-436D-8D4C-D21033558FA7}" type="presParOf" srcId="{4F76E3AF-F237-46C1-8241-DCAF7972FEEF}" destId="{79D9F876-1D49-49F0-810F-A56C5ABBE887}" srcOrd="17" destOrd="0" presId="urn:microsoft.com/office/officeart/2005/8/layout/venn3"/>
    <dgm:cxn modelId="{17D5B01A-4ACC-42B0-9E39-D4B6F3ACD70A}" type="presParOf" srcId="{4F76E3AF-F237-46C1-8241-DCAF7972FEEF}" destId="{546B5794-A760-4F6A-AB8E-2ADF2ACC2038}" srcOrd="18" destOrd="0" presId="urn:microsoft.com/office/officeart/2005/8/layout/venn3"/>
    <dgm:cxn modelId="{03AAF395-8D04-428A-BD06-F3EEB41EB33C}" type="presParOf" srcId="{4F76E3AF-F237-46C1-8241-DCAF7972FEEF}" destId="{66BD9983-2EA5-4D97-B008-9D3C8B9732D1}" srcOrd="19" destOrd="0" presId="urn:microsoft.com/office/officeart/2005/8/layout/venn3"/>
    <dgm:cxn modelId="{1D9D4CBE-1914-44B0-B0E4-CECB21A8D97F}" type="presParOf" srcId="{4F76E3AF-F237-46C1-8241-DCAF7972FEEF}" destId="{9FCBAED9-2665-49BE-9136-F8B637B24E5D}" srcOrd="20" destOrd="0" presId="urn:microsoft.com/office/officeart/2005/8/layout/venn3"/>
    <dgm:cxn modelId="{41EB3BF1-D74C-4EDE-95A5-D58D317D58D1}" type="presParOf" srcId="{4F76E3AF-F237-46C1-8241-DCAF7972FEEF}" destId="{805BE3A8-45D7-4C7C-94AF-BCA2EAE30A1E}" srcOrd="21" destOrd="0" presId="urn:microsoft.com/office/officeart/2005/8/layout/venn3"/>
    <dgm:cxn modelId="{554C2272-0168-4737-B87D-F6B47FEBE203}" type="presParOf" srcId="{4F76E3AF-F237-46C1-8241-DCAF7972FEEF}" destId="{7912E66C-F57D-4F85-A7A0-CDC13C000AF6}" srcOrd="22" destOrd="0" presId="urn:microsoft.com/office/officeart/2005/8/layout/venn3"/>
    <dgm:cxn modelId="{0B53584E-F7F9-471F-8713-9B6B614DD904}" type="presParOf" srcId="{4F76E3AF-F237-46C1-8241-DCAF7972FEEF}" destId="{E476EB5D-2233-412F-92CE-D8D2E0511809}" srcOrd="23" destOrd="0" presId="urn:microsoft.com/office/officeart/2005/8/layout/venn3"/>
    <dgm:cxn modelId="{005C84D5-A7A2-443F-A9E6-DBC29573DDE2}" type="presParOf" srcId="{4F76E3AF-F237-46C1-8241-DCAF7972FEEF}" destId="{57243A05-AB27-4144-B3E2-47391F08A1D1}" srcOrd="24" destOrd="0" presId="urn:microsoft.com/office/officeart/2005/8/layout/venn3"/>
    <dgm:cxn modelId="{26E2DA44-D437-42E4-8409-F0B50A5CF1F9}" type="presParOf" srcId="{4F76E3AF-F237-46C1-8241-DCAF7972FEEF}" destId="{9FA75709-329D-451D-A323-66299D9E076D}" srcOrd="25" destOrd="0" presId="urn:microsoft.com/office/officeart/2005/8/layout/venn3"/>
    <dgm:cxn modelId="{E254A35C-C19F-469C-BFEF-61BEDDEED625}" type="presParOf" srcId="{4F76E3AF-F237-46C1-8241-DCAF7972FEEF}" destId="{C2985195-3D72-4C85-A5CB-3BD6D2CA6D41}" srcOrd="2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29E03-8947-45B2-B526-84536620D8B4}" type="doc">
      <dgm:prSet loTypeId="urn:microsoft.com/office/officeart/2005/8/layout/venn3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A2EFF-4E3F-4A75-BE98-AFAEE62C172B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Role</a:t>
          </a:r>
        </a:p>
      </dgm:t>
    </dgm:pt>
    <dgm:pt modelId="{ED5FE8AA-86C3-4271-B97E-3B89A25933E2}" type="parTrans" cxnId="{FD316917-3922-4D03-BD47-E015C6F8DB65}">
      <dgm:prSet/>
      <dgm:spPr/>
      <dgm:t>
        <a:bodyPr/>
        <a:lstStyle/>
        <a:p>
          <a:endParaRPr lang="en-US" sz="2400"/>
        </a:p>
      </dgm:t>
    </dgm:pt>
    <dgm:pt modelId="{D18D300F-0D76-4031-A170-98EB6D79EE5C}" type="sibTrans" cxnId="{FD316917-3922-4D03-BD47-E015C6F8DB65}">
      <dgm:prSet/>
      <dgm:spPr/>
      <dgm:t>
        <a:bodyPr/>
        <a:lstStyle/>
        <a:p>
          <a:endParaRPr lang="en-US" sz="2400"/>
        </a:p>
      </dgm:t>
    </dgm:pt>
    <dgm:pt modelId="{47F580F8-7650-43A1-873C-60D83A0F62E3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Text</a:t>
          </a:r>
        </a:p>
      </dgm:t>
    </dgm:pt>
    <dgm:pt modelId="{A9E9FBE7-85C4-4834-8E76-98CCBB8ECA97}" type="parTrans" cxnId="{81F5420F-2079-4C10-9D6F-BB5E1B1F9A9F}">
      <dgm:prSet/>
      <dgm:spPr/>
      <dgm:t>
        <a:bodyPr/>
        <a:lstStyle/>
        <a:p>
          <a:endParaRPr lang="en-US" sz="2400"/>
        </a:p>
      </dgm:t>
    </dgm:pt>
    <dgm:pt modelId="{4BAE02C8-70CF-4A12-BF38-439546E7A909}" type="sibTrans" cxnId="{81F5420F-2079-4C10-9D6F-BB5E1B1F9A9F}">
      <dgm:prSet/>
      <dgm:spPr/>
      <dgm:t>
        <a:bodyPr/>
        <a:lstStyle/>
        <a:p>
          <a:endParaRPr lang="en-US" sz="2400"/>
        </a:p>
      </dgm:t>
    </dgm:pt>
    <dgm:pt modelId="{55226749-4762-4F79-9B27-8BCAC13A447E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Industry Experience</a:t>
          </a:r>
        </a:p>
      </dgm:t>
    </dgm:pt>
    <dgm:pt modelId="{BBB51826-9E41-4CD7-9423-5EED1A5D7574}" type="parTrans" cxnId="{BAB14461-F2D6-4539-9353-00E94DC57F9D}">
      <dgm:prSet/>
      <dgm:spPr/>
      <dgm:t>
        <a:bodyPr/>
        <a:lstStyle/>
        <a:p>
          <a:endParaRPr lang="en-US" sz="2400"/>
        </a:p>
      </dgm:t>
    </dgm:pt>
    <dgm:pt modelId="{BADF9661-944D-4F7F-9CA5-508ADBD449CC}" type="sibTrans" cxnId="{BAB14461-F2D6-4539-9353-00E94DC57F9D}">
      <dgm:prSet/>
      <dgm:spPr/>
      <dgm:t>
        <a:bodyPr/>
        <a:lstStyle/>
        <a:p>
          <a:endParaRPr lang="en-US" sz="2400"/>
        </a:p>
      </dgm:t>
    </dgm:pt>
    <dgm:pt modelId="{6123C5D7-13F9-48F5-A303-3E6D11449882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List</a:t>
          </a:r>
        </a:p>
      </dgm:t>
    </dgm:pt>
    <dgm:pt modelId="{B3426C41-9C8B-496D-9EF7-5D0F395D12DB}" type="parTrans" cxnId="{E03EA04D-0765-4307-8F8C-D6E4B53EA7E6}">
      <dgm:prSet/>
      <dgm:spPr/>
      <dgm:t>
        <a:bodyPr/>
        <a:lstStyle/>
        <a:p>
          <a:endParaRPr lang="en-US" sz="2400"/>
        </a:p>
      </dgm:t>
    </dgm:pt>
    <dgm:pt modelId="{D3CD453D-0173-4EF9-8154-3B910ADE628D}" type="sibTrans" cxnId="{E03EA04D-0765-4307-8F8C-D6E4B53EA7E6}">
      <dgm:prSet/>
      <dgm:spPr/>
      <dgm:t>
        <a:bodyPr/>
        <a:lstStyle/>
        <a:p>
          <a:endParaRPr lang="en-US" sz="2400"/>
        </a:p>
      </dgm:t>
    </dgm:pt>
    <dgm:pt modelId="{EE921D84-B355-414F-9289-010B279A2883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Internal / External Certifications</a:t>
          </a:r>
        </a:p>
      </dgm:t>
    </dgm:pt>
    <dgm:pt modelId="{E09D46BA-29A3-4D82-9580-8703B2FF752C}" type="parTrans" cxnId="{DEEBAC2C-C658-4028-A79D-973144222212}">
      <dgm:prSet/>
      <dgm:spPr/>
      <dgm:t>
        <a:bodyPr/>
        <a:lstStyle/>
        <a:p>
          <a:endParaRPr lang="en-US" sz="2400"/>
        </a:p>
      </dgm:t>
    </dgm:pt>
    <dgm:pt modelId="{D4004AE6-CFDB-46F0-888C-972929C7AD28}" type="sibTrans" cxnId="{DEEBAC2C-C658-4028-A79D-973144222212}">
      <dgm:prSet/>
      <dgm:spPr/>
      <dgm:t>
        <a:bodyPr/>
        <a:lstStyle/>
        <a:p>
          <a:endParaRPr lang="en-US" sz="2400"/>
        </a:p>
      </dgm:t>
    </dgm:pt>
    <dgm:pt modelId="{7FCB1D3D-41DC-4F0A-9617-B3C08332DB00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List</a:t>
          </a:r>
        </a:p>
      </dgm:t>
    </dgm:pt>
    <dgm:pt modelId="{07CDAD0F-F8E4-4FA1-B58A-68550D78E20C}" type="parTrans" cxnId="{93BBF460-20B8-4B40-89E2-D34C154439E2}">
      <dgm:prSet/>
      <dgm:spPr/>
      <dgm:t>
        <a:bodyPr/>
        <a:lstStyle/>
        <a:p>
          <a:endParaRPr lang="en-US" sz="2400"/>
        </a:p>
      </dgm:t>
    </dgm:pt>
    <dgm:pt modelId="{EF31D27F-D73A-45C3-92FF-C8A11469316F}" type="sibTrans" cxnId="{93BBF460-20B8-4B40-89E2-D34C154439E2}">
      <dgm:prSet/>
      <dgm:spPr/>
      <dgm:t>
        <a:bodyPr/>
        <a:lstStyle/>
        <a:p>
          <a:endParaRPr lang="en-US" sz="2400"/>
        </a:p>
      </dgm:t>
    </dgm:pt>
    <dgm:pt modelId="{91738F51-0F68-479F-B3E1-E5D504CDCA97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Product Experience</a:t>
          </a:r>
        </a:p>
      </dgm:t>
    </dgm:pt>
    <dgm:pt modelId="{12EBC96D-0BBA-4ADD-B567-9E6852D33631}" type="parTrans" cxnId="{03FF819E-E0E8-4EF8-8686-77F607E4F6AB}">
      <dgm:prSet/>
      <dgm:spPr/>
      <dgm:t>
        <a:bodyPr/>
        <a:lstStyle/>
        <a:p>
          <a:endParaRPr lang="en-US" sz="2400"/>
        </a:p>
      </dgm:t>
    </dgm:pt>
    <dgm:pt modelId="{E3066335-BE49-4B5C-BB3D-A9AA53192874}" type="sibTrans" cxnId="{03FF819E-E0E8-4EF8-8686-77F607E4F6AB}">
      <dgm:prSet/>
      <dgm:spPr/>
      <dgm:t>
        <a:bodyPr/>
        <a:lstStyle/>
        <a:p>
          <a:endParaRPr lang="en-US" sz="2400"/>
        </a:p>
      </dgm:t>
    </dgm:pt>
    <dgm:pt modelId="{E31C330D-E356-41A3-BEDF-80876D6A4AA2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Expertise</a:t>
          </a:r>
        </a:p>
      </dgm:t>
    </dgm:pt>
    <dgm:pt modelId="{A7A47C32-1020-4F0A-9CEA-A02C618BE2CF}" type="parTrans" cxnId="{81E4DBE7-FF60-4181-81B2-CBF06EB6E62D}">
      <dgm:prSet/>
      <dgm:spPr/>
      <dgm:t>
        <a:bodyPr/>
        <a:lstStyle/>
        <a:p>
          <a:endParaRPr lang="en-US" sz="2400"/>
        </a:p>
      </dgm:t>
    </dgm:pt>
    <dgm:pt modelId="{0093F2C8-59E0-42A9-BE9F-9BC298280937}" type="sibTrans" cxnId="{81E4DBE7-FF60-4181-81B2-CBF06EB6E62D}">
      <dgm:prSet/>
      <dgm:spPr/>
      <dgm:t>
        <a:bodyPr/>
        <a:lstStyle/>
        <a:p>
          <a:endParaRPr lang="en-US" sz="2400"/>
        </a:p>
      </dgm:t>
    </dgm:pt>
    <dgm:pt modelId="{58C1D626-5A7D-4F80-B92F-388506DF4FB6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Core Competency</a:t>
          </a:r>
        </a:p>
      </dgm:t>
    </dgm:pt>
    <dgm:pt modelId="{ED2A148A-3A73-46C6-9C2E-D4AC34AA73F7}" type="parTrans" cxnId="{66A3DB08-C359-46BC-8F8D-6C60BF5EC17B}">
      <dgm:prSet/>
      <dgm:spPr/>
      <dgm:t>
        <a:bodyPr/>
        <a:lstStyle/>
        <a:p>
          <a:endParaRPr lang="en-US" sz="2400"/>
        </a:p>
      </dgm:t>
    </dgm:pt>
    <dgm:pt modelId="{E590CEA1-E7AA-4C93-B0B9-84B80845F41B}" type="sibTrans" cxnId="{66A3DB08-C359-46BC-8F8D-6C60BF5EC17B}">
      <dgm:prSet/>
      <dgm:spPr/>
      <dgm:t>
        <a:bodyPr/>
        <a:lstStyle/>
        <a:p>
          <a:endParaRPr lang="en-US" sz="2400"/>
        </a:p>
      </dgm:t>
    </dgm:pt>
    <dgm:pt modelId="{3CEAE332-C548-42B2-BB4F-C818590389C7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Core Competency (Expertise)</a:t>
          </a:r>
        </a:p>
      </dgm:t>
    </dgm:pt>
    <dgm:pt modelId="{B717B3A9-2CF6-417A-9928-95021EB54468}" type="parTrans" cxnId="{A92EAA38-8B15-4308-B409-7EBB62EFD5EF}">
      <dgm:prSet/>
      <dgm:spPr/>
      <dgm:t>
        <a:bodyPr/>
        <a:lstStyle/>
        <a:p>
          <a:endParaRPr lang="en-US" sz="2400"/>
        </a:p>
      </dgm:t>
    </dgm:pt>
    <dgm:pt modelId="{F78E356F-C4E7-4041-A85A-5EBFC70EACE7}" type="sibTrans" cxnId="{A92EAA38-8B15-4308-B409-7EBB62EFD5EF}">
      <dgm:prSet/>
      <dgm:spPr/>
      <dgm:t>
        <a:bodyPr/>
        <a:lstStyle/>
        <a:p>
          <a:endParaRPr lang="en-US" sz="2400"/>
        </a:p>
      </dgm:t>
    </dgm:pt>
    <dgm:pt modelId="{20B74C0B-49C7-44BD-B1D2-999A2CF8B430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Work Location</a:t>
          </a:r>
        </a:p>
      </dgm:t>
    </dgm:pt>
    <dgm:pt modelId="{1AE60A21-0F97-4AE5-8537-EB4B969E3674}" type="parTrans" cxnId="{0EDF4707-6EB9-44A8-8AB2-B4A4E1A82A66}">
      <dgm:prSet/>
      <dgm:spPr/>
      <dgm:t>
        <a:bodyPr/>
        <a:lstStyle/>
        <a:p>
          <a:endParaRPr lang="en-US" sz="2400"/>
        </a:p>
      </dgm:t>
    </dgm:pt>
    <dgm:pt modelId="{8291D4D2-6844-44D2-A58F-4B0A64C95B28}" type="sibTrans" cxnId="{0EDF4707-6EB9-44A8-8AB2-B4A4E1A82A66}">
      <dgm:prSet/>
      <dgm:spPr/>
      <dgm:t>
        <a:bodyPr/>
        <a:lstStyle/>
        <a:p>
          <a:endParaRPr lang="en-US" sz="2400"/>
        </a:p>
      </dgm:t>
    </dgm:pt>
    <dgm:pt modelId="{90715A52-6E47-445F-83DF-36EC34409C56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Work Flexibility</a:t>
          </a:r>
        </a:p>
      </dgm:t>
    </dgm:pt>
    <dgm:pt modelId="{B43B66CC-EDB4-427B-A47B-5703A735CFC2}" type="parTrans" cxnId="{D4862985-A35B-45EE-9580-B3094EBACE71}">
      <dgm:prSet/>
      <dgm:spPr/>
      <dgm:t>
        <a:bodyPr/>
        <a:lstStyle/>
        <a:p>
          <a:endParaRPr lang="en-US" sz="2400"/>
        </a:p>
      </dgm:t>
    </dgm:pt>
    <dgm:pt modelId="{AFF896F4-E60A-4A8D-98CF-05298056A9AE}" type="sibTrans" cxnId="{D4862985-A35B-45EE-9580-B3094EBACE71}">
      <dgm:prSet/>
      <dgm:spPr/>
      <dgm:t>
        <a:bodyPr/>
        <a:lstStyle/>
        <a:p>
          <a:endParaRPr lang="en-US" sz="2400"/>
        </a:p>
      </dgm:t>
    </dgm:pt>
    <dgm:pt modelId="{9304411E-FA73-400E-9141-810FDFFC1F23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Language Known</a:t>
          </a:r>
        </a:p>
      </dgm:t>
    </dgm:pt>
    <dgm:pt modelId="{9B9E0A44-2047-4E11-8D33-BF290AFD88B0}" type="parTrans" cxnId="{659D55BD-6FE5-490B-B64D-DA3E16F0FA4A}">
      <dgm:prSet/>
      <dgm:spPr/>
      <dgm:t>
        <a:bodyPr/>
        <a:lstStyle/>
        <a:p>
          <a:endParaRPr lang="en-US" sz="2400"/>
        </a:p>
      </dgm:t>
    </dgm:pt>
    <dgm:pt modelId="{36CC19B9-E734-499C-A427-21A7A9C5B31D}" type="sibTrans" cxnId="{659D55BD-6FE5-490B-B64D-DA3E16F0FA4A}">
      <dgm:prSet/>
      <dgm:spPr/>
      <dgm:t>
        <a:bodyPr/>
        <a:lstStyle/>
        <a:p>
          <a:endParaRPr lang="en-US" sz="2400"/>
        </a:p>
      </dgm:t>
    </dgm:pt>
    <dgm:pt modelId="{EAC1106F-36C9-4F98-84B2-DCB6F513D837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Available From</a:t>
          </a:r>
        </a:p>
      </dgm:t>
    </dgm:pt>
    <dgm:pt modelId="{E8AA5958-5437-4C3B-A488-3BB1D1E286CA}" type="parTrans" cxnId="{BD639E9B-EAEF-4700-8CF4-8A3B78C0C014}">
      <dgm:prSet/>
      <dgm:spPr/>
      <dgm:t>
        <a:bodyPr/>
        <a:lstStyle/>
        <a:p>
          <a:endParaRPr lang="en-US" sz="2400"/>
        </a:p>
      </dgm:t>
    </dgm:pt>
    <dgm:pt modelId="{04BAB84E-5E9D-4E13-BCFA-227D744D28D2}" type="sibTrans" cxnId="{BD639E9B-EAEF-4700-8CF4-8A3B78C0C014}">
      <dgm:prSet/>
      <dgm:spPr/>
      <dgm:t>
        <a:bodyPr/>
        <a:lstStyle/>
        <a:p>
          <a:endParaRPr lang="en-US" sz="2400"/>
        </a:p>
      </dgm:t>
    </dgm:pt>
    <dgm:pt modelId="{D7174B2B-7D92-4784-B4CF-AFD8F10EE6FB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Weekly Hourly Availability</a:t>
          </a:r>
        </a:p>
      </dgm:t>
    </dgm:pt>
    <dgm:pt modelId="{725457A3-38D1-42BF-90CB-648991751316}" type="parTrans" cxnId="{8F34B0BF-0BD5-4352-85F6-B24CDD72CDFB}">
      <dgm:prSet/>
      <dgm:spPr/>
      <dgm:t>
        <a:bodyPr/>
        <a:lstStyle/>
        <a:p>
          <a:endParaRPr lang="en-US" sz="2400"/>
        </a:p>
      </dgm:t>
    </dgm:pt>
    <dgm:pt modelId="{058703CF-84FD-4AC9-8446-F8855A9346F3}" type="sibTrans" cxnId="{8F34B0BF-0BD5-4352-85F6-B24CDD72CDFB}">
      <dgm:prSet/>
      <dgm:spPr/>
      <dgm:t>
        <a:bodyPr/>
        <a:lstStyle/>
        <a:p>
          <a:endParaRPr lang="en-US" sz="2400"/>
        </a:p>
      </dgm:t>
    </dgm:pt>
    <dgm:pt modelId="{31E6AD0A-C3E4-4D0C-9BD7-2A4B4812B0DA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List</a:t>
          </a:r>
        </a:p>
      </dgm:t>
    </dgm:pt>
    <dgm:pt modelId="{842F33A9-910D-414B-895C-7A11E1FFB9CA}" type="parTrans" cxnId="{CCF86AAE-3E06-4DB7-8D3A-B9D197FDF093}">
      <dgm:prSet/>
      <dgm:spPr/>
      <dgm:t>
        <a:bodyPr/>
        <a:lstStyle/>
        <a:p>
          <a:endParaRPr lang="en-US" sz="2400"/>
        </a:p>
      </dgm:t>
    </dgm:pt>
    <dgm:pt modelId="{6178F025-5F57-4ABA-B120-10E4E8B35311}" type="sibTrans" cxnId="{CCF86AAE-3E06-4DB7-8D3A-B9D197FDF093}">
      <dgm:prSet/>
      <dgm:spPr/>
      <dgm:t>
        <a:bodyPr/>
        <a:lstStyle/>
        <a:p>
          <a:endParaRPr lang="en-US" sz="2400"/>
        </a:p>
      </dgm:t>
    </dgm:pt>
    <dgm:pt modelId="{895ACA32-7555-457E-AB33-B2621728440C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List</a:t>
          </a:r>
        </a:p>
      </dgm:t>
    </dgm:pt>
    <dgm:pt modelId="{3A0FD60F-F881-4E80-9D8E-C679626FC8B3}" type="parTrans" cxnId="{CB8045D2-2166-4930-96EB-6973C92380DE}">
      <dgm:prSet/>
      <dgm:spPr/>
      <dgm:t>
        <a:bodyPr/>
        <a:lstStyle/>
        <a:p>
          <a:endParaRPr lang="en-US" sz="2400"/>
        </a:p>
      </dgm:t>
    </dgm:pt>
    <dgm:pt modelId="{CA2A3FE2-B919-4172-81A0-D15BF0C833C6}" type="sibTrans" cxnId="{CB8045D2-2166-4930-96EB-6973C92380DE}">
      <dgm:prSet/>
      <dgm:spPr/>
      <dgm:t>
        <a:bodyPr/>
        <a:lstStyle/>
        <a:p>
          <a:endParaRPr lang="en-US" sz="2400"/>
        </a:p>
      </dgm:t>
    </dgm:pt>
    <dgm:pt modelId="{91BEC6C9-A185-4CF3-B6BD-0355884C2F2C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Dictionary (Key)</a:t>
          </a:r>
        </a:p>
      </dgm:t>
    </dgm:pt>
    <dgm:pt modelId="{708E731A-7C88-4BB1-A629-D0A4151A246E}" type="parTrans" cxnId="{4E247C1B-6B34-4909-9D4C-8247368E063B}">
      <dgm:prSet/>
      <dgm:spPr/>
      <dgm:t>
        <a:bodyPr/>
        <a:lstStyle/>
        <a:p>
          <a:endParaRPr lang="en-US" sz="2400"/>
        </a:p>
      </dgm:t>
    </dgm:pt>
    <dgm:pt modelId="{AFFE56D8-74EE-44C5-AADD-FBA34E862FE1}" type="sibTrans" cxnId="{4E247C1B-6B34-4909-9D4C-8247368E063B}">
      <dgm:prSet/>
      <dgm:spPr/>
      <dgm:t>
        <a:bodyPr/>
        <a:lstStyle/>
        <a:p>
          <a:endParaRPr lang="en-US" sz="2400"/>
        </a:p>
      </dgm:t>
    </dgm:pt>
    <dgm:pt modelId="{7A806305-5401-42EB-A629-4ECA575F426D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Dictionary (Value)</a:t>
          </a:r>
        </a:p>
      </dgm:t>
    </dgm:pt>
    <dgm:pt modelId="{033D73E6-90F4-42DB-8DD4-13DF2F11530E}" type="parTrans" cxnId="{1C74F73B-A849-409A-A446-24D0772668A2}">
      <dgm:prSet/>
      <dgm:spPr/>
      <dgm:t>
        <a:bodyPr/>
        <a:lstStyle/>
        <a:p>
          <a:endParaRPr lang="en-US" sz="2400"/>
        </a:p>
      </dgm:t>
    </dgm:pt>
    <dgm:pt modelId="{3CC683C9-A965-47C7-96A0-0DB6DAE32E3B}" type="sibTrans" cxnId="{1C74F73B-A849-409A-A446-24D0772668A2}">
      <dgm:prSet/>
      <dgm:spPr/>
      <dgm:t>
        <a:bodyPr/>
        <a:lstStyle/>
        <a:p>
          <a:endParaRPr lang="en-US" sz="2400"/>
        </a:p>
      </dgm:t>
    </dgm:pt>
    <dgm:pt modelId="{B6212749-00EC-4F8C-AED0-95160B73B973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Category</a:t>
          </a:r>
        </a:p>
      </dgm:t>
    </dgm:pt>
    <dgm:pt modelId="{F621D26B-80BC-45A1-8B04-12AC4F062234}" type="parTrans" cxnId="{3F802A4E-43FC-4799-8A9A-24061110DE9D}">
      <dgm:prSet/>
      <dgm:spPr/>
      <dgm:t>
        <a:bodyPr/>
        <a:lstStyle/>
        <a:p>
          <a:endParaRPr lang="en-US" sz="2400"/>
        </a:p>
      </dgm:t>
    </dgm:pt>
    <dgm:pt modelId="{F9F80F85-8CCC-4DC2-A68D-181DC78A84E1}" type="sibTrans" cxnId="{3F802A4E-43FC-4799-8A9A-24061110DE9D}">
      <dgm:prSet/>
      <dgm:spPr/>
      <dgm:t>
        <a:bodyPr/>
        <a:lstStyle/>
        <a:p>
          <a:endParaRPr lang="en-US" sz="2400"/>
        </a:p>
      </dgm:t>
    </dgm:pt>
    <dgm:pt modelId="{7B0816AA-1F2F-48FF-86B2-69CD775A27C1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Category</a:t>
          </a:r>
        </a:p>
      </dgm:t>
    </dgm:pt>
    <dgm:pt modelId="{40361424-6C4F-49A8-89D7-EEC4DB242718}" type="parTrans" cxnId="{AB554B8B-AC12-432F-BBAB-A1F0FFE5DDC9}">
      <dgm:prSet/>
      <dgm:spPr/>
      <dgm:t>
        <a:bodyPr/>
        <a:lstStyle/>
        <a:p>
          <a:endParaRPr lang="en-US" sz="2400"/>
        </a:p>
      </dgm:t>
    </dgm:pt>
    <dgm:pt modelId="{E25BAB9F-ADAD-40F9-848D-878DB452EBE3}" type="sibTrans" cxnId="{AB554B8B-AC12-432F-BBAB-A1F0FFE5DDC9}">
      <dgm:prSet/>
      <dgm:spPr/>
      <dgm:t>
        <a:bodyPr/>
        <a:lstStyle/>
        <a:p>
          <a:endParaRPr lang="en-US" sz="2400"/>
        </a:p>
      </dgm:t>
    </dgm:pt>
    <dgm:pt modelId="{6DBCA908-E585-4CD8-80F6-063732ED1962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700" dirty="0">
              <a:solidFill>
                <a:schemeClr val="bg1"/>
              </a:solidFill>
            </a:rPr>
            <a:t> Communication Skills</a:t>
          </a:r>
        </a:p>
      </dgm:t>
    </dgm:pt>
    <dgm:pt modelId="{A1BCE52A-5D13-43B4-8004-ABF88CACFDF7}" type="parTrans" cxnId="{D27005EF-EE5F-426B-A10E-E8E98BA717FC}">
      <dgm:prSet/>
      <dgm:spPr/>
      <dgm:t>
        <a:bodyPr/>
        <a:lstStyle/>
        <a:p>
          <a:endParaRPr lang="en-US" sz="2400"/>
        </a:p>
      </dgm:t>
    </dgm:pt>
    <dgm:pt modelId="{A2C9FC24-8337-4F4F-A147-971808761269}" type="sibTrans" cxnId="{D27005EF-EE5F-426B-A10E-E8E98BA717FC}">
      <dgm:prSet/>
      <dgm:spPr/>
      <dgm:t>
        <a:bodyPr/>
        <a:lstStyle/>
        <a:p>
          <a:endParaRPr lang="en-US" sz="2400"/>
        </a:p>
      </dgm:t>
    </dgm:pt>
    <dgm:pt modelId="{EB7E1F91-B330-466A-8D81-301C729B2FB4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Dictionary (key)</a:t>
          </a:r>
        </a:p>
      </dgm:t>
    </dgm:pt>
    <dgm:pt modelId="{4222568D-733B-4E7E-9D27-1572F732A934}" type="parTrans" cxnId="{8CE84D68-510F-4D9F-B294-458C0261A14C}">
      <dgm:prSet/>
      <dgm:spPr/>
      <dgm:t>
        <a:bodyPr/>
        <a:lstStyle/>
        <a:p>
          <a:endParaRPr lang="en-US" sz="2400"/>
        </a:p>
      </dgm:t>
    </dgm:pt>
    <dgm:pt modelId="{0082E1F2-0681-4A2C-861A-6F08323FB438}" type="sibTrans" cxnId="{8CE84D68-510F-4D9F-B294-458C0261A14C}">
      <dgm:prSet/>
      <dgm:spPr/>
      <dgm:t>
        <a:bodyPr/>
        <a:lstStyle/>
        <a:p>
          <a:endParaRPr lang="en-US" sz="2400"/>
        </a:p>
      </dgm:t>
    </dgm:pt>
    <dgm:pt modelId="{D28EF7FE-2F52-40A7-957C-AAAE8CB34FB0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Dictionary (value)</a:t>
          </a:r>
        </a:p>
      </dgm:t>
    </dgm:pt>
    <dgm:pt modelId="{07859E13-6852-4CDE-B1DB-E7A41026830B}" type="parTrans" cxnId="{C0199C86-8232-4352-B82C-174966FC021B}">
      <dgm:prSet/>
      <dgm:spPr/>
      <dgm:t>
        <a:bodyPr/>
        <a:lstStyle/>
        <a:p>
          <a:endParaRPr lang="en-US" sz="2400"/>
        </a:p>
      </dgm:t>
    </dgm:pt>
    <dgm:pt modelId="{F2A264FD-8B70-4F40-BF76-2568862DB14C}" type="sibTrans" cxnId="{C0199C86-8232-4352-B82C-174966FC021B}">
      <dgm:prSet/>
      <dgm:spPr/>
      <dgm:t>
        <a:bodyPr/>
        <a:lstStyle/>
        <a:p>
          <a:endParaRPr lang="en-US" sz="2400"/>
        </a:p>
      </dgm:t>
    </dgm:pt>
    <dgm:pt modelId="{988F72B5-0698-4C1F-95BF-0B0C5D2C52CF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Date</a:t>
          </a:r>
        </a:p>
      </dgm:t>
    </dgm:pt>
    <dgm:pt modelId="{562FEAC0-6352-484B-8A5F-A1C4FC8FFABF}" type="parTrans" cxnId="{84306C6C-529A-4C66-BA78-096783C522AB}">
      <dgm:prSet/>
      <dgm:spPr/>
      <dgm:t>
        <a:bodyPr/>
        <a:lstStyle/>
        <a:p>
          <a:endParaRPr lang="en-US" sz="2400"/>
        </a:p>
      </dgm:t>
    </dgm:pt>
    <dgm:pt modelId="{AB1D1D1C-1587-48D6-98D2-6CD9ABC967A0}" type="sibTrans" cxnId="{84306C6C-529A-4C66-BA78-096783C522AB}">
      <dgm:prSet/>
      <dgm:spPr/>
      <dgm:t>
        <a:bodyPr/>
        <a:lstStyle/>
        <a:p>
          <a:endParaRPr lang="en-US" sz="2400"/>
        </a:p>
      </dgm:t>
    </dgm:pt>
    <dgm:pt modelId="{042268FD-3D92-4125-950B-50252299F16D}">
      <dgm:prSet phldrT="[Text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</a:rPr>
            <a:t>Integer</a:t>
          </a:r>
        </a:p>
      </dgm:t>
    </dgm:pt>
    <dgm:pt modelId="{8611CF9C-5D97-4BDE-BF62-E9677127AB41}" type="parTrans" cxnId="{66F53BF8-3429-42E9-8CBE-C98F07F2A6D5}">
      <dgm:prSet/>
      <dgm:spPr/>
      <dgm:t>
        <a:bodyPr/>
        <a:lstStyle/>
        <a:p>
          <a:endParaRPr lang="en-US" sz="2400"/>
        </a:p>
      </dgm:t>
    </dgm:pt>
    <dgm:pt modelId="{994A98C2-3C2A-40A9-90BE-79694748A84E}" type="sibTrans" cxnId="{66F53BF8-3429-42E9-8CBE-C98F07F2A6D5}">
      <dgm:prSet/>
      <dgm:spPr/>
      <dgm:t>
        <a:bodyPr/>
        <a:lstStyle/>
        <a:p>
          <a:endParaRPr lang="en-US" sz="2400"/>
        </a:p>
      </dgm:t>
    </dgm:pt>
    <dgm:pt modelId="{4F9F1A73-F6C6-444C-AEF9-3BEE5C923195}">
      <dgm:prSet phldrT="[Text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Cultural Awareness</a:t>
          </a:r>
        </a:p>
      </dgm:t>
    </dgm:pt>
    <dgm:pt modelId="{042F7710-ED29-470E-99B2-DD1C28DAB489}" type="parTrans" cxnId="{A2AE66E7-0E55-4CD0-A2CA-769D01BAC381}">
      <dgm:prSet/>
      <dgm:spPr/>
      <dgm:t>
        <a:bodyPr/>
        <a:lstStyle/>
        <a:p>
          <a:endParaRPr lang="en-US"/>
        </a:p>
      </dgm:t>
    </dgm:pt>
    <dgm:pt modelId="{DAFFA239-E43C-41AA-9F51-E1FEBE8CF421}" type="sibTrans" cxnId="{A2AE66E7-0E55-4CD0-A2CA-769D01BAC381}">
      <dgm:prSet/>
      <dgm:spPr/>
      <dgm:t>
        <a:bodyPr/>
        <a:lstStyle/>
        <a:p>
          <a:endParaRPr lang="en-US"/>
        </a:p>
      </dgm:t>
    </dgm:pt>
    <dgm:pt modelId="{6B3244AE-0874-451D-9FB8-F01FF5E1FD7C}">
      <dgm:prSet phldrT="[Text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Integer</a:t>
          </a:r>
        </a:p>
      </dgm:t>
    </dgm:pt>
    <dgm:pt modelId="{6E620DBD-7880-4962-96EF-08463E4CDC47}" type="parTrans" cxnId="{7B49061F-C76B-4377-B795-0F611DE7325A}">
      <dgm:prSet/>
      <dgm:spPr/>
      <dgm:t>
        <a:bodyPr/>
        <a:lstStyle/>
        <a:p>
          <a:endParaRPr lang="en-US"/>
        </a:p>
      </dgm:t>
    </dgm:pt>
    <dgm:pt modelId="{89733EE6-1B93-4D7E-AACA-DC69D3297663}" type="sibTrans" cxnId="{7B49061F-C76B-4377-B795-0F611DE7325A}">
      <dgm:prSet/>
      <dgm:spPr/>
      <dgm:t>
        <a:bodyPr/>
        <a:lstStyle/>
        <a:p>
          <a:endParaRPr lang="en-US"/>
        </a:p>
      </dgm:t>
    </dgm:pt>
    <dgm:pt modelId="{BF430C11-318E-4C42-B4EE-1642DC633A0A}">
      <dgm:prSet phldrT="[Text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Problem Solving</a:t>
          </a:r>
        </a:p>
      </dgm:t>
    </dgm:pt>
    <dgm:pt modelId="{C081ACFB-D566-4E12-877F-A67E26FC372B}" type="parTrans" cxnId="{7B61DA74-4E77-4745-8AB1-914598326545}">
      <dgm:prSet/>
      <dgm:spPr/>
      <dgm:t>
        <a:bodyPr/>
        <a:lstStyle/>
        <a:p>
          <a:endParaRPr lang="en-US"/>
        </a:p>
      </dgm:t>
    </dgm:pt>
    <dgm:pt modelId="{F30A3E8A-5006-4808-A613-B8902B61792F}" type="sibTrans" cxnId="{7B61DA74-4E77-4745-8AB1-914598326545}">
      <dgm:prSet/>
      <dgm:spPr/>
      <dgm:t>
        <a:bodyPr/>
        <a:lstStyle/>
        <a:p>
          <a:endParaRPr lang="en-US"/>
        </a:p>
      </dgm:t>
    </dgm:pt>
    <dgm:pt modelId="{A5ABA060-2779-45A8-AE7B-4B64008D772E}">
      <dgm:prSet phldrT="[Text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Integer</a:t>
          </a:r>
        </a:p>
      </dgm:t>
    </dgm:pt>
    <dgm:pt modelId="{6516ED4B-FBB7-48A0-A48E-03D909B83A00}" type="parTrans" cxnId="{05A8EB95-0A78-4DE5-BEA2-1C36569F8B14}">
      <dgm:prSet/>
      <dgm:spPr/>
      <dgm:t>
        <a:bodyPr/>
        <a:lstStyle/>
        <a:p>
          <a:endParaRPr lang="en-US"/>
        </a:p>
      </dgm:t>
    </dgm:pt>
    <dgm:pt modelId="{29B9BFE4-DCBD-4E77-B420-BE4605D05096}" type="sibTrans" cxnId="{05A8EB95-0A78-4DE5-BEA2-1C36569F8B14}">
      <dgm:prSet/>
      <dgm:spPr/>
      <dgm:t>
        <a:bodyPr/>
        <a:lstStyle/>
        <a:p>
          <a:endParaRPr lang="en-US"/>
        </a:p>
      </dgm:t>
    </dgm:pt>
    <dgm:pt modelId="{28D8C7C0-0663-49A0-8093-A1A867EEF024}">
      <dgm:prSet phldrT="[Text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Leadership</a:t>
          </a:r>
        </a:p>
      </dgm:t>
    </dgm:pt>
    <dgm:pt modelId="{BA279591-E202-4714-B18C-87E7F4251496}" type="parTrans" cxnId="{48C35A4D-3F5F-4BA2-8198-0500DA94423F}">
      <dgm:prSet/>
      <dgm:spPr/>
      <dgm:t>
        <a:bodyPr/>
        <a:lstStyle/>
        <a:p>
          <a:endParaRPr lang="en-US"/>
        </a:p>
      </dgm:t>
    </dgm:pt>
    <dgm:pt modelId="{175A9B0B-5D1A-452F-BA11-03B1BCA5D584}" type="sibTrans" cxnId="{48C35A4D-3F5F-4BA2-8198-0500DA94423F}">
      <dgm:prSet/>
      <dgm:spPr/>
      <dgm:t>
        <a:bodyPr/>
        <a:lstStyle/>
        <a:p>
          <a:endParaRPr lang="en-US"/>
        </a:p>
      </dgm:t>
    </dgm:pt>
    <dgm:pt modelId="{F42711C1-D663-4E94-B784-83C3DBB7383B}">
      <dgm:prSet phldrT="[Text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Integer</a:t>
          </a:r>
        </a:p>
      </dgm:t>
    </dgm:pt>
    <dgm:pt modelId="{58B7A302-5CCA-4031-9832-E6A6E9B4EDAB}" type="parTrans" cxnId="{C7E79A39-CFAC-4B60-A313-50F2BA225512}">
      <dgm:prSet/>
      <dgm:spPr/>
      <dgm:t>
        <a:bodyPr/>
        <a:lstStyle/>
        <a:p>
          <a:endParaRPr lang="en-US"/>
        </a:p>
      </dgm:t>
    </dgm:pt>
    <dgm:pt modelId="{1167215B-04D5-4FE7-AE5D-FE6672BB74FD}" type="sibTrans" cxnId="{C7E79A39-CFAC-4B60-A313-50F2BA225512}">
      <dgm:prSet/>
      <dgm:spPr/>
      <dgm:t>
        <a:bodyPr/>
        <a:lstStyle/>
        <a:p>
          <a:endParaRPr lang="en-US"/>
        </a:p>
      </dgm:t>
    </dgm:pt>
    <dgm:pt modelId="{4F76E3AF-F237-46C1-8241-DCAF7972FEEF}" type="pres">
      <dgm:prSet presAssocID="{1A829E03-8947-45B2-B526-84536620D8B4}" presName="Name0" presStyleCnt="0">
        <dgm:presLayoutVars>
          <dgm:dir/>
          <dgm:resizeHandles val="exact"/>
        </dgm:presLayoutVars>
      </dgm:prSet>
      <dgm:spPr/>
    </dgm:pt>
    <dgm:pt modelId="{DCF74107-2AFB-45A5-8100-6640620F3E91}" type="pres">
      <dgm:prSet presAssocID="{581A2EFF-4E3F-4A75-BE98-AFAEE62C172B}" presName="Name5" presStyleLbl="vennNode1" presStyleIdx="0" presStyleCnt="16">
        <dgm:presLayoutVars>
          <dgm:bulletEnabled val="1"/>
        </dgm:presLayoutVars>
      </dgm:prSet>
      <dgm:spPr/>
    </dgm:pt>
    <dgm:pt modelId="{FF900E42-B5AD-47DE-8DFB-A04E096D00CB}" type="pres">
      <dgm:prSet presAssocID="{D18D300F-0D76-4031-A170-98EB6D79EE5C}" presName="space" presStyleCnt="0"/>
      <dgm:spPr/>
    </dgm:pt>
    <dgm:pt modelId="{328E2F78-0C07-4855-B8B9-F4B26E026F2C}" type="pres">
      <dgm:prSet presAssocID="{55226749-4762-4F79-9B27-8BCAC13A447E}" presName="Name5" presStyleLbl="vennNode1" presStyleIdx="1" presStyleCnt="16">
        <dgm:presLayoutVars>
          <dgm:bulletEnabled val="1"/>
        </dgm:presLayoutVars>
      </dgm:prSet>
      <dgm:spPr/>
    </dgm:pt>
    <dgm:pt modelId="{6D76A878-F891-4240-BC3A-C4F53ABA2200}" type="pres">
      <dgm:prSet presAssocID="{BADF9661-944D-4F7F-9CA5-508ADBD449CC}" presName="space" presStyleCnt="0"/>
      <dgm:spPr/>
    </dgm:pt>
    <dgm:pt modelId="{EC0CD276-EB54-4C52-AF2B-65340394B1DA}" type="pres">
      <dgm:prSet presAssocID="{EE921D84-B355-414F-9289-010B279A2883}" presName="Name5" presStyleLbl="vennNode1" presStyleIdx="2" presStyleCnt="16">
        <dgm:presLayoutVars>
          <dgm:bulletEnabled val="1"/>
        </dgm:presLayoutVars>
      </dgm:prSet>
      <dgm:spPr/>
    </dgm:pt>
    <dgm:pt modelId="{CD39E986-5B5C-482C-B7EB-8C564B087483}" type="pres">
      <dgm:prSet presAssocID="{D4004AE6-CFDB-46F0-888C-972929C7AD28}" presName="space" presStyleCnt="0"/>
      <dgm:spPr/>
    </dgm:pt>
    <dgm:pt modelId="{1E823B0C-DC51-4E3E-912F-EF856DE0DCD4}" type="pres">
      <dgm:prSet presAssocID="{91738F51-0F68-479F-B3E1-E5D504CDCA97}" presName="Name5" presStyleLbl="vennNode1" presStyleIdx="3" presStyleCnt="16">
        <dgm:presLayoutVars>
          <dgm:bulletEnabled val="1"/>
        </dgm:presLayoutVars>
      </dgm:prSet>
      <dgm:spPr/>
    </dgm:pt>
    <dgm:pt modelId="{36733D4D-5A2B-4AB4-9EF1-AA0B00FB24CD}" type="pres">
      <dgm:prSet presAssocID="{E3066335-BE49-4B5C-BB3D-A9AA53192874}" presName="space" presStyleCnt="0"/>
      <dgm:spPr/>
    </dgm:pt>
    <dgm:pt modelId="{6AB64953-FAC2-43D6-8247-5727CB572681}" type="pres">
      <dgm:prSet presAssocID="{E31C330D-E356-41A3-BEDF-80876D6A4AA2}" presName="Name5" presStyleLbl="vennNode1" presStyleIdx="4" presStyleCnt="16">
        <dgm:presLayoutVars>
          <dgm:bulletEnabled val="1"/>
        </dgm:presLayoutVars>
      </dgm:prSet>
      <dgm:spPr/>
    </dgm:pt>
    <dgm:pt modelId="{AA8DEEE9-078F-499F-899F-75CDB75CE9E5}" type="pres">
      <dgm:prSet presAssocID="{0093F2C8-59E0-42A9-BE9F-9BC298280937}" presName="space" presStyleCnt="0"/>
      <dgm:spPr/>
    </dgm:pt>
    <dgm:pt modelId="{E16683CE-7FA7-4B37-8B34-0078D0544502}" type="pres">
      <dgm:prSet presAssocID="{58C1D626-5A7D-4F80-B92F-388506DF4FB6}" presName="Name5" presStyleLbl="vennNode1" presStyleIdx="5" presStyleCnt="16" custScaleX="118605">
        <dgm:presLayoutVars>
          <dgm:bulletEnabled val="1"/>
        </dgm:presLayoutVars>
      </dgm:prSet>
      <dgm:spPr/>
    </dgm:pt>
    <dgm:pt modelId="{9FB5AE30-364E-4A15-B98F-6808FB5F77F1}" type="pres">
      <dgm:prSet presAssocID="{E590CEA1-E7AA-4C93-B0B9-84B80845F41B}" presName="space" presStyleCnt="0"/>
      <dgm:spPr/>
    </dgm:pt>
    <dgm:pt modelId="{5FC35A07-FDB2-41BF-8409-24F863B8416A}" type="pres">
      <dgm:prSet presAssocID="{3CEAE332-C548-42B2-BB4F-C818590389C7}" presName="Name5" presStyleLbl="vennNode1" presStyleIdx="6" presStyleCnt="16" custScaleX="112283">
        <dgm:presLayoutVars>
          <dgm:bulletEnabled val="1"/>
        </dgm:presLayoutVars>
      </dgm:prSet>
      <dgm:spPr/>
    </dgm:pt>
    <dgm:pt modelId="{5BEF55DB-8408-45ED-AEFF-1F08660A8CE9}" type="pres">
      <dgm:prSet presAssocID="{F78E356F-C4E7-4041-A85A-5EBFC70EACE7}" presName="space" presStyleCnt="0"/>
      <dgm:spPr/>
    </dgm:pt>
    <dgm:pt modelId="{88A4613C-55E5-486D-AD37-D204790EC127}" type="pres">
      <dgm:prSet presAssocID="{20B74C0B-49C7-44BD-B1D2-999A2CF8B430}" presName="Name5" presStyleLbl="vennNode1" presStyleIdx="7" presStyleCnt="16">
        <dgm:presLayoutVars>
          <dgm:bulletEnabled val="1"/>
        </dgm:presLayoutVars>
      </dgm:prSet>
      <dgm:spPr/>
    </dgm:pt>
    <dgm:pt modelId="{05A45341-0D9E-4057-8E83-86118D4EFF24}" type="pres">
      <dgm:prSet presAssocID="{8291D4D2-6844-44D2-A58F-4B0A64C95B28}" presName="space" presStyleCnt="0"/>
      <dgm:spPr/>
    </dgm:pt>
    <dgm:pt modelId="{2C97F26B-8533-4D61-82CE-4DF57D15A8D1}" type="pres">
      <dgm:prSet presAssocID="{90715A52-6E47-445F-83DF-36EC34409C56}" presName="Name5" presStyleLbl="vennNode1" presStyleIdx="8" presStyleCnt="16">
        <dgm:presLayoutVars>
          <dgm:bulletEnabled val="1"/>
        </dgm:presLayoutVars>
      </dgm:prSet>
      <dgm:spPr/>
    </dgm:pt>
    <dgm:pt modelId="{79D9F876-1D49-49F0-810F-A56C5ABBE887}" type="pres">
      <dgm:prSet presAssocID="{AFF896F4-E60A-4A8D-98CF-05298056A9AE}" presName="space" presStyleCnt="0"/>
      <dgm:spPr/>
    </dgm:pt>
    <dgm:pt modelId="{9FCBAED9-2665-49BE-9136-F8B637B24E5D}" type="pres">
      <dgm:prSet presAssocID="{9304411E-FA73-400E-9141-810FDFFC1F23}" presName="Name5" presStyleLbl="vennNode1" presStyleIdx="9" presStyleCnt="16">
        <dgm:presLayoutVars>
          <dgm:bulletEnabled val="1"/>
        </dgm:presLayoutVars>
      </dgm:prSet>
      <dgm:spPr/>
    </dgm:pt>
    <dgm:pt modelId="{805BE3A8-45D7-4C7C-94AF-BCA2EAE30A1E}" type="pres">
      <dgm:prSet presAssocID="{36CC19B9-E734-499C-A427-21A7A9C5B31D}" presName="space" presStyleCnt="0"/>
      <dgm:spPr/>
    </dgm:pt>
    <dgm:pt modelId="{7912E66C-F57D-4F85-A7A0-CDC13C000AF6}" type="pres">
      <dgm:prSet presAssocID="{6DBCA908-E585-4CD8-80F6-063732ED1962}" presName="Name5" presStyleLbl="vennNode1" presStyleIdx="10" presStyleCnt="16">
        <dgm:presLayoutVars>
          <dgm:bulletEnabled val="1"/>
        </dgm:presLayoutVars>
      </dgm:prSet>
      <dgm:spPr/>
    </dgm:pt>
    <dgm:pt modelId="{E476EB5D-2233-412F-92CE-D8D2E0511809}" type="pres">
      <dgm:prSet presAssocID="{A2C9FC24-8337-4F4F-A147-971808761269}" presName="space" presStyleCnt="0"/>
      <dgm:spPr/>
    </dgm:pt>
    <dgm:pt modelId="{57243A05-AB27-4144-B3E2-47391F08A1D1}" type="pres">
      <dgm:prSet presAssocID="{EAC1106F-36C9-4F98-84B2-DCB6F513D837}" presName="Name5" presStyleLbl="vennNode1" presStyleIdx="11" presStyleCnt="16">
        <dgm:presLayoutVars>
          <dgm:bulletEnabled val="1"/>
        </dgm:presLayoutVars>
      </dgm:prSet>
      <dgm:spPr/>
    </dgm:pt>
    <dgm:pt modelId="{9FA75709-329D-451D-A323-66299D9E076D}" type="pres">
      <dgm:prSet presAssocID="{04BAB84E-5E9D-4E13-BCFA-227D744D28D2}" presName="space" presStyleCnt="0"/>
      <dgm:spPr/>
    </dgm:pt>
    <dgm:pt modelId="{C2985195-3D72-4C85-A5CB-3BD6D2CA6D41}" type="pres">
      <dgm:prSet presAssocID="{D7174B2B-7D92-4784-B4CF-AFD8F10EE6FB}" presName="Name5" presStyleLbl="vennNode1" presStyleIdx="12" presStyleCnt="16">
        <dgm:presLayoutVars>
          <dgm:bulletEnabled val="1"/>
        </dgm:presLayoutVars>
      </dgm:prSet>
      <dgm:spPr/>
    </dgm:pt>
    <dgm:pt modelId="{D346CD2A-AB17-4E17-8C4E-3F5C8D08BB24}" type="pres">
      <dgm:prSet presAssocID="{058703CF-84FD-4AC9-8446-F8855A9346F3}" presName="space" presStyleCnt="0"/>
      <dgm:spPr/>
    </dgm:pt>
    <dgm:pt modelId="{6574EFB3-1496-4743-A735-343EF3366722}" type="pres">
      <dgm:prSet presAssocID="{4F9F1A73-F6C6-444C-AEF9-3BEE5C923195}" presName="Name5" presStyleLbl="vennNode1" presStyleIdx="13" presStyleCnt="16" custLinFactX="-563342" custLinFactNeighborX="-600000" custLinFactNeighborY="82987">
        <dgm:presLayoutVars>
          <dgm:bulletEnabled val="1"/>
        </dgm:presLayoutVars>
      </dgm:prSet>
      <dgm:spPr/>
    </dgm:pt>
    <dgm:pt modelId="{7770E6D9-43AF-4D58-AE50-EE5E98B10249}" type="pres">
      <dgm:prSet presAssocID="{DAFFA239-E43C-41AA-9F51-E1FEBE8CF421}" presName="space" presStyleCnt="0"/>
      <dgm:spPr/>
    </dgm:pt>
    <dgm:pt modelId="{FB549046-0E1C-4F5E-B0F9-6377A850CD1F}" type="pres">
      <dgm:prSet presAssocID="{BF430C11-318E-4C42-B4EE-1642DC633A0A}" presName="Name5" presStyleLbl="vennNode1" presStyleIdx="14" presStyleCnt="16" custLinFactX="-563342" custLinFactNeighborX="-600000" custLinFactNeighborY="82987">
        <dgm:presLayoutVars>
          <dgm:bulletEnabled val="1"/>
        </dgm:presLayoutVars>
      </dgm:prSet>
      <dgm:spPr/>
    </dgm:pt>
    <dgm:pt modelId="{1499B288-15B7-4865-855C-413092708745}" type="pres">
      <dgm:prSet presAssocID="{F30A3E8A-5006-4808-A613-B8902B61792F}" presName="space" presStyleCnt="0"/>
      <dgm:spPr/>
    </dgm:pt>
    <dgm:pt modelId="{604AD476-E032-4E83-BF95-17CA6DD659ED}" type="pres">
      <dgm:prSet presAssocID="{28D8C7C0-0663-49A0-8093-A1A867EEF024}" presName="Name5" presStyleLbl="vennNode1" presStyleIdx="15" presStyleCnt="16" custLinFactX="-563342" custLinFactNeighborX="-600000" custLinFactNeighborY="82987">
        <dgm:presLayoutVars>
          <dgm:bulletEnabled val="1"/>
        </dgm:presLayoutVars>
      </dgm:prSet>
      <dgm:spPr/>
    </dgm:pt>
  </dgm:ptLst>
  <dgm:cxnLst>
    <dgm:cxn modelId="{1A80D101-3801-41FA-9BAD-DB3935D7270A}" type="presOf" srcId="{D28EF7FE-2F52-40A7-957C-AAAE8CB34FB0}" destId="{7912E66C-F57D-4F85-A7A0-CDC13C000AF6}" srcOrd="0" destOrd="1" presId="urn:microsoft.com/office/officeart/2005/8/layout/venn3"/>
    <dgm:cxn modelId="{0EDF4707-6EB9-44A8-8AB2-B4A4E1A82A66}" srcId="{1A829E03-8947-45B2-B526-84536620D8B4}" destId="{20B74C0B-49C7-44BD-B1D2-999A2CF8B430}" srcOrd="7" destOrd="0" parTransId="{1AE60A21-0F97-4AE5-8537-EB4B969E3674}" sibTransId="{8291D4D2-6844-44D2-A58F-4B0A64C95B28}"/>
    <dgm:cxn modelId="{66A3DB08-C359-46BC-8F8D-6C60BF5EC17B}" srcId="{1A829E03-8947-45B2-B526-84536620D8B4}" destId="{58C1D626-5A7D-4F80-B92F-388506DF4FB6}" srcOrd="5" destOrd="0" parTransId="{ED2A148A-3A73-46C6-9C2E-D4AC34AA73F7}" sibTransId="{E590CEA1-E7AA-4C93-B0B9-84B80845F41B}"/>
    <dgm:cxn modelId="{81F5420F-2079-4C10-9D6F-BB5E1B1F9A9F}" srcId="{581A2EFF-4E3F-4A75-BE98-AFAEE62C172B}" destId="{47F580F8-7650-43A1-873C-60D83A0F62E3}" srcOrd="0" destOrd="0" parTransId="{A9E9FBE7-85C4-4834-8E76-98CCBB8ECA97}" sibTransId="{4BAE02C8-70CF-4A12-BF38-439546E7A909}"/>
    <dgm:cxn modelId="{FD316917-3922-4D03-BD47-E015C6F8DB65}" srcId="{1A829E03-8947-45B2-B526-84536620D8B4}" destId="{581A2EFF-4E3F-4A75-BE98-AFAEE62C172B}" srcOrd="0" destOrd="0" parTransId="{ED5FE8AA-86C3-4271-B97E-3B89A25933E2}" sibTransId="{D18D300F-0D76-4031-A170-98EB6D79EE5C}"/>
    <dgm:cxn modelId="{4E247C1B-6B34-4909-9D4C-8247368E063B}" srcId="{58C1D626-5A7D-4F80-B92F-388506DF4FB6}" destId="{91BEC6C9-A185-4CF3-B6BD-0355884C2F2C}" srcOrd="0" destOrd="0" parTransId="{708E731A-7C88-4BB1-A629-D0A4151A246E}" sibTransId="{AFFE56D8-74EE-44C5-AADD-FBA34E862FE1}"/>
    <dgm:cxn modelId="{7B49061F-C76B-4377-B795-0F611DE7325A}" srcId="{4F9F1A73-F6C6-444C-AEF9-3BEE5C923195}" destId="{6B3244AE-0874-451D-9FB8-F01FF5E1FD7C}" srcOrd="0" destOrd="0" parTransId="{6E620DBD-7880-4962-96EF-08463E4CDC47}" sibTransId="{89733EE6-1B93-4D7E-AACA-DC69D3297663}"/>
    <dgm:cxn modelId="{B04DBE25-7A2E-487B-90B4-B8E83252220C}" type="presOf" srcId="{A5ABA060-2779-45A8-AE7B-4B64008D772E}" destId="{FB549046-0E1C-4F5E-B0F9-6377A850CD1F}" srcOrd="0" destOrd="1" presId="urn:microsoft.com/office/officeart/2005/8/layout/venn3"/>
    <dgm:cxn modelId="{8A4F8B27-7957-4F80-837B-E7F8151A5ADF}" type="presOf" srcId="{EE921D84-B355-414F-9289-010B279A2883}" destId="{EC0CD276-EB54-4C52-AF2B-65340394B1DA}" srcOrd="0" destOrd="0" presId="urn:microsoft.com/office/officeart/2005/8/layout/venn3"/>
    <dgm:cxn modelId="{41170B2B-3BEB-42E9-8692-25FB0D18F2F6}" type="presOf" srcId="{9304411E-FA73-400E-9141-810FDFFC1F23}" destId="{9FCBAED9-2665-49BE-9136-F8B637B24E5D}" srcOrd="0" destOrd="0" presId="urn:microsoft.com/office/officeart/2005/8/layout/venn3"/>
    <dgm:cxn modelId="{70CA0B2B-E0EC-4FFD-AD85-1E862860A3B7}" type="presOf" srcId="{D7174B2B-7D92-4784-B4CF-AFD8F10EE6FB}" destId="{C2985195-3D72-4C85-A5CB-3BD6D2CA6D41}" srcOrd="0" destOrd="0" presId="urn:microsoft.com/office/officeart/2005/8/layout/venn3"/>
    <dgm:cxn modelId="{8377172B-165F-4DB0-8008-56078428C426}" type="presOf" srcId="{042268FD-3D92-4125-950B-50252299F16D}" destId="{C2985195-3D72-4C85-A5CB-3BD6D2CA6D41}" srcOrd="0" destOrd="1" presId="urn:microsoft.com/office/officeart/2005/8/layout/venn3"/>
    <dgm:cxn modelId="{7646E42B-5A93-49A7-88AB-DF5194C14B72}" type="presOf" srcId="{6123C5D7-13F9-48F5-A303-3E6D11449882}" destId="{328E2F78-0C07-4855-B8B9-F4B26E026F2C}" srcOrd="0" destOrd="1" presId="urn:microsoft.com/office/officeart/2005/8/layout/venn3"/>
    <dgm:cxn modelId="{DEEBAC2C-C658-4028-A79D-973144222212}" srcId="{1A829E03-8947-45B2-B526-84536620D8B4}" destId="{EE921D84-B355-414F-9289-010B279A2883}" srcOrd="2" destOrd="0" parTransId="{E09D46BA-29A3-4D82-9580-8703B2FF752C}" sibTransId="{D4004AE6-CFDB-46F0-888C-972929C7AD28}"/>
    <dgm:cxn modelId="{7042AC2F-CC6A-4F6A-B0D1-81CB69E4428A}" type="presOf" srcId="{7B0816AA-1F2F-48FF-86B2-69CD775A27C1}" destId="{2C97F26B-8533-4D61-82CE-4DF57D15A8D1}" srcOrd="0" destOrd="1" presId="urn:microsoft.com/office/officeart/2005/8/layout/venn3"/>
    <dgm:cxn modelId="{F220CD31-C0CF-46FD-BD63-50B8254E619C}" type="presOf" srcId="{6B3244AE-0874-451D-9FB8-F01FF5E1FD7C}" destId="{6574EFB3-1496-4743-A735-343EF3366722}" srcOrd="0" destOrd="1" presId="urn:microsoft.com/office/officeart/2005/8/layout/venn3"/>
    <dgm:cxn modelId="{A92EAA38-8B15-4308-B409-7EBB62EFD5EF}" srcId="{1A829E03-8947-45B2-B526-84536620D8B4}" destId="{3CEAE332-C548-42B2-BB4F-C818590389C7}" srcOrd="6" destOrd="0" parTransId="{B717B3A9-2CF6-417A-9928-95021EB54468}" sibTransId="{F78E356F-C4E7-4041-A85A-5EBFC70EACE7}"/>
    <dgm:cxn modelId="{539FC638-5E9D-45BC-A026-64D7AEBE99B8}" type="presOf" srcId="{F42711C1-D663-4E94-B784-83C3DBB7383B}" destId="{604AD476-E032-4E83-BF95-17CA6DD659ED}" srcOrd="0" destOrd="1" presId="urn:microsoft.com/office/officeart/2005/8/layout/venn3"/>
    <dgm:cxn modelId="{C7E79A39-CFAC-4B60-A313-50F2BA225512}" srcId="{28D8C7C0-0663-49A0-8093-A1A867EEF024}" destId="{F42711C1-D663-4E94-B784-83C3DBB7383B}" srcOrd="0" destOrd="0" parTransId="{58B7A302-5CCA-4031-9832-E6A6E9B4EDAB}" sibTransId="{1167215B-04D5-4FE7-AE5D-FE6672BB74FD}"/>
    <dgm:cxn modelId="{CC3C673B-2348-4573-B791-4A8E6FCEE78C}" type="presOf" srcId="{58C1D626-5A7D-4F80-B92F-388506DF4FB6}" destId="{E16683CE-7FA7-4B37-8B34-0078D0544502}" srcOrd="0" destOrd="0" presId="urn:microsoft.com/office/officeart/2005/8/layout/venn3"/>
    <dgm:cxn modelId="{1C74F73B-A849-409A-A446-24D0772668A2}" srcId="{3CEAE332-C548-42B2-BB4F-C818590389C7}" destId="{7A806305-5401-42EB-A629-4ECA575F426D}" srcOrd="0" destOrd="0" parTransId="{033D73E6-90F4-42DB-8DD4-13DF2F11530E}" sibTransId="{3CC683C9-A965-47C7-96A0-0DB6DAE32E3B}"/>
    <dgm:cxn modelId="{93BBF460-20B8-4B40-89E2-D34C154439E2}" srcId="{EE921D84-B355-414F-9289-010B279A2883}" destId="{7FCB1D3D-41DC-4F0A-9617-B3C08332DB00}" srcOrd="0" destOrd="0" parTransId="{07CDAD0F-F8E4-4FA1-B58A-68550D78E20C}" sibTransId="{EF31D27F-D73A-45C3-92FF-C8A11469316F}"/>
    <dgm:cxn modelId="{BAB14461-F2D6-4539-9353-00E94DC57F9D}" srcId="{1A829E03-8947-45B2-B526-84536620D8B4}" destId="{55226749-4762-4F79-9B27-8BCAC13A447E}" srcOrd="1" destOrd="0" parTransId="{BBB51826-9E41-4CD7-9423-5EED1A5D7574}" sibTransId="{BADF9661-944D-4F7F-9CA5-508ADBD449CC}"/>
    <dgm:cxn modelId="{88814043-5CD8-4D30-B057-C87DDB1DA417}" type="presOf" srcId="{3CEAE332-C548-42B2-BB4F-C818590389C7}" destId="{5FC35A07-FDB2-41BF-8409-24F863B8416A}" srcOrd="0" destOrd="0" presId="urn:microsoft.com/office/officeart/2005/8/layout/venn3"/>
    <dgm:cxn modelId="{D21BA466-C7C9-4F9E-8E70-F66D97BEAAD8}" type="presOf" srcId="{1A829E03-8947-45B2-B526-84536620D8B4}" destId="{4F76E3AF-F237-46C1-8241-DCAF7972FEEF}" srcOrd="0" destOrd="0" presId="urn:microsoft.com/office/officeart/2005/8/layout/venn3"/>
    <dgm:cxn modelId="{8CE84D68-510F-4D9F-B294-458C0261A14C}" srcId="{9304411E-FA73-400E-9141-810FDFFC1F23}" destId="{EB7E1F91-B330-466A-8D81-301C729B2FB4}" srcOrd="0" destOrd="0" parTransId="{4222568D-733B-4E7E-9D27-1572F732A934}" sibTransId="{0082E1F2-0681-4A2C-861A-6F08323FB438}"/>
    <dgm:cxn modelId="{84306C6C-529A-4C66-BA78-096783C522AB}" srcId="{EAC1106F-36C9-4F98-84B2-DCB6F513D837}" destId="{988F72B5-0698-4C1F-95BF-0B0C5D2C52CF}" srcOrd="0" destOrd="0" parTransId="{562FEAC0-6352-484B-8A5F-A1C4FC8FFABF}" sibTransId="{AB1D1D1C-1587-48D6-98D2-6CD9ABC967A0}"/>
    <dgm:cxn modelId="{48C35A4D-3F5F-4BA2-8198-0500DA94423F}" srcId="{1A829E03-8947-45B2-B526-84536620D8B4}" destId="{28D8C7C0-0663-49A0-8093-A1A867EEF024}" srcOrd="15" destOrd="0" parTransId="{BA279591-E202-4714-B18C-87E7F4251496}" sibTransId="{175A9B0B-5D1A-452F-BA11-03B1BCA5D584}"/>
    <dgm:cxn modelId="{E03EA04D-0765-4307-8F8C-D6E4B53EA7E6}" srcId="{55226749-4762-4F79-9B27-8BCAC13A447E}" destId="{6123C5D7-13F9-48F5-A303-3E6D11449882}" srcOrd="0" destOrd="0" parTransId="{B3426C41-9C8B-496D-9EF7-5D0F395D12DB}" sibTransId="{D3CD453D-0173-4EF9-8154-3B910ADE628D}"/>
    <dgm:cxn modelId="{3F802A4E-43FC-4799-8A9A-24061110DE9D}" srcId="{20B74C0B-49C7-44BD-B1D2-999A2CF8B430}" destId="{B6212749-00EC-4F8C-AED0-95160B73B973}" srcOrd="0" destOrd="0" parTransId="{F621D26B-80BC-45A1-8B04-12AC4F062234}" sibTransId="{F9F80F85-8CCC-4DC2-A68D-181DC78A84E1}"/>
    <dgm:cxn modelId="{B4834E70-DE1C-4689-832C-D5560546ED62}" type="presOf" srcId="{988F72B5-0698-4C1F-95BF-0B0C5D2C52CF}" destId="{57243A05-AB27-4144-B3E2-47391F08A1D1}" srcOrd="0" destOrd="1" presId="urn:microsoft.com/office/officeart/2005/8/layout/venn3"/>
    <dgm:cxn modelId="{94CF8674-8EB5-4631-A96D-BC3A3F228EDC}" type="presOf" srcId="{91738F51-0F68-479F-B3E1-E5D504CDCA97}" destId="{1E823B0C-DC51-4E3E-912F-EF856DE0DCD4}" srcOrd="0" destOrd="0" presId="urn:microsoft.com/office/officeart/2005/8/layout/venn3"/>
    <dgm:cxn modelId="{7B61DA74-4E77-4745-8AB1-914598326545}" srcId="{1A829E03-8947-45B2-B526-84536620D8B4}" destId="{BF430C11-318E-4C42-B4EE-1642DC633A0A}" srcOrd="14" destOrd="0" parTransId="{C081ACFB-D566-4E12-877F-A67E26FC372B}" sibTransId="{F30A3E8A-5006-4808-A613-B8902B61792F}"/>
    <dgm:cxn modelId="{95C0E87E-F8AE-4BA1-A884-A7F2AD5B5A11}" type="presOf" srcId="{6DBCA908-E585-4CD8-80F6-063732ED1962}" destId="{7912E66C-F57D-4F85-A7A0-CDC13C000AF6}" srcOrd="0" destOrd="0" presId="urn:microsoft.com/office/officeart/2005/8/layout/venn3"/>
    <dgm:cxn modelId="{D4862985-A35B-45EE-9580-B3094EBACE71}" srcId="{1A829E03-8947-45B2-B526-84536620D8B4}" destId="{90715A52-6E47-445F-83DF-36EC34409C56}" srcOrd="8" destOrd="0" parTransId="{B43B66CC-EDB4-427B-A47B-5703A735CFC2}" sibTransId="{AFF896F4-E60A-4A8D-98CF-05298056A9AE}"/>
    <dgm:cxn modelId="{C0199C86-8232-4352-B82C-174966FC021B}" srcId="{6DBCA908-E585-4CD8-80F6-063732ED1962}" destId="{D28EF7FE-2F52-40A7-957C-AAAE8CB34FB0}" srcOrd="0" destOrd="0" parTransId="{07859E13-6852-4CDE-B1DB-E7A41026830B}" sibTransId="{F2A264FD-8B70-4F40-BF76-2568862DB14C}"/>
    <dgm:cxn modelId="{D7E8CD88-5B91-4D38-ABEF-D67C8976C377}" type="presOf" srcId="{E31C330D-E356-41A3-BEDF-80876D6A4AA2}" destId="{6AB64953-FAC2-43D6-8247-5727CB572681}" srcOrd="0" destOrd="0" presId="urn:microsoft.com/office/officeart/2005/8/layout/venn3"/>
    <dgm:cxn modelId="{AB554B8B-AC12-432F-BBAB-A1F0FFE5DDC9}" srcId="{90715A52-6E47-445F-83DF-36EC34409C56}" destId="{7B0816AA-1F2F-48FF-86B2-69CD775A27C1}" srcOrd="0" destOrd="0" parTransId="{40361424-6C4F-49A8-89D7-EEC4DB242718}" sibTransId="{E25BAB9F-ADAD-40F9-848D-878DB452EBE3}"/>
    <dgm:cxn modelId="{6C282A8F-F050-4A29-82E9-CC710EC4B4A1}" type="presOf" srcId="{895ACA32-7555-457E-AB33-B2621728440C}" destId="{6AB64953-FAC2-43D6-8247-5727CB572681}" srcOrd="0" destOrd="1" presId="urn:microsoft.com/office/officeart/2005/8/layout/venn3"/>
    <dgm:cxn modelId="{05A8EB95-0A78-4DE5-BEA2-1C36569F8B14}" srcId="{BF430C11-318E-4C42-B4EE-1642DC633A0A}" destId="{A5ABA060-2779-45A8-AE7B-4B64008D772E}" srcOrd="0" destOrd="0" parTransId="{6516ED4B-FBB7-48A0-A48E-03D909B83A00}" sibTransId="{29B9BFE4-DCBD-4E77-B420-BE4605D05096}"/>
    <dgm:cxn modelId="{02716596-9DFB-454F-B416-17129D2AFAAA}" type="presOf" srcId="{47F580F8-7650-43A1-873C-60D83A0F62E3}" destId="{DCF74107-2AFB-45A5-8100-6640620F3E91}" srcOrd="0" destOrd="1" presId="urn:microsoft.com/office/officeart/2005/8/layout/venn3"/>
    <dgm:cxn modelId="{EA747196-C525-4312-83B6-32EF78047B28}" type="presOf" srcId="{7FCB1D3D-41DC-4F0A-9617-B3C08332DB00}" destId="{EC0CD276-EB54-4C52-AF2B-65340394B1DA}" srcOrd="0" destOrd="1" presId="urn:microsoft.com/office/officeart/2005/8/layout/venn3"/>
    <dgm:cxn modelId="{BD639E9B-EAEF-4700-8CF4-8A3B78C0C014}" srcId="{1A829E03-8947-45B2-B526-84536620D8B4}" destId="{EAC1106F-36C9-4F98-84B2-DCB6F513D837}" srcOrd="11" destOrd="0" parTransId="{E8AA5958-5437-4C3B-A488-3BB1D1E286CA}" sibTransId="{04BAB84E-5E9D-4E13-BCFA-227D744D28D2}"/>
    <dgm:cxn modelId="{03FF819E-E0E8-4EF8-8686-77F607E4F6AB}" srcId="{1A829E03-8947-45B2-B526-84536620D8B4}" destId="{91738F51-0F68-479F-B3E1-E5D504CDCA97}" srcOrd="3" destOrd="0" parTransId="{12EBC96D-0BBA-4ADD-B567-9E6852D33631}" sibTransId="{E3066335-BE49-4B5C-BB3D-A9AA53192874}"/>
    <dgm:cxn modelId="{AEA8BAA9-D780-45AF-B6F0-C2D762834FCE}" type="presOf" srcId="{B6212749-00EC-4F8C-AED0-95160B73B973}" destId="{88A4613C-55E5-486D-AD37-D204790EC127}" srcOrd="0" destOrd="1" presId="urn:microsoft.com/office/officeart/2005/8/layout/venn3"/>
    <dgm:cxn modelId="{CCF86AAE-3E06-4DB7-8D3A-B9D197FDF093}" srcId="{91738F51-0F68-479F-B3E1-E5D504CDCA97}" destId="{31E6AD0A-C3E4-4D0C-9BD7-2A4B4812B0DA}" srcOrd="0" destOrd="0" parTransId="{842F33A9-910D-414B-895C-7A11E1FFB9CA}" sibTransId="{6178F025-5F57-4ABA-B120-10E4E8B35311}"/>
    <dgm:cxn modelId="{1D425EB0-A642-49F1-8DB2-04623D3CC2E9}" type="presOf" srcId="{20B74C0B-49C7-44BD-B1D2-999A2CF8B430}" destId="{88A4613C-55E5-486D-AD37-D204790EC127}" srcOrd="0" destOrd="0" presId="urn:microsoft.com/office/officeart/2005/8/layout/venn3"/>
    <dgm:cxn modelId="{F5258ABA-BD65-46F8-9DDC-2E48024739AE}" type="presOf" srcId="{EB7E1F91-B330-466A-8D81-301C729B2FB4}" destId="{9FCBAED9-2665-49BE-9136-F8B637B24E5D}" srcOrd="0" destOrd="1" presId="urn:microsoft.com/office/officeart/2005/8/layout/venn3"/>
    <dgm:cxn modelId="{DBFA28BC-8A4B-41E8-83F3-6E2B8D4488B7}" type="presOf" srcId="{4F9F1A73-F6C6-444C-AEF9-3BEE5C923195}" destId="{6574EFB3-1496-4743-A735-343EF3366722}" srcOrd="0" destOrd="0" presId="urn:microsoft.com/office/officeart/2005/8/layout/venn3"/>
    <dgm:cxn modelId="{659D55BD-6FE5-490B-B64D-DA3E16F0FA4A}" srcId="{1A829E03-8947-45B2-B526-84536620D8B4}" destId="{9304411E-FA73-400E-9141-810FDFFC1F23}" srcOrd="9" destOrd="0" parTransId="{9B9E0A44-2047-4E11-8D33-BF290AFD88B0}" sibTransId="{36CC19B9-E734-499C-A427-21A7A9C5B31D}"/>
    <dgm:cxn modelId="{8F34B0BF-0BD5-4352-85F6-B24CDD72CDFB}" srcId="{1A829E03-8947-45B2-B526-84536620D8B4}" destId="{D7174B2B-7D92-4784-B4CF-AFD8F10EE6FB}" srcOrd="12" destOrd="0" parTransId="{725457A3-38D1-42BF-90CB-648991751316}" sibTransId="{058703CF-84FD-4AC9-8446-F8855A9346F3}"/>
    <dgm:cxn modelId="{DDC91DC7-3264-4722-9ADD-43E8B964BBE5}" type="presOf" srcId="{7A806305-5401-42EB-A629-4ECA575F426D}" destId="{5FC35A07-FDB2-41BF-8409-24F863B8416A}" srcOrd="0" destOrd="1" presId="urn:microsoft.com/office/officeart/2005/8/layout/venn3"/>
    <dgm:cxn modelId="{CB8045D2-2166-4930-96EB-6973C92380DE}" srcId="{E31C330D-E356-41A3-BEDF-80876D6A4AA2}" destId="{895ACA32-7555-457E-AB33-B2621728440C}" srcOrd="0" destOrd="0" parTransId="{3A0FD60F-F881-4E80-9D8E-C679626FC8B3}" sibTransId="{CA2A3FE2-B919-4172-81A0-D15BF0C833C6}"/>
    <dgm:cxn modelId="{7F87E5D9-01AB-4FF5-9DBC-D48BAFDDC6B9}" type="presOf" srcId="{BF430C11-318E-4C42-B4EE-1642DC633A0A}" destId="{FB549046-0E1C-4F5E-B0F9-6377A850CD1F}" srcOrd="0" destOrd="0" presId="urn:microsoft.com/office/officeart/2005/8/layout/venn3"/>
    <dgm:cxn modelId="{288535DC-79E8-4AD2-A998-77C384B3D1FB}" type="presOf" srcId="{31E6AD0A-C3E4-4D0C-9BD7-2A4B4812B0DA}" destId="{1E823B0C-DC51-4E3E-912F-EF856DE0DCD4}" srcOrd="0" destOrd="1" presId="urn:microsoft.com/office/officeart/2005/8/layout/venn3"/>
    <dgm:cxn modelId="{B2918BDD-8F17-40EE-9527-8393B65F63CA}" type="presOf" srcId="{28D8C7C0-0663-49A0-8093-A1A867EEF024}" destId="{604AD476-E032-4E83-BF95-17CA6DD659ED}" srcOrd="0" destOrd="0" presId="urn:microsoft.com/office/officeart/2005/8/layout/venn3"/>
    <dgm:cxn modelId="{A5339ADE-F730-4733-A0E0-F13A8C96A4CB}" type="presOf" srcId="{90715A52-6E47-445F-83DF-36EC34409C56}" destId="{2C97F26B-8533-4D61-82CE-4DF57D15A8D1}" srcOrd="0" destOrd="0" presId="urn:microsoft.com/office/officeart/2005/8/layout/venn3"/>
    <dgm:cxn modelId="{A2AE66E7-0E55-4CD0-A2CA-769D01BAC381}" srcId="{1A829E03-8947-45B2-B526-84536620D8B4}" destId="{4F9F1A73-F6C6-444C-AEF9-3BEE5C923195}" srcOrd="13" destOrd="0" parTransId="{042F7710-ED29-470E-99B2-DD1C28DAB489}" sibTransId="{DAFFA239-E43C-41AA-9F51-E1FEBE8CF421}"/>
    <dgm:cxn modelId="{81E4DBE7-FF60-4181-81B2-CBF06EB6E62D}" srcId="{1A829E03-8947-45B2-B526-84536620D8B4}" destId="{E31C330D-E356-41A3-BEDF-80876D6A4AA2}" srcOrd="4" destOrd="0" parTransId="{A7A47C32-1020-4F0A-9CEA-A02C618BE2CF}" sibTransId="{0093F2C8-59E0-42A9-BE9F-9BC298280937}"/>
    <dgm:cxn modelId="{F74D1DED-4CE4-4637-A820-1A1A73F12B34}" type="presOf" srcId="{55226749-4762-4F79-9B27-8BCAC13A447E}" destId="{328E2F78-0C07-4855-B8B9-F4B26E026F2C}" srcOrd="0" destOrd="0" presId="urn:microsoft.com/office/officeart/2005/8/layout/venn3"/>
    <dgm:cxn modelId="{D27005EF-EE5F-426B-A10E-E8E98BA717FC}" srcId="{1A829E03-8947-45B2-B526-84536620D8B4}" destId="{6DBCA908-E585-4CD8-80F6-063732ED1962}" srcOrd="10" destOrd="0" parTransId="{A1BCE52A-5D13-43B4-8004-ABF88CACFDF7}" sibTransId="{A2C9FC24-8337-4F4F-A147-971808761269}"/>
    <dgm:cxn modelId="{B47618EF-E319-4682-AC90-35AE3A5A82D3}" type="presOf" srcId="{581A2EFF-4E3F-4A75-BE98-AFAEE62C172B}" destId="{DCF74107-2AFB-45A5-8100-6640620F3E91}" srcOrd="0" destOrd="0" presId="urn:microsoft.com/office/officeart/2005/8/layout/venn3"/>
    <dgm:cxn modelId="{6F7CBCF0-B46A-4AAC-9C3F-B682CD90E3FD}" type="presOf" srcId="{91BEC6C9-A185-4CF3-B6BD-0355884C2F2C}" destId="{E16683CE-7FA7-4B37-8B34-0078D0544502}" srcOrd="0" destOrd="1" presId="urn:microsoft.com/office/officeart/2005/8/layout/venn3"/>
    <dgm:cxn modelId="{66F53BF8-3429-42E9-8CBE-C98F07F2A6D5}" srcId="{D7174B2B-7D92-4784-B4CF-AFD8F10EE6FB}" destId="{042268FD-3D92-4125-950B-50252299F16D}" srcOrd="0" destOrd="0" parTransId="{8611CF9C-5D97-4BDE-BF62-E9677127AB41}" sibTransId="{994A98C2-3C2A-40A9-90BE-79694748A84E}"/>
    <dgm:cxn modelId="{6B4A1DFB-00FB-46D6-B8B5-DD8E049CCEEC}" type="presOf" srcId="{EAC1106F-36C9-4F98-84B2-DCB6F513D837}" destId="{57243A05-AB27-4144-B3E2-47391F08A1D1}" srcOrd="0" destOrd="0" presId="urn:microsoft.com/office/officeart/2005/8/layout/venn3"/>
    <dgm:cxn modelId="{F49FEB85-A0C4-457C-98E7-589283735B8C}" type="presParOf" srcId="{4F76E3AF-F237-46C1-8241-DCAF7972FEEF}" destId="{DCF74107-2AFB-45A5-8100-6640620F3E91}" srcOrd="0" destOrd="0" presId="urn:microsoft.com/office/officeart/2005/8/layout/venn3"/>
    <dgm:cxn modelId="{AA1E0DD9-12AB-47BC-8EAB-8DC1355EC70E}" type="presParOf" srcId="{4F76E3AF-F237-46C1-8241-DCAF7972FEEF}" destId="{FF900E42-B5AD-47DE-8DFB-A04E096D00CB}" srcOrd="1" destOrd="0" presId="urn:microsoft.com/office/officeart/2005/8/layout/venn3"/>
    <dgm:cxn modelId="{BA241521-BA12-410D-9C82-C6CFC8E846BB}" type="presParOf" srcId="{4F76E3AF-F237-46C1-8241-DCAF7972FEEF}" destId="{328E2F78-0C07-4855-B8B9-F4B26E026F2C}" srcOrd="2" destOrd="0" presId="urn:microsoft.com/office/officeart/2005/8/layout/venn3"/>
    <dgm:cxn modelId="{3E978D8D-47B7-432D-BAB4-ECE6E8BB2E78}" type="presParOf" srcId="{4F76E3AF-F237-46C1-8241-DCAF7972FEEF}" destId="{6D76A878-F891-4240-BC3A-C4F53ABA2200}" srcOrd="3" destOrd="0" presId="urn:microsoft.com/office/officeart/2005/8/layout/venn3"/>
    <dgm:cxn modelId="{EFF06FAB-0C40-4EC7-AA48-46FD0A7561C2}" type="presParOf" srcId="{4F76E3AF-F237-46C1-8241-DCAF7972FEEF}" destId="{EC0CD276-EB54-4C52-AF2B-65340394B1DA}" srcOrd="4" destOrd="0" presId="urn:microsoft.com/office/officeart/2005/8/layout/venn3"/>
    <dgm:cxn modelId="{231E8971-25A9-441E-951D-026FB99BC86C}" type="presParOf" srcId="{4F76E3AF-F237-46C1-8241-DCAF7972FEEF}" destId="{CD39E986-5B5C-482C-B7EB-8C564B087483}" srcOrd="5" destOrd="0" presId="urn:microsoft.com/office/officeart/2005/8/layout/venn3"/>
    <dgm:cxn modelId="{07D1BEB7-1F85-4646-9505-741B4A5A3D70}" type="presParOf" srcId="{4F76E3AF-F237-46C1-8241-DCAF7972FEEF}" destId="{1E823B0C-DC51-4E3E-912F-EF856DE0DCD4}" srcOrd="6" destOrd="0" presId="urn:microsoft.com/office/officeart/2005/8/layout/venn3"/>
    <dgm:cxn modelId="{80323E6D-D261-4EEE-B3A8-9A2308DA6A03}" type="presParOf" srcId="{4F76E3AF-F237-46C1-8241-DCAF7972FEEF}" destId="{36733D4D-5A2B-4AB4-9EF1-AA0B00FB24CD}" srcOrd="7" destOrd="0" presId="urn:microsoft.com/office/officeart/2005/8/layout/venn3"/>
    <dgm:cxn modelId="{480D600B-004F-499C-8C3E-41A9C8ED5B60}" type="presParOf" srcId="{4F76E3AF-F237-46C1-8241-DCAF7972FEEF}" destId="{6AB64953-FAC2-43D6-8247-5727CB572681}" srcOrd="8" destOrd="0" presId="urn:microsoft.com/office/officeart/2005/8/layout/venn3"/>
    <dgm:cxn modelId="{37AA953B-CE37-443A-8DD6-F32006C093BF}" type="presParOf" srcId="{4F76E3AF-F237-46C1-8241-DCAF7972FEEF}" destId="{AA8DEEE9-078F-499F-899F-75CDB75CE9E5}" srcOrd="9" destOrd="0" presId="urn:microsoft.com/office/officeart/2005/8/layout/venn3"/>
    <dgm:cxn modelId="{9F6F84C0-E816-467E-8EEE-A2D8FDDA9C5B}" type="presParOf" srcId="{4F76E3AF-F237-46C1-8241-DCAF7972FEEF}" destId="{E16683CE-7FA7-4B37-8B34-0078D0544502}" srcOrd="10" destOrd="0" presId="urn:microsoft.com/office/officeart/2005/8/layout/venn3"/>
    <dgm:cxn modelId="{5D3921AD-535E-4817-9324-CF40670559B1}" type="presParOf" srcId="{4F76E3AF-F237-46C1-8241-DCAF7972FEEF}" destId="{9FB5AE30-364E-4A15-B98F-6808FB5F77F1}" srcOrd="11" destOrd="0" presId="urn:microsoft.com/office/officeart/2005/8/layout/venn3"/>
    <dgm:cxn modelId="{D68D127B-DD28-4ECB-9CF6-388006771B24}" type="presParOf" srcId="{4F76E3AF-F237-46C1-8241-DCAF7972FEEF}" destId="{5FC35A07-FDB2-41BF-8409-24F863B8416A}" srcOrd="12" destOrd="0" presId="urn:microsoft.com/office/officeart/2005/8/layout/venn3"/>
    <dgm:cxn modelId="{BBA17DA0-82CC-417B-AC10-CBB6B95CFACE}" type="presParOf" srcId="{4F76E3AF-F237-46C1-8241-DCAF7972FEEF}" destId="{5BEF55DB-8408-45ED-AEFF-1F08660A8CE9}" srcOrd="13" destOrd="0" presId="urn:microsoft.com/office/officeart/2005/8/layout/venn3"/>
    <dgm:cxn modelId="{61529C97-0EAA-4885-9E40-EE3210A65145}" type="presParOf" srcId="{4F76E3AF-F237-46C1-8241-DCAF7972FEEF}" destId="{88A4613C-55E5-486D-AD37-D204790EC127}" srcOrd="14" destOrd="0" presId="urn:microsoft.com/office/officeart/2005/8/layout/venn3"/>
    <dgm:cxn modelId="{BF845847-552B-4770-AA13-A2FC7FBF0BA7}" type="presParOf" srcId="{4F76E3AF-F237-46C1-8241-DCAF7972FEEF}" destId="{05A45341-0D9E-4057-8E83-86118D4EFF24}" srcOrd="15" destOrd="0" presId="urn:microsoft.com/office/officeart/2005/8/layout/venn3"/>
    <dgm:cxn modelId="{07BEA7B6-C65E-49C7-8FD1-E3F673E5557A}" type="presParOf" srcId="{4F76E3AF-F237-46C1-8241-DCAF7972FEEF}" destId="{2C97F26B-8533-4D61-82CE-4DF57D15A8D1}" srcOrd="16" destOrd="0" presId="urn:microsoft.com/office/officeart/2005/8/layout/venn3"/>
    <dgm:cxn modelId="{B881C643-6C75-436D-8D4C-D21033558FA7}" type="presParOf" srcId="{4F76E3AF-F237-46C1-8241-DCAF7972FEEF}" destId="{79D9F876-1D49-49F0-810F-A56C5ABBE887}" srcOrd="17" destOrd="0" presId="urn:microsoft.com/office/officeart/2005/8/layout/venn3"/>
    <dgm:cxn modelId="{1D9D4CBE-1914-44B0-B0E4-CECB21A8D97F}" type="presParOf" srcId="{4F76E3AF-F237-46C1-8241-DCAF7972FEEF}" destId="{9FCBAED9-2665-49BE-9136-F8B637B24E5D}" srcOrd="18" destOrd="0" presId="urn:microsoft.com/office/officeart/2005/8/layout/venn3"/>
    <dgm:cxn modelId="{41EB3BF1-D74C-4EDE-95A5-D58D317D58D1}" type="presParOf" srcId="{4F76E3AF-F237-46C1-8241-DCAF7972FEEF}" destId="{805BE3A8-45D7-4C7C-94AF-BCA2EAE30A1E}" srcOrd="19" destOrd="0" presId="urn:microsoft.com/office/officeart/2005/8/layout/venn3"/>
    <dgm:cxn modelId="{554C2272-0168-4737-B87D-F6B47FEBE203}" type="presParOf" srcId="{4F76E3AF-F237-46C1-8241-DCAF7972FEEF}" destId="{7912E66C-F57D-4F85-A7A0-CDC13C000AF6}" srcOrd="20" destOrd="0" presId="urn:microsoft.com/office/officeart/2005/8/layout/venn3"/>
    <dgm:cxn modelId="{0B53584E-F7F9-471F-8713-9B6B614DD904}" type="presParOf" srcId="{4F76E3AF-F237-46C1-8241-DCAF7972FEEF}" destId="{E476EB5D-2233-412F-92CE-D8D2E0511809}" srcOrd="21" destOrd="0" presId="urn:microsoft.com/office/officeart/2005/8/layout/venn3"/>
    <dgm:cxn modelId="{005C84D5-A7A2-443F-A9E6-DBC29573DDE2}" type="presParOf" srcId="{4F76E3AF-F237-46C1-8241-DCAF7972FEEF}" destId="{57243A05-AB27-4144-B3E2-47391F08A1D1}" srcOrd="22" destOrd="0" presId="urn:microsoft.com/office/officeart/2005/8/layout/venn3"/>
    <dgm:cxn modelId="{26E2DA44-D437-42E4-8409-F0B50A5CF1F9}" type="presParOf" srcId="{4F76E3AF-F237-46C1-8241-DCAF7972FEEF}" destId="{9FA75709-329D-451D-A323-66299D9E076D}" srcOrd="23" destOrd="0" presId="urn:microsoft.com/office/officeart/2005/8/layout/venn3"/>
    <dgm:cxn modelId="{E254A35C-C19F-469C-BFEF-61BEDDEED625}" type="presParOf" srcId="{4F76E3AF-F237-46C1-8241-DCAF7972FEEF}" destId="{C2985195-3D72-4C85-A5CB-3BD6D2CA6D41}" srcOrd="24" destOrd="0" presId="urn:microsoft.com/office/officeart/2005/8/layout/venn3"/>
    <dgm:cxn modelId="{8A1093CD-6192-44C7-9B25-843B55073BE7}" type="presParOf" srcId="{4F76E3AF-F237-46C1-8241-DCAF7972FEEF}" destId="{D346CD2A-AB17-4E17-8C4E-3F5C8D08BB24}" srcOrd="25" destOrd="0" presId="urn:microsoft.com/office/officeart/2005/8/layout/venn3"/>
    <dgm:cxn modelId="{FA1D88E9-34D0-4DBA-9B95-418757C7B12A}" type="presParOf" srcId="{4F76E3AF-F237-46C1-8241-DCAF7972FEEF}" destId="{6574EFB3-1496-4743-A735-343EF3366722}" srcOrd="26" destOrd="0" presId="urn:microsoft.com/office/officeart/2005/8/layout/venn3"/>
    <dgm:cxn modelId="{075F248D-13C5-40E8-A27C-B09B85EC20CC}" type="presParOf" srcId="{4F76E3AF-F237-46C1-8241-DCAF7972FEEF}" destId="{7770E6D9-43AF-4D58-AE50-EE5E98B10249}" srcOrd="27" destOrd="0" presId="urn:microsoft.com/office/officeart/2005/8/layout/venn3"/>
    <dgm:cxn modelId="{63A59890-68FC-4A5B-B92F-B5FBEAEE7017}" type="presParOf" srcId="{4F76E3AF-F237-46C1-8241-DCAF7972FEEF}" destId="{FB549046-0E1C-4F5E-B0F9-6377A850CD1F}" srcOrd="28" destOrd="0" presId="urn:microsoft.com/office/officeart/2005/8/layout/venn3"/>
    <dgm:cxn modelId="{DB2FD460-94FD-4555-B005-7801B24EC1AA}" type="presParOf" srcId="{4F76E3AF-F237-46C1-8241-DCAF7972FEEF}" destId="{1499B288-15B7-4865-855C-413092708745}" srcOrd="29" destOrd="0" presId="urn:microsoft.com/office/officeart/2005/8/layout/venn3"/>
    <dgm:cxn modelId="{30D7C466-5830-4918-8162-AE95EB47D8D1}" type="presParOf" srcId="{4F76E3AF-F237-46C1-8241-DCAF7972FEEF}" destId="{604AD476-E032-4E83-BF95-17CA6DD659ED}" srcOrd="3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C718BD-86A8-4CE0-BCF0-645C7E19E8A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9053325-1FA0-4B99-8B08-6A694CBA226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b="0" dirty="0">
              <a:latin typeface="Segoe UI" panose="020B0502040204020203" pitchFamily="34" charset="0"/>
              <a:cs typeface="Segoe UI" panose="020B0502040204020203" pitchFamily="34" charset="0"/>
            </a:rPr>
            <a:t>User Selects Project</a:t>
          </a:r>
        </a:p>
      </dgm:t>
    </dgm:pt>
    <dgm:pt modelId="{5E64AF18-9B0A-4CA4-8D93-7DB16F002EE2}" type="parTrans" cxnId="{786AFC86-EE53-48A0-B59A-30726F3FDAF9}">
      <dgm:prSet/>
      <dgm:spPr/>
      <dgm:t>
        <a:bodyPr/>
        <a:lstStyle/>
        <a:p>
          <a:endParaRPr lang="en-US" sz="1100"/>
        </a:p>
      </dgm:t>
    </dgm:pt>
    <dgm:pt modelId="{1166B3F6-17D1-4D18-86BB-35ABCDE7413B}" type="sibTrans" cxnId="{786AFC86-EE53-48A0-B59A-30726F3FDAF9}">
      <dgm:prSet/>
      <dgm:spPr/>
      <dgm:t>
        <a:bodyPr/>
        <a:lstStyle/>
        <a:p>
          <a:endParaRPr lang="en-US" sz="1100"/>
        </a:p>
      </dgm:t>
    </dgm:pt>
    <dgm:pt modelId="{E30DB2A4-EE35-482C-8564-3D9D50E2C0F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0" dirty="0">
              <a:latin typeface="Segoe UI" panose="020B0502040204020203" pitchFamily="34" charset="0"/>
              <a:cs typeface="Segoe UI" panose="020B0502040204020203" pitchFamily="34" charset="0"/>
            </a:rPr>
            <a:t>User specified weightages are applied to each score</a:t>
          </a:r>
        </a:p>
      </dgm:t>
    </dgm:pt>
    <dgm:pt modelId="{FCAF927E-4CF8-4F8E-BD10-BA79F585BD64}" type="parTrans" cxnId="{A4C8E39E-B184-4181-B683-F79AAAE26631}">
      <dgm:prSet/>
      <dgm:spPr/>
      <dgm:t>
        <a:bodyPr/>
        <a:lstStyle/>
        <a:p>
          <a:endParaRPr lang="en-US" sz="1100"/>
        </a:p>
      </dgm:t>
    </dgm:pt>
    <dgm:pt modelId="{725B99D5-AD2E-4E6A-A329-831F1D44642D}" type="sibTrans" cxnId="{A4C8E39E-B184-4181-B683-F79AAAE26631}">
      <dgm:prSet/>
      <dgm:spPr/>
      <dgm:t>
        <a:bodyPr/>
        <a:lstStyle/>
        <a:p>
          <a:endParaRPr lang="en-US" sz="1100"/>
        </a:p>
      </dgm:t>
    </dgm:pt>
    <dgm:pt modelId="{576332F3-C9A9-4F96-880D-A5C61726903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100" b="0" dirty="0">
              <a:latin typeface="Segoe UI" panose="020B0502040204020203" pitchFamily="34" charset="0"/>
              <a:cs typeface="Segoe UI" panose="020B0502040204020203" pitchFamily="34" charset="0"/>
            </a:rPr>
            <a:t>Algorithm iterates through all employees</a:t>
          </a:r>
        </a:p>
      </dgm:t>
    </dgm:pt>
    <dgm:pt modelId="{55397214-9148-4D0F-A5C7-42C62F73051E}" type="sibTrans" cxnId="{43B732FB-A48A-4FF2-9A27-D2DC052FADE7}">
      <dgm:prSet/>
      <dgm:spPr/>
      <dgm:t>
        <a:bodyPr/>
        <a:lstStyle/>
        <a:p>
          <a:endParaRPr lang="en-US" sz="1100"/>
        </a:p>
      </dgm:t>
    </dgm:pt>
    <dgm:pt modelId="{E21F6D51-A033-4E94-825E-787E00BE92A7}" type="parTrans" cxnId="{43B732FB-A48A-4FF2-9A27-D2DC052FADE7}">
      <dgm:prSet/>
      <dgm:spPr/>
      <dgm:t>
        <a:bodyPr/>
        <a:lstStyle/>
        <a:p>
          <a:endParaRPr lang="en-US" sz="1100"/>
        </a:p>
      </dgm:t>
    </dgm:pt>
    <dgm:pt modelId="{A41691BC-5980-43FC-91B1-20C909E30F80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0" dirty="0">
              <a:latin typeface="Segoe UI" panose="020B0502040204020203" pitchFamily="34" charset="0"/>
              <a:cs typeface="Segoe UI" panose="020B0502040204020203" pitchFamily="34" charset="0"/>
            </a:rPr>
            <a:t> All relevant scores are generated</a:t>
          </a:r>
        </a:p>
      </dgm:t>
    </dgm:pt>
    <dgm:pt modelId="{E1BCA200-1C64-4327-8AE3-5017F115D52C}" type="parTrans" cxnId="{AA19FC13-77A6-4787-B72C-9C81C7C80DB1}">
      <dgm:prSet/>
      <dgm:spPr/>
      <dgm:t>
        <a:bodyPr/>
        <a:lstStyle/>
        <a:p>
          <a:endParaRPr lang="en-US"/>
        </a:p>
      </dgm:t>
    </dgm:pt>
    <dgm:pt modelId="{6A7B46A6-2152-4DAD-84EB-17EE2B297554}" type="sibTrans" cxnId="{AA19FC13-77A6-4787-B72C-9C81C7C80DB1}">
      <dgm:prSet/>
      <dgm:spPr/>
      <dgm:t>
        <a:bodyPr/>
        <a:lstStyle/>
        <a:p>
          <a:endParaRPr lang="en-US"/>
        </a:p>
      </dgm:t>
    </dgm:pt>
    <dgm:pt modelId="{6670D75E-6BCC-4054-91D7-77325566DCA9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0" dirty="0">
              <a:latin typeface="Segoe UI" panose="020B0502040204020203" pitchFamily="34" charset="0"/>
              <a:cs typeface="Segoe UI" panose="020B0502040204020203" pitchFamily="34" charset="0"/>
            </a:rPr>
            <a:t>Weighted Scores for each employees are passed through user selected availability criteria</a:t>
          </a:r>
        </a:p>
      </dgm:t>
    </dgm:pt>
    <dgm:pt modelId="{679B2374-8C64-4A5C-9DFA-304347C50C3E}" type="parTrans" cxnId="{C148E54B-B79F-461D-8287-2727FE216942}">
      <dgm:prSet/>
      <dgm:spPr/>
      <dgm:t>
        <a:bodyPr/>
        <a:lstStyle/>
        <a:p>
          <a:endParaRPr lang="en-US"/>
        </a:p>
      </dgm:t>
    </dgm:pt>
    <dgm:pt modelId="{64DCC26E-CFE4-4699-B472-ACA3A9567C94}" type="sibTrans" cxnId="{C148E54B-B79F-461D-8287-2727FE216942}">
      <dgm:prSet/>
      <dgm:spPr/>
      <dgm:t>
        <a:bodyPr/>
        <a:lstStyle/>
        <a:p>
          <a:endParaRPr lang="en-US"/>
        </a:p>
      </dgm:t>
    </dgm:pt>
    <dgm:pt modelId="{B54E67B4-50CB-4B6C-9F32-B01F91CCD672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100" b="0" dirty="0">
              <a:latin typeface="Segoe UI" panose="020B0502040204020203" pitchFamily="34" charset="0"/>
              <a:cs typeface="Segoe UI" panose="020B0502040204020203" pitchFamily="34" charset="0"/>
            </a:rPr>
            <a:t>All employees are ranked for the project</a:t>
          </a:r>
        </a:p>
      </dgm:t>
    </dgm:pt>
    <dgm:pt modelId="{F7EA7B0B-48D3-46D8-9CE5-80196A181A5F}" type="parTrans" cxnId="{E6BA993D-69F5-4B4C-9167-EE9EDE98EBF5}">
      <dgm:prSet/>
      <dgm:spPr/>
      <dgm:t>
        <a:bodyPr/>
        <a:lstStyle/>
        <a:p>
          <a:endParaRPr lang="en-US"/>
        </a:p>
      </dgm:t>
    </dgm:pt>
    <dgm:pt modelId="{1E3EA59C-6E47-4077-A046-2796D9183846}" type="sibTrans" cxnId="{E6BA993D-69F5-4B4C-9167-EE9EDE98EBF5}">
      <dgm:prSet/>
      <dgm:spPr/>
      <dgm:t>
        <a:bodyPr/>
        <a:lstStyle/>
        <a:p>
          <a:endParaRPr lang="en-US"/>
        </a:p>
      </dgm:t>
    </dgm:pt>
    <dgm:pt modelId="{062B220C-453B-4B5B-B80E-46840180EA65}" type="pres">
      <dgm:prSet presAssocID="{6CC718BD-86A8-4CE0-BCF0-645C7E19E8A3}" presName="Name0" presStyleCnt="0">
        <dgm:presLayoutVars>
          <dgm:dir/>
          <dgm:resizeHandles val="exact"/>
        </dgm:presLayoutVars>
      </dgm:prSet>
      <dgm:spPr/>
    </dgm:pt>
    <dgm:pt modelId="{1464C6E6-DB55-48F6-A200-E4E59330BDB5}" type="pres">
      <dgm:prSet presAssocID="{19053325-1FA0-4B99-8B08-6A694CBA2265}" presName="parTxOnly" presStyleLbl="node1" presStyleIdx="0" presStyleCnt="6" custScaleX="125095" custScaleY="121026" custLinFactNeighborX="3685">
        <dgm:presLayoutVars>
          <dgm:bulletEnabled val="1"/>
        </dgm:presLayoutVars>
      </dgm:prSet>
      <dgm:spPr/>
    </dgm:pt>
    <dgm:pt modelId="{2398E104-F423-4CB0-97F5-48800EE11AB2}" type="pres">
      <dgm:prSet presAssocID="{1166B3F6-17D1-4D18-86BB-35ABCDE7413B}" presName="parSpace" presStyleCnt="0"/>
      <dgm:spPr/>
    </dgm:pt>
    <dgm:pt modelId="{67FFAAC6-86FD-4CBA-BB65-44D532D05986}" type="pres">
      <dgm:prSet presAssocID="{576332F3-C9A9-4F96-880D-A5C61726903E}" presName="parTxOnly" presStyleLbl="node1" presStyleIdx="1" presStyleCnt="6" custScaleX="158995" custScaleY="121026">
        <dgm:presLayoutVars>
          <dgm:bulletEnabled val="1"/>
        </dgm:presLayoutVars>
      </dgm:prSet>
      <dgm:spPr/>
    </dgm:pt>
    <dgm:pt modelId="{002E10E1-338B-43A3-A4E0-1EDB54BBC0BA}" type="pres">
      <dgm:prSet presAssocID="{55397214-9148-4D0F-A5C7-42C62F73051E}" presName="parSpace" presStyleCnt="0"/>
      <dgm:spPr/>
    </dgm:pt>
    <dgm:pt modelId="{44E5FCE8-7708-4F9A-B722-85BDAA95BF08}" type="pres">
      <dgm:prSet presAssocID="{A41691BC-5980-43FC-91B1-20C909E30F80}" presName="parTxOnly" presStyleLbl="node1" presStyleIdx="2" presStyleCnt="6" custScaleX="108109" custScaleY="122746">
        <dgm:presLayoutVars>
          <dgm:bulletEnabled val="1"/>
        </dgm:presLayoutVars>
      </dgm:prSet>
      <dgm:spPr/>
    </dgm:pt>
    <dgm:pt modelId="{0D489AEB-E535-47DB-B1FF-E4F2D036EEB2}" type="pres">
      <dgm:prSet presAssocID="{6A7B46A6-2152-4DAD-84EB-17EE2B297554}" presName="parSpace" presStyleCnt="0"/>
      <dgm:spPr/>
    </dgm:pt>
    <dgm:pt modelId="{4AEAAE87-0E21-4066-B20D-B5A392D67E01}" type="pres">
      <dgm:prSet presAssocID="{E30DB2A4-EE35-482C-8564-3D9D50E2C0FC}" presName="parTxOnly" presStyleLbl="node1" presStyleIdx="3" presStyleCnt="6" custScaleX="152682" custScaleY="121026">
        <dgm:presLayoutVars>
          <dgm:bulletEnabled val="1"/>
        </dgm:presLayoutVars>
      </dgm:prSet>
      <dgm:spPr/>
    </dgm:pt>
    <dgm:pt modelId="{BDD493E5-9691-4C94-B386-01B7AD4BFE89}" type="pres">
      <dgm:prSet presAssocID="{725B99D5-AD2E-4E6A-A329-831F1D44642D}" presName="parSpace" presStyleCnt="0"/>
      <dgm:spPr/>
    </dgm:pt>
    <dgm:pt modelId="{E2D98673-9226-4C3D-8FDF-1D6AE8974549}" type="pres">
      <dgm:prSet presAssocID="{6670D75E-6BCC-4054-91D7-77325566DCA9}" presName="parTxOnly" presStyleLbl="node1" presStyleIdx="4" presStyleCnt="6" custScaleX="149950" custScaleY="157559">
        <dgm:presLayoutVars>
          <dgm:bulletEnabled val="1"/>
        </dgm:presLayoutVars>
      </dgm:prSet>
      <dgm:spPr/>
    </dgm:pt>
    <dgm:pt modelId="{06EA43E7-EA31-4CDA-BCC7-C8571AA5D98E}" type="pres">
      <dgm:prSet presAssocID="{64DCC26E-CFE4-4699-B472-ACA3A9567C94}" presName="parSpace" presStyleCnt="0"/>
      <dgm:spPr/>
    </dgm:pt>
    <dgm:pt modelId="{E7D20F40-7B32-4DB8-A8C7-CC6E4ACACEE7}" type="pres">
      <dgm:prSet presAssocID="{B54E67B4-50CB-4B6C-9F32-B01F91CCD672}" presName="parTxOnly" presStyleLbl="node1" presStyleIdx="5" presStyleCnt="6" custScaleX="137388" custScaleY="176686">
        <dgm:presLayoutVars>
          <dgm:bulletEnabled val="1"/>
        </dgm:presLayoutVars>
      </dgm:prSet>
      <dgm:spPr/>
    </dgm:pt>
  </dgm:ptLst>
  <dgm:cxnLst>
    <dgm:cxn modelId="{AA19FC13-77A6-4787-B72C-9C81C7C80DB1}" srcId="{6CC718BD-86A8-4CE0-BCF0-645C7E19E8A3}" destId="{A41691BC-5980-43FC-91B1-20C909E30F80}" srcOrd="2" destOrd="0" parTransId="{E1BCA200-1C64-4327-8AE3-5017F115D52C}" sibTransId="{6A7B46A6-2152-4DAD-84EB-17EE2B297554}"/>
    <dgm:cxn modelId="{3FBEC628-4FA5-46E8-8796-267F0C849F93}" type="presOf" srcId="{B54E67B4-50CB-4B6C-9F32-B01F91CCD672}" destId="{E7D20F40-7B32-4DB8-A8C7-CC6E4ACACEE7}" srcOrd="0" destOrd="0" presId="urn:microsoft.com/office/officeart/2005/8/layout/hChevron3"/>
    <dgm:cxn modelId="{E6BA993D-69F5-4B4C-9167-EE9EDE98EBF5}" srcId="{6CC718BD-86A8-4CE0-BCF0-645C7E19E8A3}" destId="{B54E67B4-50CB-4B6C-9F32-B01F91CCD672}" srcOrd="5" destOrd="0" parTransId="{F7EA7B0B-48D3-46D8-9CE5-80196A181A5F}" sibTransId="{1E3EA59C-6E47-4077-A046-2796D9183846}"/>
    <dgm:cxn modelId="{46073D46-0309-46F4-A8AD-9184AF4E8224}" type="presOf" srcId="{19053325-1FA0-4B99-8B08-6A694CBA2265}" destId="{1464C6E6-DB55-48F6-A200-E4E59330BDB5}" srcOrd="0" destOrd="0" presId="urn:microsoft.com/office/officeart/2005/8/layout/hChevron3"/>
    <dgm:cxn modelId="{C148E54B-B79F-461D-8287-2727FE216942}" srcId="{6CC718BD-86A8-4CE0-BCF0-645C7E19E8A3}" destId="{6670D75E-6BCC-4054-91D7-77325566DCA9}" srcOrd="4" destOrd="0" parTransId="{679B2374-8C64-4A5C-9DFA-304347C50C3E}" sibTransId="{64DCC26E-CFE4-4699-B472-ACA3A9567C94}"/>
    <dgm:cxn modelId="{F3FF0C6D-99C2-4F4E-B1FA-558EF840311D}" type="presOf" srcId="{576332F3-C9A9-4F96-880D-A5C61726903E}" destId="{67FFAAC6-86FD-4CBA-BB65-44D532D05986}" srcOrd="0" destOrd="0" presId="urn:microsoft.com/office/officeart/2005/8/layout/hChevron3"/>
    <dgm:cxn modelId="{33C9E877-6CB2-46B4-979F-20CAB9A91CCB}" type="presOf" srcId="{E30DB2A4-EE35-482C-8564-3D9D50E2C0FC}" destId="{4AEAAE87-0E21-4066-B20D-B5A392D67E01}" srcOrd="0" destOrd="0" presId="urn:microsoft.com/office/officeart/2005/8/layout/hChevron3"/>
    <dgm:cxn modelId="{5C7F887A-CB26-4FBE-9281-C05B25A44A99}" type="presOf" srcId="{A41691BC-5980-43FC-91B1-20C909E30F80}" destId="{44E5FCE8-7708-4F9A-B722-85BDAA95BF08}" srcOrd="0" destOrd="0" presId="urn:microsoft.com/office/officeart/2005/8/layout/hChevron3"/>
    <dgm:cxn modelId="{786AFC86-EE53-48A0-B59A-30726F3FDAF9}" srcId="{6CC718BD-86A8-4CE0-BCF0-645C7E19E8A3}" destId="{19053325-1FA0-4B99-8B08-6A694CBA2265}" srcOrd="0" destOrd="0" parTransId="{5E64AF18-9B0A-4CA4-8D93-7DB16F002EE2}" sibTransId="{1166B3F6-17D1-4D18-86BB-35ABCDE7413B}"/>
    <dgm:cxn modelId="{A4C8E39E-B184-4181-B683-F79AAAE26631}" srcId="{6CC718BD-86A8-4CE0-BCF0-645C7E19E8A3}" destId="{E30DB2A4-EE35-482C-8564-3D9D50E2C0FC}" srcOrd="3" destOrd="0" parTransId="{FCAF927E-4CF8-4F8E-BD10-BA79F585BD64}" sibTransId="{725B99D5-AD2E-4E6A-A329-831F1D44642D}"/>
    <dgm:cxn modelId="{B8FADBB1-BBA1-4FCF-87D3-B03A649F8517}" type="presOf" srcId="{6CC718BD-86A8-4CE0-BCF0-645C7E19E8A3}" destId="{062B220C-453B-4B5B-B80E-46840180EA65}" srcOrd="0" destOrd="0" presId="urn:microsoft.com/office/officeart/2005/8/layout/hChevron3"/>
    <dgm:cxn modelId="{43B732FB-A48A-4FF2-9A27-D2DC052FADE7}" srcId="{6CC718BD-86A8-4CE0-BCF0-645C7E19E8A3}" destId="{576332F3-C9A9-4F96-880D-A5C61726903E}" srcOrd="1" destOrd="0" parTransId="{E21F6D51-A033-4E94-825E-787E00BE92A7}" sibTransId="{55397214-9148-4D0F-A5C7-42C62F73051E}"/>
    <dgm:cxn modelId="{54A336FB-8C2D-4BA1-9D55-6CF31DB0EE32}" type="presOf" srcId="{6670D75E-6BCC-4054-91D7-77325566DCA9}" destId="{E2D98673-9226-4C3D-8FDF-1D6AE8974549}" srcOrd="0" destOrd="0" presId="urn:microsoft.com/office/officeart/2005/8/layout/hChevron3"/>
    <dgm:cxn modelId="{CFC23A8B-DA12-4CA7-8C28-53F00BF5A73F}" type="presParOf" srcId="{062B220C-453B-4B5B-B80E-46840180EA65}" destId="{1464C6E6-DB55-48F6-A200-E4E59330BDB5}" srcOrd="0" destOrd="0" presId="urn:microsoft.com/office/officeart/2005/8/layout/hChevron3"/>
    <dgm:cxn modelId="{7CD5FDCC-C644-4411-BEC5-D666E6B6CCAA}" type="presParOf" srcId="{062B220C-453B-4B5B-B80E-46840180EA65}" destId="{2398E104-F423-4CB0-97F5-48800EE11AB2}" srcOrd="1" destOrd="0" presId="urn:microsoft.com/office/officeart/2005/8/layout/hChevron3"/>
    <dgm:cxn modelId="{020BBDDB-8CB7-423E-BC74-42D476E7033A}" type="presParOf" srcId="{062B220C-453B-4B5B-B80E-46840180EA65}" destId="{67FFAAC6-86FD-4CBA-BB65-44D532D05986}" srcOrd="2" destOrd="0" presId="urn:microsoft.com/office/officeart/2005/8/layout/hChevron3"/>
    <dgm:cxn modelId="{AF9DB63C-7C63-4B21-AAF0-46F0A16AEEFD}" type="presParOf" srcId="{062B220C-453B-4B5B-B80E-46840180EA65}" destId="{002E10E1-338B-43A3-A4E0-1EDB54BBC0BA}" srcOrd="3" destOrd="0" presId="urn:microsoft.com/office/officeart/2005/8/layout/hChevron3"/>
    <dgm:cxn modelId="{EA1A373B-C8E5-493B-ADB8-0469B6D81215}" type="presParOf" srcId="{062B220C-453B-4B5B-B80E-46840180EA65}" destId="{44E5FCE8-7708-4F9A-B722-85BDAA95BF08}" srcOrd="4" destOrd="0" presId="urn:microsoft.com/office/officeart/2005/8/layout/hChevron3"/>
    <dgm:cxn modelId="{E49CD7FF-3CD4-40C1-9F76-EA949923A83E}" type="presParOf" srcId="{062B220C-453B-4B5B-B80E-46840180EA65}" destId="{0D489AEB-E535-47DB-B1FF-E4F2D036EEB2}" srcOrd="5" destOrd="0" presId="urn:microsoft.com/office/officeart/2005/8/layout/hChevron3"/>
    <dgm:cxn modelId="{6FA18910-DF6C-4C68-8C6D-F1FF52E31A6A}" type="presParOf" srcId="{062B220C-453B-4B5B-B80E-46840180EA65}" destId="{4AEAAE87-0E21-4066-B20D-B5A392D67E01}" srcOrd="6" destOrd="0" presId="urn:microsoft.com/office/officeart/2005/8/layout/hChevron3"/>
    <dgm:cxn modelId="{F5558760-935E-4F57-91FC-981794FB4A2F}" type="presParOf" srcId="{062B220C-453B-4B5B-B80E-46840180EA65}" destId="{BDD493E5-9691-4C94-B386-01B7AD4BFE89}" srcOrd="7" destOrd="0" presId="urn:microsoft.com/office/officeart/2005/8/layout/hChevron3"/>
    <dgm:cxn modelId="{0FB55832-5A3C-478B-AFEC-96F158BB659B}" type="presParOf" srcId="{062B220C-453B-4B5B-B80E-46840180EA65}" destId="{E2D98673-9226-4C3D-8FDF-1D6AE8974549}" srcOrd="8" destOrd="0" presId="urn:microsoft.com/office/officeart/2005/8/layout/hChevron3"/>
    <dgm:cxn modelId="{B85AAB4D-7A41-4ADB-93D3-D17DC9851FF3}" type="presParOf" srcId="{062B220C-453B-4B5B-B80E-46840180EA65}" destId="{06EA43E7-EA31-4CDA-BCC7-C8571AA5D98E}" srcOrd="9" destOrd="0" presId="urn:microsoft.com/office/officeart/2005/8/layout/hChevron3"/>
    <dgm:cxn modelId="{7AF50A0A-47FB-42C8-8BE7-9E4B540C51A3}" type="presParOf" srcId="{062B220C-453B-4B5B-B80E-46840180EA65}" destId="{E7D20F40-7B32-4DB8-A8C7-CC6E4ACACEE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74107-2AFB-45A5-8100-6640620F3E91}">
      <dsp:nvSpPr>
        <dsp:cNvPr id="0" name=""/>
        <dsp:cNvSpPr/>
      </dsp:nvSpPr>
      <dsp:spPr>
        <a:xfrm>
          <a:off x="3565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Project Summary 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Text</a:t>
          </a:r>
        </a:p>
      </dsp:txBody>
      <dsp:txXfrm>
        <a:off x="113834" y="845491"/>
        <a:ext cx="532425" cy="532425"/>
      </dsp:txXfrm>
    </dsp:sp>
    <dsp:sp modelId="{328E2F78-0C07-4855-B8B9-F4B26E026F2C}">
      <dsp:nvSpPr>
        <dsp:cNvPr id="0" name=""/>
        <dsp:cNvSpPr/>
      </dsp:nvSpPr>
      <dsp:spPr>
        <a:xfrm>
          <a:off x="605936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Scope &amp; Deliverables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Text</a:t>
          </a:r>
        </a:p>
      </dsp:txBody>
      <dsp:txXfrm>
        <a:off x="716205" y="845491"/>
        <a:ext cx="532425" cy="532425"/>
      </dsp:txXfrm>
    </dsp:sp>
    <dsp:sp modelId="{EC0CD276-EB54-4C52-AF2B-65340394B1DA}">
      <dsp:nvSpPr>
        <dsp:cNvPr id="0" name=""/>
        <dsp:cNvSpPr/>
      </dsp:nvSpPr>
      <dsp:spPr>
        <a:xfrm>
          <a:off x="1208307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Customer Industry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List</a:t>
          </a:r>
        </a:p>
      </dsp:txBody>
      <dsp:txXfrm>
        <a:off x="1318576" y="845491"/>
        <a:ext cx="532425" cy="532425"/>
      </dsp:txXfrm>
    </dsp:sp>
    <dsp:sp modelId="{1E823B0C-DC51-4E3E-912F-EF856DE0DCD4}">
      <dsp:nvSpPr>
        <dsp:cNvPr id="0" name=""/>
        <dsp:cNvSpPr/>
      </dsp:nvSpPr>
      <dsp:spPr>
        <a:xfrm>
          <a:off x="1810677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Customer Standards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List</a:t>
          </a:r>
        </a:p>
      </dsp:txBody>
      <dsp:txXfrm>
        <a:off x="1920946" y="845491"/>
        <a:ext cx="532425" cy="532425"/>
      </dsp:txXfrm>
    </dsp:sp>
    <dsp:sp modelId="{6AB64953-FAC2-43D6-8247-5727CB572681}">
      <dsp:nvSpPr>
        <dsp:cNvPr id="0" name=""/>
        <dsp:cNvSpPr/>
      </dsp:nvSpPr>
      <dsp:spPr>
        <a:xfrm>
          <a:off x="2413048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Products Involved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List</a:t>
          </a:r>
        </a:p>
      </dsp:txBody>
      <dsp:txXfrm>
        <a:off x="2523317" y="845491"/>
        <a:ext cx="532425" cy="532425"/>
      </dsp:txXfrm>
    </dsp:sp>
    <dsp:sp modelId="{E16683CE-7FA7-4B37-8B34-0078D0544502}">
      <dsp:nvSpPr>
        <dsp:cNvPr id="0" name=""/>
        <dsp:cNvSpPr/>
      </dsp:nvSpPr>
      <dsp:spPr>
        <a:xfrm>
          <a:off x="3015419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Integration Requirements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List</a:t>
          </a:r>
        </a:p>
      </dsp:txBody>
      <dsp:txXfrm>
        <a:off x="3125688" y="845491"/>
        <a:ext cx="532425" cy="532425"/>
      </dsp:txXfrm>
    </dsp:sp>
    <dsp:sp modelId="{5FC35A07-FDB2-41BF-8409-24F863B8416A}">
      <dsp:nvSpPr>
        <dsp:cNvPr id="0" name=""/>
        <dsp:cNvSpPr/>
      </dsp:nvSpPr>
      <dsp:spPr>
        <a:xfrm>
          <a:off x="3617789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Required Skills &amp; Expertise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Dictionary</a:t>
          </a:r>
        </a:p>
      </dsp:txBody>
      <dsp:txXfrm>
        <a:off x="3728058" y="845491"/>
        <a:ext cx="532425" cy="532425"/>
      </dsp:txXfrm>
    </dsp:sp>
    <dsp:sp modelId="{88A4613C-55E5-486D-AD37-D204790EC127}">
      <dsp:nvSpPr>
        <dsp:cNvPr id="0" name=""/>
        <dsp:cNvSpPr/>
      </dsp:nvSpPr>
      <dsp:spPr>
        <a:xfrm>
          <a:off x="4220160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Complexity Rating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Integer</a:t>
          </a:r>
        </a:p>
      </dsp:txBody>
      <dsp:txXfrm>
        <a:off x="4330429" y="845491"/>
        <a:ext cx="532425" cy="532425"/>
      </dsp:txXfrm>
    </dsp:sp>
    <dsp:sp modelId="{2C97F26B-8533-4D61-82CE-4DF57D15A8D1}">
      <dsp:nvSpPr>
        <dsp:cNvPr id="0" name=""/>
        <dsp:cNvSpPr/>
      </dsp:nvSpPr>
      <dsp:spPr>
        <a:xfrm>
          <a:off x="4822531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Work Location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Category</a:t>
          </a:r>
        </a:p>
      </dsp:txBody>
      <dsp:txXfrm>
        <a:off x="4932800" y="845491"/>
        <a:ext cx="532425" cy="532425"/>
      </dsp:txXfrm>
    </dsp:sp>
    <dsp:sp modelId="{546B5794-A760-4F6A-AB8E-2ADF2ACC2038}">
      <dsp:nvSpPr>
        <dsp:cNvPr id="0" name=""/>
        <dsp:cNvSpPr/>
      </dsp:nvSpPr>
      <dsp:spPr>
        <a:xfrm>
          <a:off x="5424902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Work Flexibility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Category</a:t>
          </a:r>
        </a:p>
      </dsp:txBody>
      <dsp:txXfrm>
        <a:off x="5535171" y="845491"/>
        <a:ext cx="532425" cy="532425"/>
      </dsp:txXfrm>
    </dsp:sp>
    <dsp:sp modelId="{9FCBAED9-2665-49BE-9136-F8B637B24E5D}">
      <dsp:nvSpPr>
        <dsp:cNvPr id="0" name=""/>
        <dsp:cNvSpPr/>
      </dsp:nvSpPr>
      <dsp:spPr>
        <a:xfrm>
          <a:off x="6027272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Language Requirement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Dictionary (key)</a:t>
          </a:r>
        </a:p>
      </dsp:txBody>
      <dsp:txXfrm>
        <a:off x="6137541" y="845491"/>
        <a:ext cx="532425" cy="532425"/>
      </dsp:txXfrm>
    </dsp:sp>
    <dsp:sp modelId="{7912E66C-F57D-4F85-A7A0-CDC13C000AF6}">
      <dsp:nvSpPr>
        <dsp:cNvPr id="0" name=""/>
        <dsp:cNvSpPr/>
      </dsp:nvSpPr>
      <dsp:spPr>
        <a:xfrm>
          <a:off x="6629643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 Language CEFR Level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Dictionary (value)</a:t>
          </a:r>
        </a:p>
      </dsp:txBody>
      <dsp:txXfrm>
        <a:off x="6739912" y="845491"/>
        <a:ext cx="532425" cy="532425"/>
      </dsp:txXfrm>
    </dsp:sp>
    <dsp:sp modelId="{57243A05-AB27-4144-B3E2-47391F08A1D1}">
      <dsp:nvSpPr>
        <dsp:cNvPr id="0" name=""/>
        <dsp:cNvSpPr/>
      </dsp:nvSpPr>
      <dsp:spPr>
        <a:xfrm>
          <a:off x="7232014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Effort Required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Integer</a:t>
          </a:r>
        </a:p>
      </dsp:txBody>
      <dsp:txXfrm>
        <a:off x="7342283" y="845491"/>
        <a:ext cx="532425" cy="532425"/>
      </dsp:txXfrm>
    </dsp:sp>
    <dsp:sp modelId="{C2985195-3D72-4C85-A5CB-3BD6D2CA6D41}">
      <dsp:nvSpPr>
        <dsp:cNvPr id="0" name=""/>
        <dsp:cNvSpPr/>
      </dsp:nvSpPr>
      <dsp:spPr>
        <a:xfrm>
          <a:off x="7834385" y="735222"/>
          <a:ext cx="752963" cy="75296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438" tIns="8890" rIns="41438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Requested End Date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Date</a:t>
          </a:r>
        </a:p>
      </dsp:txBody>
      <dsp:txXfrm>
        <a:off x="7944654" y="845491"/>
        <a:ext cx="532425" cy="532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74107-2AFB-45A5-8100-6640620F3E91}">
      <dsp:nvSpPr>
        <dsp:cNvPr id="0" name=""/>
        <dsp:cNvSpPr/>
      </dsp:nvSpPr>
      <dsp:spPr>
        <a:xfrm>
          <a:off x="4504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Role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Text</a:t>
          </a:r>
        </a:p>
      </dsp:txBody>
      <dsp:txXfrm>
        <a:off x="119787" y="1063345"/>
        <a:ext cx="556637" cy="556637"/>
      </dsp:txXfrm>
    </dsp:sp>
    <dsp:sp modelId="{328E2F78-0C07-4855-B8B9-F4B26E026F2C}">
      <dsp:nvSpPr>
        <dsp:cNvPr id="0" name=""/>
        <dsp:cNvSpPr/>
      </dsp:nvSpPr>
      <dsp:spPr>
        <a:xfrm>
          <a:off x="634267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Industry Experience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List</a:t>
          </a:r>
        </a:p>
      </dsp:txBody>
      <dsp:txXfrm>
        <a:off x="749550" y="1063345"/>
        <a:ext cx="556637" cy="556637"/>
      </dsp:txXfrm>
    </dsp:sp>
    <dsp:sp modelId="{EC0CD276-EB54-4C52-AF2B-65340394B1DA}">
      <dsp:nvSpPr>
        <dsp:cNvPr id="0" name=""/>
        <dsp:cNvSpPr/>
      </dsp:nvSpPr>
      <dsp:spPr>
        <a:xfrm>
          <a:off x="1264029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Internal / External Certifications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List</a:t>
          </a:r>
        </a:p>
      </dsp:txBody>
      <dsp:txXfrm>
        <a:off x="1379312" y="1063345"/>
        <a:ext cx="556637" cy="556637"/>
      </dsp:txXfrm>
    </dsp:sp>
    <dsp:sp modelId="{1E823B0C-DC51-4E3E-912F-EF856DE0DCD4}">
      <dsp:nvSpPr>
        <dsp:cNvPr id="0" name=""/>
        <dsp:cNvSpPr/>
      </dsp:nvSpPr>
      <dsp:spPr>
        <a:xfrm>
          <a:off x="1893792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Product Experience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List</a:t>
          </a:r>
        </a:p>
      </dsp:txBody>
      <dsp:txXfrm>
        <a:off x="2009075" y="1063345"/>
        <a:ext cx="556637" cy="556637"/>
      </dsp:txXfrm>
    </dsp:sp>
    <dsp:sp modelId="{6AB64953-FAC2-43D6-8247-5727CB572681}">
      <dsp:nvSpPr>
        <dsp:cNvPr id="0" name=""/>
        <dsp:cNvSpPr/>
      </dsp:nvSpPr>
      <dsp:spPr>
        <a:xfrm>
          <a:off x="2523554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Expertise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List</a:t>
          </a:r>
        </a:p>
      </dsp:txBody>
      <dsp:txXfrm>
        <a:off x="2638837" y="1063345"/>
        <a:ext cx="556637" cy="556637"/>
      </dsp:txXfrm>
    </dsp:sp>
    <dsp:sp modelId="{E16683CE-7FA7-4B37-8B34-0078D0544502}">
      <dsp:nvSpPr>
        <dsp:cNvPr id="0" name=""/>
        <dsp:cNvSpPr/>
      </dsp:nvSpPr>
      <dsp:spPr>
        <a:xfrm>
          <a:off x="3153317" y="948062"/>
          <a:ext cx="933662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Core Competency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Dictionary (Key)</a:t>
          </a:r>
        </a:p>
      </dsp:txBody>
      <dsp:txXfrm>
        <a:off x="3290049" y="1063345"/>
        <a:ext cx="660198" cy="556637"/>
      </dsp:txXfrm>
    </dsp:sp>
    <dsp:sp modelId="{5FC35A07-FDB2-41BF-8409-24F863B8416A}">
      <dsp:nvSpPr>
        <dsp:cNvPr id="0" name=""/>
        <dsp:cNvSpPr/>
      </dsp:nvSpPr>
      <dsp:spPr>
        <a:xfrm>
          <a:off x="3929538" y="948062"/>
          <a:ext cx="883895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Core Competency (Expertise)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Dictionary (Value)</a:t>
          </a:r>
        </a:p>
      </dsp:txBody>
      <dsp:txXfrm>
        <a:off x="4058981" y="1063345"/>
        <a:ext cx="625009" cy="556637"/>
      </dsp:txXfrm>
    </dsp:sp>
    <dsp:sp modelId="{88A4613C-55E5-486D-AD37-D204790EC127}">
      <dsp:nvSpPr>
        <dsp:cNvPr id="0" name=""/>
        <dsp:cNvSpPr/>
      </dsp:nvSpPr>
      <dsp:spPr>
        <a:xfrm>
          <a:off x="4655993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Work Location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Category</a:t>
          </a:r>
        </a:p>
      </dsp:txBody>
      <dsp:txXfrm>
        <a:off x="4771276" y="1063345"/>
        <a:ext cx="556637" cy="556637"/>
      </dsp:txXfrm>
    </dsp:sp>
    <dsp:sp modelId="{2C97F26B-8533-4D61-82CE-4DF57D15A8D1}">
      <dsp:nvSpPr>
        <dsp:cNvPr id="0" name=""/>
        <dsp:cNvSpPr/>
      </dsp:nvSpPr>
      <dsp:spPr>
        <a:xfrm>
          <a:off x="5285755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Work Flexibility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Category</a:t>
          </a:r>
        </a:p>
      </dsp:txBody>
      <dsp:txXfrm>
        <a:off x="5401038" y="1063345"/>
        <a:ext cx="556637" cy="556637"/>
      </dsp:txXfrm>
    </dsp:sp>
    <dsp:sp modelId="{9FCBAED9-2665-49BE-9136-F8B637B24E5D}">
      <dsp:nvSpPr>
        <dsp:cNvPr id="0" name=""/>
        <dsp:cNvSpPr/>
      </dsp:nvSpPr>
      <dsp:spPr>
        <a:xfrm>
          <a:off x="5915518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Language Known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Dictionary (key)</a:t>
          </a:r>
        </a:p>
      </dsp:txBody>
      <dsp:txXfrm>
        <a:off x="6030801" y="1063345"/>
        <a:ext cx="556637" cy="556637"/>
      </dsp:txXfrm>
    </dsp:sp>
    <dsp:sp modelId="{7912E66C-F57D-4F85-A7A0-CDC13C000AF6}">
      <dsp:nvSpPr>
        <dsp:cNvPr id="0" name=""/>
        <dsp:cNvSpPr/>
      </dsp:nvSpPr>
      <dsp:spPr>
        <a:xfrm>
          <a:off x="6545280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 Communication Skills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Dictionary (value)</a:t>
          </a:r>
        </a:p>
      </dsp:txBody>
      <dsp:txXfrm>
        <a:off x="6660563" y="1063345"/>
        <a:ext cx="556637" cy="556637"/>
      </dsp:txXfrm>
    </dsp:sp>
    <dsp:sp modelId="{57243A05-AB27-4144-B3E2-47391F08A1D1}">
      <dsp:nvSpPr>
        <dsp:cNvPr id="0" name=""/>
        <dsp:cNvSpPr/>
      </dsp:nvSpPr>
      <dsp:spPr>
        <a:xfrm>
          <a:off x="7175043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Available From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Date</a:t>
          </a:r>
        </a:p>
      </dsp:txBody>
      <dsp:txXfrm>
        <a:off x="7290326" y="1063345"/>
        <a:ext cx="556637" cy="556637"/>
      </dsp:txXfrm>
    </dsp:sp>
    <dsp:sp modelId="{C2985195-3D72-4C85-A5CB-3BD6D2CA6D41}">
      <dsp:nvSpPr>
        <dsp:cNvPr id="0" name=""/>
        <dsp:cNvSpPr/>
      </dsp:nvSpPr>
      <dsp:spPr>
        <a:xfrm>
          <a:off x="7804805" y="948062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Weekly Hourly Availability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solidFill>
                <a:schemeClr val="bg1"/>
              </a:solidFill>
            </a:rPr>
            <a:t>Integer</a:t>
          </a:r>
        </a:p>
      </dsp:txBody>
      <dsp:txXfrm>
        <a:off x="7920088" y="1063345"/>
        <a:ext cx="556637" cy="556637"/>
      </dsp:txXfrm>
    </dsp:sp>
    <dsp:sp modelId="{6574EFB3-1496-4743-A735-343EF3366722}">
      <dsp:nvSpPr>
        <dsp:cNvPr id="0" name=""/>
        <dsp:cNvSpPr/>
      </dsp:nvSpPr>
      <dsp:spPr>
        <a:xfrm>
          <a:off x="3055278" y="1601339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Cultural Awareness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>
              <a:solidFill>
                <a:schemeClr val="bg1"/>
              </a:solidFill>
            </a:rPr>
            <a:t>Integer</a:t>
          </a:r>
        </a:p>
      </dsp:txBody>
      <dsp:txXfrm>
        <a:off x="3170561" y="1716622"/>
        <a:ext cx="556637" cy="556637"/>
      </dsp:txXfrm>
    </dsp:sp>
    <dsp:sp modelId="{FB549046-0E1C-4F5E-B0F9-6377A850CD1F}">
      <dsp:nvSpPr>
        <dsp:cNvPr id="0" name=""/>
        <dsp:cNvSpPr/>
      </dsp:nvSpPr>
      <dsp:spPr>
        <a:xfrm>
          <a:off x="3685041" y="1601339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Problem Solving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>
              <a:solidFill>
                <a:schemeClr val="bg1"/>
              </a:solidFill>
            </a:rPr>
            <a:t>Integer</a:t>
          </a:r>
        </a:p>
      </dsp:txBody>
      <dsp:txXfrm>
        <a:off x="3800324" y="1716622"/>
        <a:ext cx="556637" cy="556637"/>
      </dsp:txXfrm>
    </dsp:sp>
    <dsp:sp modelId="{604AD476-E032-4E83-BF95-17CA6DD659ED}">
      <dsp:nvSpPr>
        <dsp:cNvPr id="0" name=""/>
        <dsp:cNvSpPr/>
      </dsp:nvSpPr>
      <dsp:spPr>
        <a:xfrm>
          <a:off x="4314803" y="1601339"/>
          <a:ext cx="787203" cy="787203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322" tIns="8890" rIns="43322" bIns="8890" numCol="1" spcCol="1270" anchor="ctr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Leadership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>
              <a:solidFill>
                <a:schemeClr val="bg1"/>
              </a:solidFill>
            </a:rPr>
            <a:t>Integer</a:t>
          </a:r>
        </a:p>
      </dsp:txBody>
      <dsp:txXfrm>
        <a:off x="4430086" y="1716622"/>
        <a:ext cx="556637" cy="556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4C6E6-DB55-48F6-A200-E4E59330BDB5}">
      <dsp:nvSpPr>
        <dsp:cNvPr id="0" name=""/>
        <dsp:cNvSpPr/>
      </dsp:nvSpPr>
      <dsp:spPr>
        <a:xfrm>
          <a:off x="12088" y="158118"/>
          <a:ext cx="1518212" cy="587531"/>
        </a:xfrm>
        <a:prstGeom prst="homePlat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cs typeface="Segoe UI" panose="020B0502040204020203" pitchFamily="34" charset="0"/>
            </a:rPr>
            <a:t>User Selects Project</a:t>
          </a:r>
        </a:p>
      </dsp:txBody>
      <dsp:txXfrm>
        <a:off x="12088" y="158118"/>
        <a:ext cx="1371329" cy="587531"/>
      </dsp:txXfrm>
    </dsp:sp>
    <dsp:sp modelId="{67FFAAC6-86FD-4CBA-BB65-44D532D05986}">
      <dsp:nvSpPr>
        <dsp:cNvPr id="0" name=""/>
        <dsp:cNvSpPr/>
      </dsp:nvSpPr>
      <dsp:spPr>
        <a:xfrm>
          <a:off x="1278626" y="158118"/>
          <a:ext cx="1929638" cy="587531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cs typeface="Segoe UI" panose="020B0502040204020203" pitchFamily="34" charset="0"/>
            </a:rPr>
            <a:t>Algorithm iterates through all employees</a:t>
          </a:r>
        </a:p>
      </dsp:txBody>
      <dsp:txXfrm>
        <a:off x="1572392" y="158118"/>
        <a:ext cx="1342107" cy="587531"/>
      </dsp:txXfrm>
    </dsp:sp>
    <dsp:sp modelId="{44E5FCE8-7708-4F9A-B722-85BDAA95BF08}">
      <dsp:nvSpPr>
        <dsp:cNvPr id="0" name=""/>
        <dsp:cNvSpPr/>
      </dsp:nvSpPr>
      <dsp:spPr>
        <a:xfrm>
          <a:off x="2965535" y="153943"/>
          <a:ext cx="1312061" cy="595881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Segoe UI" panose="020B0502040204020203" pitchFamily="34" charset="0"/>
              <a:cs typeface="Segoe UI" panose="020B0502040204020203" pitchFamily="34" charset="0"/>
            </a:rPr>
            <a:t> All relevant scores are generated</a:t>
          </a:r>
        </a:p>
      </dsp:txBody>
      <dsp:txXfrm>
        <a:off x="3263476" y="153943"/>
        <a:ext cx="716180" cy="595881"/>
      </dsp:txXfrm>
    </dsp:sp>
    <dsp:sp modelId="{4AEAAE87-0E21-4066-B20D-B5A392D67E01}">
      <dsp:nvSpPr>
        <dsp:cNvPr id="0" name=""/>
        <dsp:cNvSpPr/>
      </dsp:nvSpPr>
      <dsp:spPr>
        <a:xfrm>
          <a:off x="4034867" y="158118"/>
          <a:ext cx="1853020" cy="587531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Segoe UI" panose="020B0502040204020203" pitchFamily="34" charset="0"/>
              <a:cs typeface="Segoe UI" panose="020B0502040204020203" pitchFamily="34" charset="0"/>
            </a:rPr>
            <a:t>User specified weightages are applied to each score</a:t>
          </a:r>
        </a:p>
      </dsp:txBody>
      <dsp:txXfrm>
        <a:off x="4328633" y="158118"/>
        <a:ext cx="1265489" cy="587531"/>
      </dsp:txXfrm>
    </dsp:sp>
    <dsp:sp modelId="{E2D98673-9226-4C3D-8FDF-1D6AE8974549}">
      <dsp:nvSpPr>
        <dsp:cNvPr id="0" name=""/>
        <dsp:cNvSpPr/>
      </dsp:nvSpPr>
      <dsp:spPr>
        <a:xfrm>
          <a:off x="5645159" y="69441"/>
          <a:ext cx="1819864" cy="764884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Segoe UI" panose="020B0502040204020203" pitchFamily="34" charset="0"/>
              <a:cs typeface="Segoe UI" panose="020B0502040204020203" pitchFamily="34" charset="0"/>
            </a:rPr>
            <a:t>Weighted Scores for each employees are passed through user selected availability criteria</a:t>
          </a:r>
        </a:p>
      </dsp:txBody>
      <dsp:txXfrm>
        <a:off x="6027601" y="69441"/>
        <a:ext cx="1054980" cy="764884"/>
      </dsp:txXfrm>
    </dsp:sp>
    <dsp:sp modelId="{E7D20F40-7B32-4DB8-A8C7-CC6E4ACACEE7}">
      <dsp:nvSpPr>
        <dsp:cNvPr id="0" name=""/>
        <dsp:cNvSpPr/>
      </dsp:nvSpPr>
      <dsp:spPr>
        <a:xfrm>
          <a:off x="7222293" y="23015"/>
          <a:ext cx="1667405" cy="857737"/>
        </a:xfrm>
        <a:prstGeom prst="chevron">
          <a:avLst/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cs typeface="Segoe UI" panose="020B0502040204020203" pitchFamily="34" charset="0"/>
            </a:rPr>
            <a:t>All employees are ranked for the project</a:t>
          </a:r>
        </a:p>
      </dsp:txBody>
      <dsp:txXfrm>
        <a:off x="7651162" y="23015"/>
        <a:ext cx="809668" cy="857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824A1-AE13-4466-9842-C579607A0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DFD68-31F0-EB8A-7260-6F5080A72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C3B34-29E9-1699-C2EB-AC51AF464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3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653D1E6A-56DD-BF1D-75D2-BBE432F43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4d99d1a72_0_57:notes">
            <a:extLst>
              <a:ext uri="{FF2B5EF4-FFF2-40B4-BE49-F238E27FC236}">
                <a16:creationId xmlns:a16="http://schemas.microsoft.com/office/drawing/2014/main" id="{E0BB7D1C-5C2B-9ACF-D585-F86F978EA7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4d99d1a72_0_57:notes">
            <a:extLst>
              <a:ext uri="{FF2B5EF4-FFF2-40B4-BE49-F238E27FC236}">
                <a16:creationId xmlns:a16="http://schemas.microsoft.com/office/drawing/2014/main" id="{337B6866-05F7-25F8-C1BC-DB825C6BA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58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E16ECB5-0B2E-D9A5-1680-A8BE294E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CEC3C637-B2BD-AAF3-6139-3EF7236283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4AE51C74-9B63-8E37-820E-355D1A80E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129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5B03FA5E-619D-86DE-DF12-C36A9C647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31007ba2_0_208:notes">
            <a:extLst>
              <a:ext uri="{FF2B5EF4-FFF2-40B4-BE49-F238E27FC236}">
                <a16:creationId xmlns:a16="http://schemas.microsoft.com/office/drawing/2014/main" id="{12E35FCA-3AE5-C9C5-265C-2BB574CE62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431007ba2_0_208:notes">
            <a:extLst>
              <a:ext uri="{FF2B5EF4-FFF2-40B4-BE49-F238E27FC236}">
                <a16:creationId xmlns:a16="http://schemas.microsoft.com/office/drawing/2014/main" id="{A01C0F12-79EC-E68F-0913-88596A3BB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18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E4326311-E802-6637-68B5-B640F5AB9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4d99d1a72_0_57:notes">
            <a:extLst>
              <a:ext uri="{FF2B5EF4-FFF2-40B4-BE49-F238E27FC236}">
                <a16:creationId xmlns:a16="http://schemas.microsoft.com/office/drawing/2014/main" id="{5AD10A45-321D-FB8D-2CF2-7184054098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4d99d1a72_0_57:notes">
            <a:extLst>
              <a:ext uri="{FF2B5EF4-FFF2-40B4-BE49-F238E27FC236}">
                <a16:creationId xmlns:a16="http://schemas.microsoft.com/office/drawing/2014/main" id="{5DAF44E3-6873-692F-10FF-54358F4FF5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951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BD08E161-6FD7-75F2-10A8-7F2F78D44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C62038E9-0700-F73E-9AE9-881B2501B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946E802F-A4D5-0C1D-2BBB-33D7D7234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56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>
          <a:extLst>
            <a:ext uri="{FF2B5EF4-FFF2-40B4-BE49-F238E27FC236}">
              <a16:creationId xmlns:a16="http://schemas.microsoft.com/office/drawing/2014/main" id="{8C8BFC1B-BA91-46D3-D024-8E76AB9BC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26:notes">
            <a:extLst>
              <a:ext uri="{FF2B5EF4-FFF2-40B4-BE49-F238E27FC236}">
                <a16:creationId xmlns:a16="http://schemas.microsoft.com/office/drawing/2014/main" id="{96AD0C14-0863-DEBB-4FBB-18F8BF2D7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26:notes">
            <a:extLst>
              <a:ext uri="{FF2B5EF4-FFF2-40B4-BE49-F238E27FC236}">
                <a16:creationId xmlns:a16="http://schemas.microsoft.com/office/drawing/2014/main" id="{A2D9E0D9-0EF5-C294-D7FA-ED5A26F367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838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0f5f08722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0f5f08722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>
          <a:extLst>
            <a:ext uri="{FF2B5EF4-FFF2-40B4-BE49-F238E27FC236}">
              <a16:creationId xmlns:a16="http://schemas.microsoft.com/office/drawing/2014/main" id="{C80FE584-CF0A-5200-1111-EEE4CB03F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0f5f08722_0_347:notes">
            <a:extLst>
              <a:ext uri="{FF2B5EF4-FFF2-40B4-BE49-F238E27FC236}">
                <a16:creationId xmlns:a16="http://schemas.microsoft.com/office/drawing/2014/main" id="{751CF06E-0A58-A7EA-0FC8-8A2486E21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0f5f08722_0_347:notes">
            <a:extLst>
              <a:ext uri="{FF2B5EF4-FFF2-40B4-BE49-F238E27FC236}">
                <a16:creationId xmlns:a16="http://schemas.microsoft.com/office/drawing/2014/main" id="{75C37D7F-C466-EFFA-5A30-DB08A4A8E9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4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>
          <a:extLst>
            <a:ext uri="{FF2B5EF4-FFF2-40B4-BE49-F238E27FC236}">
              <a16:creationId xmlns:a16="http://schemas.microsoft.com/office/drawing/2014/main" id="{4B1485DD-9B7C-70C0-324B-2484676C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0f5f08722_0_347:notes">
            <a:extLst>
              <a:ext uri="{FF2B5EF4-FFF2-40B4-BE49-F238E27FC236}">
                <a16:creationId xmlns:a16="http://schemas.microsoft.com/office/drawing/2014/main" id="{8937EC0D-F7E8-F8EE-1BD2-C61D3F150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0f5f08722_0_347:notes">
            <a:extLst>
              <a:ext uri="{FF2B5EF4-FFF2-40B4-BE49-F238E27FC236}">
                <a16:creationId xmlns:a16="http://schemas.microsoft.com/office/drawing/2014/main" id="{FBA0A64C-BB81-C0C2-33B2-4BA58E649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04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>
          <a:extLst>
            <a:ext uri="{FF2B5EF4-FFF2-40B4-BE49-F238E27FC236}">
              <a16:creationId xmlns:a16="http://schemas.microsoft.com/office/drawing/2014/main" id="{14CA2E07-DB84-89E5-7E06-B827CA2C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0f5f08722_0_347:notes">
            <a:extLst>
              <a:ext uri="{FF2B5EF4-FFF2-40B4-BE49-F238E27FC236}">
                <a16:creationId xmlns:a16="http://schemas.microsoft.com/office/drawing/2014/main" id="{94201AA0-E3D9-93C9-300E-02ECFED2B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0f5f08722_0_347:notes">
            <a:extLst>
              <a:ext uri="{FF2B5EF4-FFF2-40B4-BE49-F238E27FC236}">
                <a16:creationId xmlns:a16="http://schemas.microsoft.com/office/drawing/2014/main" id="{DD2D4BD6-509E-5189-ECF3-2AA8A2470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475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>
          <a:extLst>
            <a:ext uri="{FF2B5EF4-FFF2-40B4-BE49-F238E27FC236}">
              <a16:creationId xmlns:a16="http://schemas.microsoft.com/office/drawing/2014/main" id="{67D0BF47-6C37-46E6-B472-F7E9C32B2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0f5f08722_0_347:notes">
            <a:extLst>
              <a:ext uri="{FF2B5EF4-FFF2-40B4-BE49-F238E27FC236}">
                <a16:creationId xmlns:a16="http://schemas.microsoft.com/office/drawing/2014/main" id="{34BB8F56-833B-A5E8-8CA2-A79D57FCC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0f5f08722_0_347:notes">
            <a:extLst>
              <a:ext uri="{FF2B5EF4-FFF2-40B4-BE49-F238E27FC236}">
                <a16:creationId xmlns:a16="http://schemas.microsoft.com/office/drawing/2014/main" id="{A447AB58-BA02-FCBD-C3C3-12E2F214A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67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f0f5f08722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f0f5f08722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2DCAF57B-5B7C-466A-50C5-14B4C9115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76441E6B-0B0A-AFC0-02D7-8733B8004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619755D2-B717-347F-E779-A7158E8EC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85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7546F6D-951B-1261-D7B9-929557EA7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92A1C92B-A82D-B7ED-AD5E-E0A307ED4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462879F2-E99E-D399-4984-666782034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93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8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96950" y="1131225"/>
            <a:ext cx="6350100" cy="21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4640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1308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64716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31308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964716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31308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964716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0046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419275" y="20046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6118550" y="20046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438050"/>
            <a:ext cx="23814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419275" y="343805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6118550" y="3438050"/>
            <a:ext cx="24792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4863398" y="1774538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4863398" y="2382563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978113" y="25798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2"/>
          </p:nvPr>
        </p:nvSpPr>
        <p:spPr>
          <a:xfrm>
            <a:off x="3397495" y="25798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3"/>
          </p:nvPr>
        </p:nvSpPr>
        <p:spPr>
          <a:xfrm>
            <a:off x="5816884" y="25798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4"/>
          </p:nvPr>
        </p:nvSpPr>
        <p:spPr>
          <a:xfrm>
            <a:off x="978113" y="1630250"/>
            <a:ext cx="2196600" cy="7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5"/>
          </p:nvPr>
        </p:nvSpPr>
        <p:spPr>
          <a:xfrm>
            <a:off x="3397500" y="1630250"/>
            <a:ext cx="2196600" cy="7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6"/>
          </p:nvPr>
        </p:nvSpPr>
        <p:spPr>
          <a:xfrm>
            <a:off x="5816887" y="1630250"/>
            <a:ext cx="2196600" cy="7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307802" y="4328744"/>
            <a:ext cx="995055" cy="994848"/>
            <a:chOff x="307802" y="4328744"/>
            <a:chExt cx="995055" cy="994848"/>
          </a:xfrm>
        </p:grpSpPr>
        <p:sp>
          <p:nvSpPr>
            <p:cNvPr id="132" name="Google Shape;132;p18"/>
            <p:cNvSpPr/>
            <p:nvPr/>
          </p:nvSpPr>
          <p:spPr>
            <a:xfrm>
              <a:off x="307802" y="4328744"/>
              <a:ext cx="995055" cy="994848"/>
            </a:xfrm>
            <a:custGeom>
              <a:avLst/>
              <a:gdLst/>
              <a:ahLst/>
              <a:cxnLst/>
              <a:rect l="l" t="t" r="r" b="b"/>
              <a:pathLst>
                <a:path w="5143" h="5142" extrusionOk="0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w="1260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50561" y="4444829"/>
              <a:ext cx="849753" cy="849549"/>
            </a:xfrm>
            <a:custGeom>
              <a:avLst/>
              <a:gdLst/>
              <a:ahLst/>
              <a:cxnLst/>
              <a:rect l="l" t="t" r="r" b="b"/>
              <a:pathLst>
                <a:path w="4392" h="4391" extrusionOk="0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w="111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400" tIns="50400" rIns="95400" bIns="50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93512" y="4561108"/>
              <a:ext cx="704258" cy="704056"/>
            </a:xfrm>
            <a:custGeom>
              <a:avLst/>
              <a:gdLst/>
              <a:ahLst/>
              <a:cxnLst/>
              <a:rect l="l" t="t" r="r" b="b"/>
              <a:pathLst>
                <a:path w="3640" h="3639" extrusionOk="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w="1007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025" tIns="50025" rIns="95025" bIns="50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36271" y="4677193"/>
              <a:ext cx="558956" cy="558756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4300" tIns="49300" rIns="94300" bIns="49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79223" y="4793471"/>
              <a:ext cx="413461" cy="413263"/>
            </a:xfrm>
            <a:custGeom>
              <a:avLst/>
              <a:gdLst/>
              <a:ahLst/>
              <a:cxnLst/>
              <a:rect l="l" t="t" r="r" b="b"/>
              <a:pathLst>
                <a:path w="2137" h="2136" extrusionOk="0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3600" tIns="48600" rIns="93600" bIns="48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21981" y="4909363"/>
              <a:ext cx="268160" cy="268156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1234625" y="18251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5061176" y="18251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3"/>
          </p:nvPr>
        </p:nvSpPr>
        <p:spPr>
          <a:xfrm>
            <a:off x="1234624" y="34856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4"/>
          </p:nvPr>
        </p:nvSpPr>
        <p:spPr>
          <a:xfrm>
            <a:off x="5061176" y="34856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5"/>
          </p:nvPr>
        </p:nvSpPr>
        <p:spPr>
          <a:xfrm>
            <a:off x="1234624" y="14555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6"/>
          </p:nvPr>
        </p:nvSpPr>
        <p:spPr>
          <a:xfrm>
            <a:off x="1234624" y="31162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7"/>
          </p:nvPr>
        </p:nvSpPr>
        <p:spPr>
          <a:xfrm>
            <a:off x="5061149" y="14555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8"/>
          </p:nvPr>
        </p:nvSpPr>
        <p:spPr>
          <a:xfrm>
            <a:off x="5061149" y="31162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803633" y="1710171"/>
            <a:ext cx="242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3284786" y="1710150"/>
            <a:ext cx="24225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803633" y="3498801"/>
            <a:ext cx="242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3284786" y="3498800"/>
            <a:ext cx="24225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5761061" y="1710150"/>
            <a:ext cx="24225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5761061" y="3498800"/>
            <a:ext cx="24225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7"/>
          </p:nvPr>
        </p:nvSpPr>
        <p:spPr>
          <a:xfrm>
            <a:off x="808415" y="1017725"/>
            <a:ext cx="2427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8"/>
          </p:nvPr>
        </p:nvSpPr>
        <p:spPr>
          <a:xfrm>
            <a:off x="3289375" y="1017725"/>
            <a:ext cx="2422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9"/>
          </p:nvPr>
        </p:nvSpPr>
        <p:spPr>
          <a:xfrm>
            <a:off x="5765467" y="1017725"/>
            <a:ext cx="2422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13"/>
          </p:nvPr>
        </p:nvSpPr>
        <p:spPr>
          <a:xfrm>
            <a:off x="808415" y="2803098"/>
            <a:ext cx="2427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4"/>
          </p:nvPr>
        </p:nvSpPr>
        <p:spPr>
          <a:xfrm>
            <a:off x="3289375" y="2803100"/>
            <a:ext cx="2422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15"/>
          </p:nvPr>
        </p:nvSpPr>
        <p:spPr>
          <a:xfrm>
            <a:off x="5765467" y="2803100"/>
            <a:ext cx="2422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20"/>
          <p:cNvGrpSpPr/>
          <p:nvPr/>
        </p:nvGrpSpPr>
        <p:grpSpPr>
          <a:xfrm>
            <a:off x="-547445" y="1970007"/>
            <a:ext cx="1203480" cy="1203480"/>
            <a:chOff x="6711355" y="40120"/>
            <a:chExt cx="1203480" cy="1203480"/>
          </a:xfrm>
        </p:grpSpPr>
        <p:sp>
          <p:nvSpPr>
            <p:cNvPr id="180" name="Google Shape;180;p20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006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20000" y="754379"/>
            <a:ext cx="7704000" cy="39440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56151" y="24217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318850" y="24217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318850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056153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46050" y="777240"/>
            <a:ext cx="8005470" cy="392123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811975" y="2001200"/>
            <a:ext cx="42948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8" name="Google Shape;38;p8"/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39" name="Google Shape;39;p8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001225"/>
            <a:ext cx="6576000" cy="12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284000" y="3232836"/>
            <a:ext cx="65760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2" name="Google Shape;52;p11"/>
          <p:cNvGrpSpPr/>
          <p:nvPr/>
        </p:nvGrpSpPr>
        <p:grpSpPr>
          <a:xfrm>
            <a:off x="0" y="0"/>
            <a:ext cx="9144000" cy="1398300"/>
            <a:chOff x="0" y="0"/>
            <a:chExt cx="9144000" cy="1398300"/>
          </a:xfrm>
        </p:grpSpPr>
        <p:sp>
          <p:nvSpPr>
            <p:cNvPr id="53" name="Google Shape;53;p11"/>
            <p:cNvSpPr/>
            <p:nvPr/>
          </p:nvSpPr>
          <p:spPr>
            <a:xfrm flipH="1">
              <a:off x="0" y="0"/>
              <a:ext cx="9144000" cy="139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4" name="Google Shape;54;p11"/>
            <p:cNvGrpSpPr/>
            <p:nvPr/>
          </p:nvGrpSpPr>
          <p:grpSpPr>
            <a:xfrm>
              <a:off x="7346875" y="1047980"/>
              <a:ext cx="1581480" cy="150480"/>
              <a:chOff x="951325" y="752155"/>
              <a:chExt cx="1581480" cy="150480"/>
            </a:xfrm>
          </p:grpSpPr>
          <p:sp>
            <p:nvSpPr>
              <p:cNvPr id="55" name="Google Shape;55;p11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1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1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1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  <p:pic>
        <p:nvPicPr>
          <p:cNvPr id="3" name="Picture 2" descr="A blue dots on a black background&#10;&#10;AI-generated content may be incorrect.">
            <a:extLst>
              <a:ext uri="{FF2B5EF4-FFF2-40B4-BE49-F238E27FC236}">
                <a16:creationId xmlns:a16="http://schemas.microsoft.com/office/drawing/2014/main" id="{B659F690-029B-FE4F-B953-91FC9AF5A45B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291378" y="0"/>
            <a:ext cx="1713863" cy="818970"/>
          </a:xfrm>
          <a:prstGeom prst="rect">
            <a:avLst/>
          </a:prstGeom>
        </p:spPr>
      </p:pic>
      <p:pic>
        <p:nvPicPr>
          <p:cNvPr id="5" name="Picture 4" descr="A red and black logo&#10;&#10;AI-generated content may be incorrect.">
            <a:extLst>
              <a:ext uri="{FF2B5EF4-FFF2-40B4-BE49-F238E27FC236}">
                <a16:creationId xmlns:a16="http://schemas.microsoft.com/office/drawing/2014/main" id="{26A6DEF7-D010-A4B4-6DE5-DECC96212A9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697014" y="4503248"/>
            <a:ext cx="1139347" cy="85451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diagramData" Target="../diagrams/data3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1.png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11" Type="http://schemas.microsoft.com/office/2007/relationships/diagramDrawing" Target="../diagrams/drawing3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24.svg"/><Relationship Id="rId4" Type="http://schemas.openxmlformats.org/officeDocument/2006/relationships/image" Target="../media/image14.png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pxhere.com/en/photo/153336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on-europe.com/" TargetMode="External"/><Relationship Id="rId7" Type="http://schemas.openxmlformats.org/officeDocument/2006/relationships/hyperlink" Target="https://huggingface.co/BAAI/bge-large-en-v1.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i.google.dev/" TargetMode="External"/><Relationship Id="rId5" Type="http://schemas.openxmlformats.org/officeDocument/2006/relationships/hyperlink" Target="https://github.com/joiya-saad/Capstone-Project" TargetMode="External"/><Relationship Id="rId4" Type="http://schemas.openxmlformats.org/officeDocument/2006/relationships/hyperlink" Target="http://142.93.238.167:850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logo&#10;&#10;AI-generated content may be incorrect.">
            <a:extLst>
              <a:ext uri="{FF2B5EF4-FFF2-40B4-BE49-F238E27FC236}">
                <a16:creationId xmlns:a16="http://schemas.microsoft.com/office/drawing/2014/main" id="{E5241880-8B30-1286-3B79-A84A2F55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28" y="628550"/>
            <a:ext cx="2438400" cy="1828800"/>
          </a:xfrm>
          <a:prstGeom prst="rect">
            <a:avLst/>
          </a:prstGeom>
        </p:spPr>
      </p:pic>
      <p:sp>
        <p:nvSpPr>
          <p:cNvPr id="219" name="Google Shape;219;p27"/>
          <p:cNvSpPr txBox="1">
            <a:spLocks/>
          </p:cNvSpPr>
          <p:nvPr/>
        </p:nvSpPr>
        <p:spPr>
          <a:xfrm>
            <a:off x="1476780" y="2136460"/>
            <a:ext cx="6350100" cy="64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Matching Employees to Projects</a:t>
            </a:r>
            <a:endParaRPr lang="en-US" dirty="0">
              <a:solidFill>
                <a:srgbClr val="C00000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4" name="Google Shape;219;p27">
            <a:extLst>
              <a:ext uri="{FF2B5EF4-FFF2-40B4-BE49-F238E27FC236}">
                <a16:creationId xmlns:a16="http://schemas.microsoft.com/office/drawing/2014/main" id="{582D030C-B650-DE85-039D-1EF13B6AFBB5}"/>
              </a:ext>
            </a:extLst>
          </p:cNvPr>
          <p:cNvSpPr txBox="1">
            <a:spLocks/>
          </p:cNvSpPr>
          <p:nvPr/>
        </p:nvSpPr>
        <p:spPr>
          <a:xfrm>
            <a:off x="1277502" y="2686151"/>
            <a:ext cx="4045906" cy="64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Garamond"/>
                <a:ea typeface="Kanit Light"/>
                <a:cs typeface="Kanit Light"/>
                <a:sym typeface="Garamond"/>
              </a:rPr>
              <a:t>Presenter: Saad Joiya</a:t>
            </a:r>
            <a:endParaRPr lang="en-US" sz="2400" dirty="0">
              <a:solidFill>
                <a:srgbClr val="C00000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700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1553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subTitle" idx="4"/>
          </p:nvPr>
        </p:nvSpPr>
        <p:spPr>
          <a:xfrm>
            <a:off x="978113" y="1630250"/>
            <a:ext cx="2196600" cy="7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 Data Creation</a:t>
            </a:r>
            <a:endParaRPr dirty="0"/>
          </a:p>
        </p:txBody>
      </p:sp>
      <p:sp>
        <p:nvSpPr>
          <p:cNvPr id="410" name="Google Shape;410;p33"/>
          <p:cNvSpPr txBox="1">
            <a:spLocks noGrp="1"/>
          </p:cNvSpPr>
          <p:nvPr>
            <p:ph type="subTitle" idx="5"/>
          </p:nvPr>
        </p:nvSpPr>
        <p:spPr>
          <a:xfrm>
            <a:off x="3397500" y="1630250"/>
            <a:ext cx="2196600" cy="7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Scoring Algorithms</a:t>
            </a:r>
            <a:endParaRPr dirty="0"/>
          </a:p>
        </p:txBody>
      </p:sp>
      <p:sp>
        <p:nvSpPr>
          <p:cNvPr id="411" name="Google Shape;411;p33"/>
          <p:cNvSpPr txBox="1">
            <a:spLocks noGrp="1"/>
          </p:cNvSpPr>
          <p:nvPr>
            <p:ph type="subTitle" idx="1"/>
          </p:nvPr>
        </p:nvSpPr>
        <p:spPr>
          <a:xfrm>
            <a:off x="978113" y="2579825"/>
            <a:ext cx="21966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Data for all Employee and Project Features representing all incoming projects and internal talent pool.  </a:t>
            </a:r>
            <a:endParaRPr dirty="0"/>
          </a:p>
        </p:txBody>
      </p:sp>
      <p:sp>
        <p:nvSpPr>
          <p:cNvPr id="412" name="Google Shape;412;p33"/>
          <p:cNvSpPr txBox="1">
            <a:spLocks noGrp="1"/>
          </p:cNvSpPr>
          <p:nvPr>
            <p:ph type="subTitle" idx="2"/>
          </p:nvPr>
        </p:nvSpPr>
        <p:spPr>
          <a:xfrm>
            <a:off x="3397495" y="2579825"/>
            <a:ext cx="2196600" cy="889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algorithms to match relevant features to generate scores for different subgroups</a:t>
            </a:r>
            <a:endParaRPr dirty="0"/>
          </a:p>
        </p:txBody>
      </p:sp>
      <p:sp>
        <p:nvSpPr>
          <p:cNvPr id="413" name="Google Shape;413;p33"/>
          <p:cNvSpPr txBox="1">
            <a:spLocks noGrp="1"/>
          </p:cNvSpPr>
          <p:nvPr>
            <p:ph type="subTitle" idx="3"/>
          </p:nvPr>
        </p:nvSpPr>
        <p:spPr>
          <a:xfrm>
            <a:off x="5816884" y="25798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an interactive dashboard to display results based on different weightages and filters </a:t>
            </a:r>
            <a:endParaRPr dirty="0"/>
          </a:p>
        </p:txBody>
      </p:sp>
      <p:sp>
        <p:nvSpPr>
          <p:cNvPr id="414" name="Google Shape;414;p33"/>
          <p:cNvSpPr txBox="1">
            <a:spLocks noGrp="1"/>
          </p:cNvSpPr>
          <p:nvPr>
            <p:ph type="subTitle" idx="6"/>
          </p:nvPr>
        </p:nvSpPr>
        <p:spPr>
          <a:xfrm>
            <a:off x="5816887" y="1630250"/>
            <a:ext cx="2196600" cy="7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Results Dashboard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479F-1302-D054-84D1-6D879BF2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29" y="61775"/>
            <a:ext cx="7704000" cy="572700"/>
          </a:xfrm>
        </p:spPr>
        <p:txBody>
          <a:bodyPr/>
          <a:lstStyle/>
          <a:p>
            <a:r>
              <a:rPr lang="en-US" dirty="0"/>
              <a:t>Mock Data Creation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8341449-8EAC-32BB-8FEB-2E301590C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209688"/>
              </p:ext>
            </p:extLst>
          </p:nvPr>
        </p:nvGraphicFramePr>
        <p:xfrm>
          <a:off x="189457" y="835186"/>
          <a:ext cx="8590914" cy="2223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E29653-BD4C-0971-BEC7-DCB2AFD55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624552"/>
              </p:ext>
            </p:extLst>
          </p:nvPr>
        </p:nvGraphicFramePr>
        <p:xfrm>
          <a:off x="312827" y="2307772"/>
          <a:ext cx="10485801" cy="268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Google Shape;420;p34">
            <a:extLst>
              <a:ext uri="{FF2B5EF4-FFF2-40B4-BE49-F238E27FC236}">
                <a16:creationId xmlns:a16="http://schemas.microsoft.com/office/drawing/2014/main" id="{07FF74B3-63F5-E260-50CB-CBD1F1B1B524}"/>
              </a:ext>
            </a:extLst>
          </p:cNvPr>
          <p:cNvSpPr txBox="1">
            <a:spLocks/>
          </p:cNvSpPr>
          <p:nvPr/>
        </p:nvSpPr>
        <p:spPr>
          <a:xfrm>
            <a:off x="553946" y="7279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Project Features</a:t>
            </a:r>
          </a:p>
        </p:txBody>
      </p:sp>
      <p:sp>
        <p:nvSpPr>
          <p:cNvPr id="6" name="Google Shape;420;p34">
            <a:extLst>
              <a:ext uri="{FF2B5EF4-FFF2-40B4-BE49-F238E27FC236}">
                <a16:creationId xmlns:a16="http://schemas.microsoft.com/office/drawing/2014/main" id="{4A24C2A5-86FE-B5C6-7B99-9032CEAC45F4}"/>
              </a:ext>
            </a:extLst>
          </p:cNvPr>
          <p:cNvSpPr txBox="1">
            <a:spLocks/>
          </p:cNvSpPr>
          <p:nvPr/>
        </p:nvSpPr>
        <p:spPr>
          <a:xfrm>
            <a:off x="553946" y="275087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Employee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0DD97-0FDB-3CF6-A62B-A1F78A88D264}"/>
              </a:ext>
            </a:extLst>
          </p:cNvPr>
          <p:cNvSpPr txBox="1"/>
          <p:nvPr/>
        </p:nvSpPr>
        <p:spPr>
          <a:xfrm>
            <a:off x="254770" y="4837212"/>
            <a:ext cx="1866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*Details for these tables in Appendix</a:t>
            </a:r>
          </a:p>
        </p:txBody>
      </p:sp>
    </p:spTree>
    <p:extLst>
      <p:ext uri="{BB962C8B-B14F-4D97-AF65-F5344CB8AC3E}">
        <p14:creationId xmlns:p14="http://schemas.microsoft.com/office/powerpoint/2010/main" val="167974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>
            <a:spLocks noGrp="1"/>
          </p:cNvSpPr>
          <p:nvPr>
            <p:ph type="subTitle" idx="6"/>
          </p:nvPr>
        </p:nvSpPr>
        <p:spPr>
          <a:xfrm>
            <a:off x="0" y="4089775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Generic Features</a:t>
            </a:r>
            <a:endParaRPr dirty="0"/>
          </a:p>
        </p:txBody>
      </p:sp>
      <p:sp>
        <p:nvSpPr>
          <p:cNvPr id="420" name="Google Shape;420;p34"/>
          <p:cNvSpPr txBox="1">
            <a:spLocks noGrp="1"/>
          </p:cNvSpPr>
          <p:nvPr>
            <p:ph type="title"/>
          </p:nvPr>
        </p:nvSpPr>
        <p:spPr>
          <a:xfrm>
            <a:off x="459603" y="126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 Data Creation</a:t>
            </a:r>
            <a:endParaRPr dirty="0"/>
          </a:p>
        </p:txBody>
      </p:sp>
      <p:sp>
        <p:nvSpPr>
          <p:cNvPr id="421" name="Google Shape;421;p34"/>
          <p:cNvSpPr txBox="1">
            <a:spLocks noGrp="1"/>
          </p:cNvSpPr>
          <p:nvPr>
            <p:ph type="subTitle" idx="1"/>
          </p:nvPr>
        </p:nvSpPr>
        <p:spPr>
          <a:xfrm>
            <a:off x="261214" y="1564485"/>
            <a:ext cx="44269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Thematic Control to impose several real-world design constraints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6 high level business themes including HR, Technical, Sales, Marketing, Legal and Consulting with predefined research feature pools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pools created after researching Canon Job postings on official site, LinkedIn and using LLMs.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Ensures internal consistency In features such as products, skills, integrations and certifications.</a:t>
            </a:r>
            <a:br>
              <a:rPr lang="en-US" dirty="0"/>
            </a:br>
            <a:endParaRPr lang="en-US" dirty="0"/>
          </a:p>
        </p:txBody>
      </p:sp>
      <p:sp>
        <p:nvSpPr>
          <p:cNvPr id="422" name="Google Shape;422;p34"/>
          <p:cNvSpPr txBox="1">
            <a:spLocks noGrp="1"/>
          </p:cNvSpPr>
          <p:nvPr>
            <p:ph type="subTitle" idx="2"/>
          </p:nvPr>
        </p:nvSpPr>
        <p:spPr>
          <a:xfrm>
            <a:off x="5003092" y="1569774"/>
            <a:ext cx="4082851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Mimicking real world data entry errors. Projects Data features such as products, industry, languages can have spelling mistakes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Reliance on fuzzy matching to account for these and create matches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Employee data remains clean (HR System Records)</a:t>
            </a:r>
          </a:p>
        </p:txBody>
      </p:sp>
      <p:sp>
        <p:nvSpPr>
          <p:cNvPr id="423" name="Google Shape;423;p34"/>
          <p:cNvSpPr txBox="1">
            <a:spLocks noGrp="1"/>
          </p:cNvSpPr>
          <p:nvPr>
            <p:ph type="subTitle" idx="3"/>
          </p:nvPr>
        </p:nvSpPr>
        <p:spPr>
          <a:xfrm>
            <a:off x="465821" y="4358956"/>
            <a:ext cx="4017686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Generic pools were created for features such as work location, flexibility, langauages and industries  </a:t>
            </a:r>
            <a:endParaRPr dirty="0"/>
          </a:p>
        </p:txBody>
      </p:sp>
      <p:sp>
        <p:nvSpPr>
          <p:cNvPr id="424" name="Google Shape;424;p34"/>
          <p:cNvSpPr txBox="1">
            <a:spLocks noGrp="1"/>
          </p:cNvSpPr>
          <p:nvPr>
            <p:ph type="subTitle" idx="4"/>
          </p:nvPr>
        </p:nvSpPr>
        <p:spPr>
          <a:xfrm>
            <a:off x="5003092" y="3816556"/>
            <a:ext cx="4082824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Text fields such as Project Summary and Employee Role are generated using Google Gemini harnessing prompts based on thematically control features. </a:t>
            </a:r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5"/>
          </p:nvPr>
        </p:nvSpPr>
        <p:spPr>
          <a:xfrm>
            <a:off x="314828" y="1289674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Realism &amp; Consistency</a:t>
            </a:r>
            <a:endParaRPr dirty="0"/>
          </a:p>
        </p:txBody>
      </p:sp>
      <p:sp>
        <p:nvSpPr>
          <p:cNvPr id="426" name="Google Shape;426;p34"/>
          <p:cNvSpPr txBox="1">
            <a:spLocks noGrp="1"/>
          </p:cNvSpPr>
          <p:nvPr>
            <p:ph type="subTitle" idx="7"/>
          </p:nvPr>
        </p:nvSpPr>
        <p:spPr>
          <a:xfrm>
            <a:off x="5003092" y="1289674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Human Like Variability</a:t>
            </a:r>
            <a:endParaRPr dirty="0"/>
          </a:p>
        </p:txBody>
      </p:sp>
      <p:sp>
        <p:nvSpPr>
          <p:cNvPr id="427" name="Google Shape;427;p34"/>
          <p:cNvSpPr txBox="1">
            <a:spLocks noGrp="1"/>
          </p:cNvSpPr>
          <p:nvPr>
            <p:ph type="subTitle" idx="8"/>
          </p:nvPr>
        </p:nvSpPr>
        <p:spPr>
          <a:xfrm>
            <a:off x="5003092" y="3409299"/>
            <a:ext cx="3698223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LLM for Text Fields</a:t>
            </a:r>
            <a:endParaRPr dirty="0"/>
          </a:p>
        </p:txBody>
      </p:sp>
      <p:sp>
        <p:nvSpPr>
          <p:cNvPr id="2" name="Google Shape;420;p34">
            <a:extLst>
              <a:ext uri="{FF2B5EF4-FFF2-40B4-BE49-F238E27FC236}">
                <a16:creationId xmlns:a16="http://schemas.microsoft.com/office/drawing/2014/main" id="{830B7564-905B-11F8-A2A2-75FDB008761A}"/>
              </a:ext>
            </a:extLst>
          </p:cNvPr>
          <p:cNvSpPr txBox="1">
            <a:spLocks/>
          </p:cNvSpPr>
          <p:nvPr/>
        </p:nvSpPr>
        <p:spPr>
          <a:xfrm>
            <a:off x="459603" y="676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Design &amp;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39AE7-1053-4374-F13B-C00746C0F631}"/>
              </a:ext>
            </a:extLst>
          </p:cNvPr>
          <p:cNvSpPr txBox="1"/>
          <p:nvPr/>
        </p:nvSpPr>
        <p:spPr>
          <a:xfrm>
            <a:off x="314828" y="4901356"/>
            <a:ext cx="26484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*Details on themes and pools for features in Appendix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F453A-FA86-CC50-A4D4-64EACEE8D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47A9-65D7-77FF-440A-FD7DDC1D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7" y="-61943"/>
            <a:ext cx="7704000" cy="572700"/>
          </a:xfrm>
        </p:spPr>
        <p:txBody>
          <a:bodyPr/>
          <a:lstStyle/>
          <a:p>
            <a:r>
              <a:rPr lang="en-US" dirty="0"/>
              <a:t>Scoring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BB999-2E15-E345-C9F7-AFB65537C548}"/>
              </a:ext>
            </a:extLst>
          </p:cNvPr>
          <p:cNvSpPr txBox="1"/>
          <p:nvPr/>
        </p:nvSpPr>
        <p:spPr>
          <a:xfrm>
            <a:off x="7342813" y="4420144"/>
            <a:ext cx="1866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*Details for these tables in Appendix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B69D83-262E-6BAC-3E2C-14E073559679}"/>
              </a:ext>
            </a:extLst>
          </p:cNvPr>
          <p:cNvGrpSpPr/>
          <p:nvPr/>
        </p:nvGrpSpPr>
        <p:grpSpPr>
          <a:xfrm>
            <a:off x="352331" y="481936"/>
            <a:ext cx="752963" cy="752963"/>
            <a:chOff x="3565" y="735222"/>
            <a:chExt cx="752963" cy="752963"/>
          </a:xfrm>
          <a:scene3d>
            <a:camera prst="orthographicFront"/>
            <a:lightRig rig="chilly" dir="t"/>
          </a:scene3d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CEA73F-7916-C368-A208-CB303FE6CF9B}"/>
                </a:ext>
              </a:extLst>
            </p:cNvPr>
            <p:cNvSpPr/>
            <p:nvPr/>
          </p:nvSpPr>
          <p:spPr>
            <a:xfrm>
              <a:off x="3565" y="735222"/>
              <a:ext cx="752963" cy="75296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F69FFDEC-BA7B-4333-C499-13321A55973D}"/>
                </a:ext>
              </a:extLst>
            </p:cNvPr>
            <p:cNvSpPr txBox="1"/>
            <p:nvPr/>
          </p:nvSpPr>
          <p:spPr>
            <a:xfrm>
              <a:off x="113834" y="845491"/>
              <a:ext cx="532425" cy="5324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1438" tIns="8890" rIns="41438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Project Summary 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600" kern="1200" dirty="0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591F03-92C9-D217-85D9-6112432502C0}"/>
              </a:ext>
            </a:extLst>
          </p:cNvPr>
          <p:cNvGrpSpPr/>
          <p:nvPr/>
        </p:nvGrpSpPr>
        <p:grpSpPr>
          <a:xfrm>
            <a:off x="365850" y="1394469"/>
            <a:ext cx="752963" cy="752963"/>
            <a:chOff x="605936" y="735222"/>
            <a:chExt cx="752963" cy="752963"/>
          </a:xfrm>
          <a:scene3d>
            <a:camera prst="orthographicFront"/>
            <a:lightRig rig="chilly" dir="t"/>
          </a:scene3d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A10C82-7742-678F-247D-7516BAABB310}"/>
                </a:ext>
              </a:extLst>
            </p:cNvPr>
            <p:cNvSpPr/>
            <p:nvPr/>
          </p:nvSpPr>
          <p:spPr>
            <a:xfrm>
              <a:off x="605936" y="735222"/>
              <a:ext cx="752963" cy="75296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76B8AB06-A520-1364-57F9-0EA0E492F4EC}"/>
                </a:ext>
              </a:extLst>
            </p:cNvPr>
            <p:cNvSpPr txBox="1"/>
            <p:nvPr/>
          </p:nvSpPr>
          <p:spPr>
            <a:xfrm>
              <a:off x="716205" y="845491"/>
              <a:ext cx="532425" cy="5324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1438" tIns="8890" rIns="41438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Scope &amp; Deliverables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600" kern="1200" dirty="0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747645-D6F0-9FB7-6D2E-6AD6BB2B2A95}"/>
              </a:ext>
            </a:extLst>
          </p:cNvPr>
          <p:cNvGrpSpPr/>
          <p:nvPr/>
        </p:nvGrpSpPr>
        <p:grpSpPr>
          <a:xfrm>
            <a:off x="2646613" y="851461"/>
            <a:ext cx="787203" cy="787203"/>
            <a:chOff x="4504" y="948062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664FDD-0E6C-3026-DD11-EE8C49602383}"/>
                </a:ext>
              </a:extLst>
            </p:cNvPr>
            <p:cNvSpPr/>
            <p:nvPr/>
          </p:nvSpPr>
          <p:spPr>
            <a:xfrm>
              <a:off x="4504" y="948062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BB8B748B-B128-AC54-D5B1-D20B35586BB1}"/>
                </a:ext>
              </a:extLst>
            </p:cNvPr>
            <p:cNvSpPr txBox="1"/>
            <p:nvPr/>
          </p:nvSpPr>
          <p:spPr>
            <a:xfrm>
              <a:off x="119787" y="1063345"/>
              <a:ext cx="556637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Role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600" kern="1200" dirty="0">
                  <a:solidFill>
                    <a:schemeClr val="bg1"/>
                  </a:solidFill>
                </a:rPr>
                <a:t>Text</a:t>
              </a: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9AC01FB-4C92-F5F7-5DCF-4B0D90A2EF79}"/>
              </a:ext>
            </a:extLst>
          </p:cNvPr>
          <p:cNvSpPr/>
          <p:nvPr/>
        </p:nvSpPr>
        <p:spPr>
          <a:xfrm>
            <a:off x="1037981" y="1219338"/>
            <a:ext cx="319560" cy="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74CDE0-0AB7-825E-DE5F-7813A6829252}"/>
              </a:ext>
            </a:extLst>
          </p:cNvPr>
          <p:cNvSpPr/>
          <p:nvPr/>
        </p:nvSpPr>
        <p:spPr>
          <a:xfrm rot="10800000">
            <a:off x="2269412" y="1212273"/>
            <a:ext cx="319560" cy="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yellow smiley face with hands on it&#10;&#10;AI-generated content may be incorrect.">
            <a:extLst>
              <a:ext uri="{FF2B5EF4-FFF2-40B4-BE49-F238E27FC236}">
                <a16:creationId xmlns:a16="http://schemas.microsoft.com/office/drawing/2014/main" id="{10D90D78-11AC-0772-42E2-F46D3804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79" y="1288638"/>
            <a:ext cx="158951" cy="158951"/>
          </a:xfrm>
          <a:prstGeom prst="rect">
            <a:avLst/>
          </a:prstGeom>
        </p:spPr>
      </p:pic>
      <p:pic>
        <p:nvPicPr>
          <p:cNvPr id="21" name="Picture 20" descr="A yellow smiley face with hands on it&#10;&#10;AI-generated content may be incorrect.">
            <a:extLst>
              <a:ext uri="{FF2B5EF4-FFF2-40B4-BE49-F238E27FC236}">
                <a16:creationId xmlns:a16="http://schemas.microsoft.com/office/drawing/2014/main" id="{FD272339-673C-9F41-DDD6-CAA5AC964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79" y="1277525"/>
            <a:ext cx="158951" cy="158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1BF70D-9DA4-7068-0446-DD6BD4E7407A}"/>
              </a:ext>
            </a:extLst>
          </p:cNvPr>
          <p:cNvSpPr txBox="1"/>
          <p:nvPr/>
        </p:nvSpPr>
        <p:spPr>
          <a:xfrm>
            <a:off x="2079153" y="1368114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Hugging face ai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4C724A-DA99-50AC-F68F-FBB92ADA286D}"/>
              </a:ext>
            </a:extLst>
          </p:cNvPr>
          <p:cNvGrpSpPr/>
          <p:nvPr/>
        </p:nvGrpSpPr>
        <p:grpSpPr>
          <a:xfrm>
            <a:off x="1428216" y="1086276"/>
            <a:ext cx="715992" cy="137700"/>
            <a:chOff x="1641764" y="2016682"/>
            <a:chExt cx="715992" cy="1377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B16BB-3466-78E9-FD75-BA421FD196C4}"/>
                </a:ext>
              </a:extLst>
            </p:cNvPr>
            <p:cNvSpPr/>
            <p:nvPr/>
          </p:nvSpPr>
          <p:spPr>
            <a:xfrm>
              <a:off x="1641764" y="2016683"/>
              <a:ext cx="228600" cy="137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>
                <a:solidFill>
                  <a:schemeClr val="bg2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EDAC08-1AE3-E350-83E4-F56E45BDF574}"/>
                </a:ext>
              </a:extLst>
            </p:cNvPr>
            <p:cNvSpPr/>
            <p:nvPr/>
          </p:nvSpPr>
          <p:spPr>
            <a:xfrm>
              <a:off x="1885460" y="2016683"/>
              <a:ext cx="228600" cy="137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E80354-7E55-8357-F0AF-F695480C98F3}"/>
                </a:ext>
              </a:extLst>
            </p:cNvPr>
            <p:cNvSpPr/>
            <p:nvPr/>
          </p:nvSpPr>
          <p:spPr>
            <a:xfrm>
              <a:off x="2129156" y="2016682"/>
              <a:ext cx="228600" cy="137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D2B4DD-3258-7EF2-EC61-E99A12648EED}"/>
              </a:ext>
            </a:extLst>
          </p:cNvPr>
          <p:cNvGrpSpPr/>
          <p:nvPr/>
        </p:nvGrpSpPr>
        <p:grpSpPr>
          <a:xfrm>
            <a:off x="1428216" y="1269674"/>
            <a:ext cx="715992" cy="137700"/>
            <a:chOff x="1641764" y="2016682"/>
            <a:chExt cx="715992" cy="1377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7B6987-1784-4017-7892-EFB65B78C8CA}"/>
                </a:ext>
              </a:extLst>
            </p:cNvPr>
            <p:cNvSpPr/>
            <p:nvPr/>
          </p:nvSpPr>
          <p:spPr>
            <a:xfrm>
              <a:off x="1641764" y="2016683"/>
              <a:ext cx="228600" cy="137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8EE1B7-AAC8-A531-35D3-CC49E5748C5C}"/>
                </a:ext>
              </a:extLst>
            </p:cNvPr>
            <p:cNvSpPr/>
            <p:nvPr/>
          </p:nvSpPr>
          <p:spPr>
            <a:xfrm>
              <a:off x="1885460" y="2016683"/>
              <a:ext cx="228600" cy="137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BCA1C9-7F1A-D7C8-4662-47BC81DA09FE}"/>
                </a:ext>
              </a:extLst>
            </p:cNvPr>
            <p:cNvSpPr/>
            <p:nvPr/>
          </p:nvSpPr>
          <p:spPr>
            <a:xfrm>
              <a:off x="2129156" y="2016682"/>
              <a:ext cx="228600" cy="1376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19EBD25-9D42-388E-582B-1E67C18FF0FA}"/>
              </a:ext>
            </a:extLst>
          </p:cNvPr>
          <p:cNvSpPr txBox="1"/>
          <p:nvPr/>
        </p:nvSpPr>
        <p:spPr>
          <a:xfrm>
            <a:off x="1328496" y="877948"/>
            <a:ext cx="8595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Vector Embeddings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7556644-FFA3-E6AD-0D9F-9E5C8C810454}"/>
              </a:ext>
            </a:extLst>
          </p:cNvPr>
          <p:cNvSpPr/>
          <p:nvPr/>
        </p:nvSpPr>
        <p:spPr>
          <a:xfrm>
            <a:off x="1758326" y="1504738"/>
            <a:ext cx="61948" cy="327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9740C4C4-9E44-5DA2-08BD-2EBE58BC8586}"/>
              </a:ext>
            </a:extLst>
          </p:cNvPr>
          <p:cNvSpPr/>
          <p:nvPr/>
        </p:nvSpPr>
        <p:spPr>
          <a:xfrm>
            <a:off x="664623" y="1245062"/>
            <a:ext cx="139451" cy="139244"/>
          </a:xfrm>
          <a:prstGeom prst="mathPlu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663C9A-05DF-D2D9-3305-A76AC1390430}"/>
              </a:ext>
            </a:extLst>
          </p:cNvPr>
          <p:cNvSpPr txBox="1"/>
          <p:nvPr/>
        </p:nvSpPr>
        <p:spPr>
          <a:xfrm>
            <a:off x="1367606" y="1060395"/>
            <a:ext cx="3353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bg2"/>
                </a:solidFill>
              </a:rPr>
              <a:t>0.23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F9411D-3CFE-4A65-2B62-5DB20D01BAFB}"/>
              </a:ext>
            </a:extLst>
          </p:cNvPr>
          <p:cNvSpPr txBox="1"/>
          <p:nvPr/>
        </p:nvSpPr>
        <p:spPr>
          <a:xfrm>
            <a:off x="1606840" y="1060395"/>
            <a:ext cx="3353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bg2"/>
                </a:solidFill>
              </a:rPr>
              <a:t>0.67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EDF34-6EAE-B30D-0BD3-9D87038212E9}"/>
              </a:ext>
            </a:extLst>
          </p:cNvPr>
          <p:cNvSpPr txBox="1"/>
          <p:nvPr/>
        </p:nvSpPr>
        <p:spPr>
          <a:xfrm>
            <a:off x="1859861" y="1061531"/>
            <a:ext cx="3353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bg2"/>
                </a:solidFill>
              </a:rPr>
              <a:t>0.11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F2FCB-2428-D927-7741-31B3BDA93FFF}"/>
              </a:ext>
            </a:extLst>
          </p:cNvPr>
          <p:cNvSpPr txBox="1"/>
          <p:nvPr/>
        </p:nvSpPr>
        <p:spPr>
          <a:xfrm>
            <a:off x="1373476" y="1234899"/>
            <a:ext cx="3353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bg2"/>
                </a:solidFill>
              </a:rPr>
              <a:t>0.73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85D7C3-8DD9-980B-2AAF-DA17FC27B289}"/>
              </a:ext>
            </a:extLst>
          </p:cNvPr>
          <p:cNvSpPr txBox="1"/>
          <p:nvPr/>
        </p:nvSpPr>
        <p:spPr>
          <a:xfrm>
            <a:off x="1859861" y="1240221"/>
            <a:ext cx="3353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bg2"/>
                </a:solidFill>
              </a:rPr>
              <a:t>0.51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0F25A-3CE7-EAA6-80A5-4FBD9C7C887B}"/>
              </a:ext>
            </a:extLst>
          </p:cNvPr>
          <p:cNvSpPr txBox="1"/>
          <p:nvPr/>
        </p:nvSpPr>
        <p:spPr>
          <a:xfrm>
            <a:off x="1609533" y="1240221"/>
            <a:ext cx="3353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chemeClr val="bg2"/>
                </a:solidFill>
              </a:rPr>
              <a:t>0.42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E8AAC8-3976-8E32-9572-63F1F34A4273}"/>
              </a:ext>
            </a:extLst>
          </p:cNvPr>
          <p:cNvSpPr txBox="1"/>
          <p:nvPr/>
        </p:nvSpPr>
        <p:spPr>
          <a:xfrm>
            <a:off x="1312945" y="1536943"/>
            <a:ext cx="1043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Cosine      Similarity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D589A5-D6E6-613D-138E-568C043C1B9A}"/>
              </a:ext>
            </a:extLst>
          </p:cNvPr>
          <p:cNvSpPr txBox="1"/>
          <p:nvPr/>
        </p:nvSpPr>
        <p:spPr>
          <a:xfrm>
            <a:off x="1137400" y="1852314"/>
            <a:ext cx="1377860" cy="415498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Job Description Score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6A4236-3CB1-E06F-7424-3568CA307A29}"/>
              </a:ext>
            </a:extLst>
          </p:cNvPr>
          <p:cNvGrpSpPr/>
          <p:nvPr/>
        </p:nvGrpSpPr>
        <p:grpSpPr>
          <a:xfrm>
            <a:off x="4355339" y="539482"/>
            <a:ext cx="752963" cy="752963"/>
            <a:chOff x="2413048" y="735222"/>
            <a:chExt cx="752963" cy="752963"/>
          </a:xfrm>
          <a:scene3d>
            <a:camera prst="orthographicFront"/>
            <a:lightRig rig="chilly" dir="t"/>
          </a:scene3d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6E7D8DD-89A9-3C1A-9734-12150AC82417}"/>
                </a:ext>
              </a:extLst>
            </p:cNvPr>
            <p:cNvSpPr/>
            <p:nvPr/>
          </p:nvSpPr>
          <p:spPr>
            <a:xfrm>
              <a:off x="2413048" y="735222"/>
              <a:ext cx="752963" cy="75296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0E5351DE-2A95-DA1F-E032-44E313CD11EF}"/>
                </a:ext>
              </a:extLst>
            </p:cNvPr>
            <p:cNvSpPr txBox="1"/>
            <p:nvPr/>
          </p:nvSpPr>
          <p:spPr>
            <a:xfrm>
              <a:off x="2523317" y="845491"/>
              <a:ext cx="532425" cy="5324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1438" tIns="8890" rIns="41438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Products Involved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600" kern="1200" dirty="0">
                  <a:solidFill>
                    <a:schemeClr val="bg1"/>
                  </a:solidFill>
                </a:rPr>
                <a:t>List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8B6726-95B9-58BA-27B8-7D34D773649A}"/>
              </a:ext>
            </a:extLst>
          </p:cNvPr>
          <p:cNvGrpSpPr/>
          <p:nvPr/>
        </p:nvGrpSpPr>
        <p:grpSpPr>
          <a:xfrm>
            <a:off x="6290259" y="540029"/>
            <a:ext cx="787203" cy="787203"/>
            <a:chOff x="1893792" y="948062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4C65BD-B5D8-737B-752B-90FFB9A6EE9B}"/>
                </a:ext>
              </a:extLst>
            </p:cNvPr>
            <p:cNvSpPr/>
            <p:nvPr/>
          </p:nvSpPr>
          <p:spPr>
            <a:xfrm>
              <a:off x="1893792" y="948062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C31AA2D6-E3C4-7C47-E3E3-30DEE5ED39FB}"/>
                </a:ext>
              </a:extLst>
            </p:cNvPr>
            <p:cNvSpPr txBox="1"/>
            <p:nvPr/>
          </p:nvSpPr>
          <p:spPr>
            <a:xfrm>
              <a:off x="2009075" y="1063345"/>
              <a:ext cx="556637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Product Experience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600" kern="1200" dirty="0">
                  <a:solidFill>
                    <a:schemeClr val="bg1"/>
                  </a:solidFill>
                </a:rPr>
                <a:t>List</a:t>
              </a:r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D6D7A4A-E684-499D-8168-FFB17BC91B6F}"/>
              </a:ext>
            </a:extLst>
          </p:cNvPr>
          <p:cNvSpPr/>
          <p:nvPr/>
        </p:nvSpPr>
        <p:spPr>
          <a:xfrm>
            <a:off x="5118512" y="858725"/>
            <a:ext cx="319560" cy="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C04D1A1-ED43-5B93-90AE-9DD19AD7EB27}"/>
              </a:ext>
            </a:extLst>
          </p:cNvPr>
          <p:cNvSpPr/>
          <p:nvPr/>
        </p:nvSpPr>
        <p:spPr>
          <a:xfrm rot="10800000">
            <a:off x="5994184" y="864504"/>
            <a:ext cx="319560" cy="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2D0687-6B68-BDAD-A872-7B087B148E64}"/>
              </a:ext>
            </a:extLst>
          </p:cNvPr>
          <p:cNvSpPr txBox="1"/>
          <p:nvPr/>
        </p:nvSpPr>
        <p:spPr>
          <a:xfrm>
            <a:off x="5149795" y="509308"/>
            <a:ext cx="11448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Fuzzy Match with Threshold</a:t>
            </a:r>
          </a:p>
        </p:txBody>
      </p:sp>
      <p:pic>
        <p:nvPicPr>
          <p:cNvPr id="57" name="Picture 56" descr="A clipboard with colorful squares&#10;&#10;AI-generated content may be incorrect.">
            <a:extLst>
              <a:ext uri="{FF2B5EF4-FFF2-40B4-BE49-F238E27FC236}">
                <a16:creationId xmlns:a16="http://schemas.microsoft.com/office/drawing/2014/main" id="{3CA83D89-B3DA-68A2-4E0D-5EDB39974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51" y="666301"/>
            <a:ext cx="511806" cy="511806"/>
          </a:xfrm>
          <a:prstGeom prst="rect">
            <a:avLst/>
          </a:prstGeom>
        </p:spPr>
      </p:pic>
      <p:sp>
        <p:nvSpPr>
          <p:cNvPr id="58" name="Arrow: Down 57">
            <a:extLst>
              <a:ext uri="{FF2B5EF4-FFF2-40B4-BE49-F238E27FC236}">
                <a16:creationId xmlns:a16="http://schemas.microsoft.com/office/drawing/2014/main" id="{ABE456C8-DF2A-E2D6-6FC1-8E77440A510C}"/>
              </a:ext>
            </a:extLst>
          </p:cNvPr>
          <p:cNvSpPr/>
          <p:nvPr/>
        </p:nvSpPr>
        <p:spPr>
          <a:xfrm>
            <a:off x="5694270" y="1192504"/>
            <a:ext cx="61948" cy="327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21143F-E5A3-A949-A9BB-389DCAF899FA}"/>
              </a:ext>
            </a:extLst>
          </p:cNvPr>
          <p:cNvSpPr txBox="1"/>
          <p:nvPr/>
        </p:nvSpPr>
        <p:spPr>
          <a:xfrm>
            <a:off x="5866127" y="157314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Coverage Calculation</a:t>
            </a:r>
            <a:br>
              <a:rPr lang="en-US" sz="700" b="1" dirty="0"/>
            </a:br>
            <a:r>
              <a:rPr lang="en-US" sz="700" b="1" dirty="0"/>
              <a:t>  (Project Product list as base)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7DF50D-CF0C-5E7B-189C-6D6DF00114E4}"/>
              </a:ext>
            </a:extLst>
          </p:cNvPr>
          <p:cNvSpPr txBox="1"/>
          <p:nvPr/>
        </p:nvSpPr>
        <p:spPr>
          <a:xfrm>
            <a:off x="5021916" y="1942628"/>
            <a:ext cx="1582554" cy="2539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Product Match Score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0577148-E5A1-5242-D728-8316F3AC0970}"/>
              </a:ext>
            </a:extLst>
          </p:cNvPr>
          <p:cNvSpPr/>
          <p:nvPr/>
        </p:nvSpPr>
        <p:spPr>
          <a:xfrm>
            <a:off x="7135585" y="537899"/>
            <a:ext cx="336503" cy="138599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A53A8F-3D2C-4663-D94C-8ED566BF20F1}"/>
              </a:ext>
            </a:extLst>
          </p:cNvPr>
          <p:cNvSpPr txBox="1"/>
          <p:nvPr/>
        </p:nvSpPr>
        <p:spPr>
          <a:xfrm>
            <a:off x="7715783" y="1079968"/>
            <a:ext cx="1185761" cy="415498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Industry Match Score</a:t>
            </a:r>
          </a:p>
        </p:txBody>
      </p:sp>
      <p:pic>
        <p:nvPicPr>
          <p:cNvPr id="70" name="Picture 69" descr="A red and white square with a square in the middle&#10;&#10;AI-generated content may be incorrect.">
            <a:extLst>
              <a:ext uri="{FF2B5EF4-FFF2-40B4-BE49-F238E27FC236}">
                <a16:creationId xmlns:a16="http://schemas.microsoft.com/office/drawing/2014/main" id="{912F47D1-7885-AD10-8A0B-2D4A7BB7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227" y="1555722"/>
            <a:ext cx="361982" cy="31244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B8C683C-697A-A998-0E50-DC0D9B19A90E}"/>
              </a:ext>
            </a:extLst>
          </p:cNvPr>
          <p:cNvSpPr txBox="1"/>
          <p:nvPr/>
        </p:nvSpPr>
        <p:spPr>
          <a:xfrm>
            <a:off x="7628866" y="806788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Same Scoring Logic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3C6E19-1DEA-E467-7A53-A80CF73B6CEA}"/>
              </a:ext>
            </a:extLst>
          </p:cNvPr>
          <p:cNvGrpSpPr/>
          <p:nvPr/>
        </p:nvGrpSpPr>
        <p:grpSpPr>
          <a:xfrm>
            <a:off x="185318" y="2768194"/>
            <a:ext cx="799960" cy="752963"/>
            <a:chOff x="2413048" y="735222"/>
            <a:chExt cx="752963" cy="752963"/>
          </a:xfrm>
          <a:scene3d>
            <a:camera prst="orthographicFront"/>
            <a:lightRig rig="chilly" dir="t"/>
          </a:scene3d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7DFCB47-9948-7E2F-3E1F-A16FA376E3CA}"/>
                </a:ext>
              </a:extLst>
            </p:cNvPr>
            <p:cNvSpPr/>
            <p:nvPr/>
          </p:nvSpPr>
          <p:spPr>
            <a:xfrm>
              <a:off x="2413048" y="735222"/>
              <a:ext cx="752963" cy="75296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200"/>
            </a:p>
          </p:txBody>
        </p:sp>
        <p:sp>
          <p:nvSpPr>
            <p:cNvPr id="74" name="Oval 4">
              <a:extLst>
                <a:ext uri="{FF2B5EF4-FFF2-40B4-BE49-F238E27FC236}">
                  <a16:creationId xmlns:a16="http://schemas.microsoft.com/office/drawing/2014/main" id="{739B9E7A-F6B3-0ED2-81BB-876693FD6E63}"/>
                </a:ext>
              </a:extLst>
            </p:cNvPr>
            <p:cNvSpPr txBox="1"/>
            <p:nvPr/>
          </p:nvSpPr>
          <p:spPr>
            <a:xfrm>
              <a:off x="2523317" y="845491"/>
              <a:ext cx="532425" cy="5324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1438" tIns="8890" rIns="41438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" kern="1200" dirty="0">
                  <a:solidFill>
                    <a:schemeClr val="bg1"/>
                  </a:solidFill>
                </a:rPr>
                <a:t>Integration Requirements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500" kern="1200" dirty="0">
                  <a:solidFill>
                    <a:schemeClr val="bg1"/>
                  </a:solidFill>
                </a:rPr>
                <a:t>List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D92016-1595-4353-DFB4-EB0764F40083}"/>
              </a:ext>
            </a:extLst>
          </p:cNvPr>
          <p:cNvGrpSpPr/>
          <p:nvPr/>
        </p:nvGrpSpPr>
        <p:grpSpPr>
          <a:xfrm>
            <a:off x="2167234" y="2768741"/>
            <a:ext cx="787203" cy="787203"/>
            <a:chOff x="1893792" y="948062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7ABA0CF-2555-3944-3350-B417E4AD6D4B}"/>
                </a:ext>
              </a:extLst>
            </p:cNvPr>
            <p:cNvSpPr/>
            <p:nvPr/>
          </p:nvSpPr>
          <p:spPr>
            <a:xfrm>
              <a:off x="1893792" y="948062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Oval 4">
              <a:extLst>
                <a:ext uri="{FF2B5EF4-FFF2-40B4-BE49-F238E27FC236}">
                  <a16:creationId xmlns:a16="http://schemas.microsoft.com/office/drawing/2014/main" id="{CF6A7C60-C162-1573-A82F-15E92D657D55}"/>
                </a:ext>
              </a:extLst>
            </p:cNvPr>
            <p:cNvSpPr txBox="1"/>
            <p:nvPr/>
          </p:nvSpPr>
          <p:spPr>
            <a:xfrm>
              <a:off x="2009075" y="1063345"/>
              <a:ext cx="556637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Expertise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600" kern="1200" dirty="0">
                  <a:solidFill>
                    <a:schemeClr val="bg1"/>
                  </a:solidFill>
                </a:rPr>
                <a:t>List</a:t>
              </a:r>
            </a:p>
          </p:txBody>
        </p:sp>
      </p:grp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52BBB89-5B89-C7C3-64F5-C629FEE4F774}"/>
              </a:ext>
            </a:extLst>
          </p:cNvPr>
          <p:cNvSpPr/>
          <p:nvPr/>
        </p:nvSpPr>
        <p:spPr>
          <a:xfrm>
            <a:off x="1024515" y="3087437"/>
            <a:ext cx="319560" cy="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6477D869-FC50-1B0B-0C68-FF65BE4D0E7A}"/>
              </a:ext>
            </a:extLst>
          </p:cNvPr>
          <p:cNvSpPr/>
          <p:nvPr/>
        </p:nvSpPr>
        <p:spPr>
          <a:xfrm rot="10800000">
            <a:off x="1871159" y="3093216"/>
            <a:ext cx="319560" cy="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F98FD0B0-6A22-EFA5-7254-24B36B44FDF0}"/>
              </a:ext>
            </a:extLst>
          </p:cNvPr>
          <p:cNvSpPr/>
          <p:nvPr/>
        </p:nvSpPr>
        <p:spPr>
          <a:xfrm>
            <a:off x="1571245" y="3421216"/>
            <a:ext cx="61948" cy="327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0FD384-3022-0C40-579D-503F9F21B47F}"/>
              </a:ext>
            </a:extLst>
          </p:cNvPr>
          <p:cNvSpPr txBox="1"/>
          <p:nvPr/>
        </p:nvSpPr>
        <p:spPr>
          <a:xfrm>
            <a:off x="1191669" y="2605487"/>
            <a:ext cx="11015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Coverage Calculation</a:t>
            </a:r>
            <a:br>
              <a:rPr lang="en-US" sz="700" b="1" dirty="0"/>
            </a:br>
            <a:r>
              <a:rPr lang="en-US" sz="700" b="1" dirty="0"/>
              <a:t>(Project Integration </a:t>
            </a:r>
            <a:br>
              <a:rPr lang="en-US" sz="700" b="1" dirty="0"/>
            </a:br>
            <a:r>
              <a:rPr lang="en-US" sz="700" b="1" dirty="0"/>
              <a:t>list as base)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CA336B-71B2-D0F1-F9F0-C2AE6D8046CA}"/>
              </a:ext>
            </a:extLst>
          </p:cNvPr>
          <p:cNvSpPr txBox="1"/>
          <p:nvPr/>
        </p:nvSpPr>
        <p:spPr>
          <a:xfrm>
            <a:off x="1083287" y="3824973"/>
            <a:ext cx="1199230" cy="415498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Expertise Match Score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B37B8B79-0A39-79D9-E60F-4F807C4BBC23}"/>
              </a:ext>
            </a:extLst>
          </p:cNvPr>
          <p:cNvSpPr/>
          <p:nvPr/>
        </p:nvSpPr>
        <p:spPr>
          <a:xfrm rot="5400000">
            <a:off x="1491890" y="3065320"/>
            <a:ext cx="336503" cy="25885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86A635-D23B-A2C1-357E-46675E424FF4}"/>
              </a:ext>
            </a:extLst>
          </p:cNvPr>
          <p:cNvSpPr txBox="1"/>
          <p:nvPr/>
        </p:nvSpPr>
        <p:spPr>
          <a:xfrm>
            <a:off x="1070190" y="4660833"/>
            <a:ext cx="1185761" cy="415498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Certification Match Score</a:t>
            </a:r>
          </a:p>
        </p:txBody>
      </p:sp>
      <p:pic>
        <p:nvPicPr>
          <p:cNvPr id="87" name="Picture 86" descr="A red and white square with a square in the middle&#10;&#10;AI-generated content may be incorrect.">
            <a:extLst>
              <a:ext uri="{FF2B5EF4-FFF2-40B4-BE49-F238E27FC236}">
                <a16:creationId xmlns:a16="http://schemas.microsoft.com/office/drawing/2014/main" id="{13B1CB15-6AD4-54A5-B259-ECEB48DEB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733" y="2996233"/>
            <a:ext cx="361982" cy="31244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8A363F1-AD01-354A-DA08-84E5986E375D}"/>
              </a:ext>
            </a:extLst>
          </p:cNvPr>
          <p:cNvSpPr txBox="1"/>
          <p:nvPr/>
        </p:nvSpPr>
        <p:spPr>
          <a:xfrm>
            <a:off x="1028072" y="4470044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Same Scoring Logic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4BFF2E-5CA8-5D7C-8CE0-0CB95DA11769}"/>
              </a:ext>
            </a:extLst>
          </p:cNvPr>
          <p:cNvGrpSpPr/>
          <p:nvPr/>
        </p:nvGrpSpPr>
        <p:grpSpPr>
          <a:xfrm>
            <a:off x="4456006" y="2389314"/>
            <a:ext cx="752963" cy="752963"/>
            <a:chOff x="2413048" y="735222"/>
            <a:chExt cx="752963" cy="752963"/>
          </a:xfrm>
          <a:scene3d>
            <a:camera prst="orthographicFront"/>
            <a:lightRig rig="chilly" dir="t"/>
          </a:scene3d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E642900-E278-5CB5-06D7-FC00D1052CDF}"/>
                </a:ext>
              </a:extLst>
            </p:cNvPr>
            <p:cNvSpPr/>
            <p:nvPr/>
          </p:nvSpPr>
          <p:spPr>
            <a:xfrm>
              <a:off x="2413048" y="735222"/>
              <a:ext cx="752963" cy="75296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Oval 4">
              <a:extLst>
                <a:ext uri="{FF2B5EF4-FFF2-40B4-BE49-F238E27FC236}">
                  <a16:creationId xmlns:a16="http://schemas.microsoft.com/office/drawing/2014/main" id="{8D520FDB-32F5-84B8-CEDE-49B9723F398F}"/>
                </a:ext>
              </a:extLst>
            </p:cNvPr>
            <p:cNvSpPr txBox="1"/>
            <p:nvPr/>
          </p:nvSpPr>
          <p:spPr>
            <a:xfrm>
              <a:off x="2523317" y="845491"/>
              <a:ext cx="532425" cy="5324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1438" tIns="8890" rIns="41438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Required Skills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600" kern="1200" dirty="0" err="1">
                  <a:solidFill>
                    <a:schemeClr val="bg1"/>
                  </a:solidFill>
                </a:rPr>
                <a:t>Dict</a:t>
              </a:r>
              <a:endParaRPr lang="en-US" sz="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68F4313-41A8-8854-EB00-32E3226975BF}"/>
              </a:ext>
            </a:extLst>
          </p:cNvPr>
          <p:cNvGrpSpPr/>
          <p:nvPr/>
        </p:nvGrpSpPr>
        <p:grpSpPr>
          <a:xfrm>
            <a:off x="6390926" y="2389861"/>
            <a:ext cx="787203" cy="787203"/>
            <a:chOff x="1893792" y="948062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13A69E8-1967-BB85-7887-81842B9C37C7}"/>
                </a:ext>
              </a:extLst>
            </p:cNvPr>
            <p:cNvSpPr/>
            <p:nvPr/>
          </p:nvSpPr>
          <p:spPr>
            <a:xfrm>
              <a:off x="1893792" y="948062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Oval 4">
              <a:extLst>
                <a:ext uri="{FF2B5EF4-FFF2-40B4-BE49-F238E27FC236}">
                  <a16:creationId xmlns:a16="http://schemas.microsoft.com/office/drawing/2014/main" id="{62D3FF6D-8317-69FF-46F6-08ED66CC2456}"/>
                </a:ext>
              </a:extLst>
            </p:cNvPr>
            <p:cNvSpPr txBox="1"/>
            <p:nvPr/>
          </p:nvSpPr>
          <p:spPr>
            <a:xfrm>
              <a:off x="2009075" y="1063345"/>
              <a:ext cx="671920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Core Competencies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600" kern="1200" dirty="0" err="1">
                  <a:solidFill>
                    <a:schemeClr val="bg1"/>
                  </a:solidFill>
                </a:rPr>
                <a:t>Dict</a:t>
              </a:r>
              <a:endParaRPr lang="en-US" sz="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6F38F18-79BE-F8E0-6DDC-4B56D51DF44D}"/>
              </a:ext>
            </a:extLst>
          </p:cNvPr>
          <p:cNvSpPr/>
          <p:nvPr/>
        </p:nvSpPr>
        <p:spPr>
          <a:xfrm>
            <a:off x="5219179" y="2708557"/>
            <a:ext cx="319560" cy="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F7208EEA-C9E8-DDCA-C4B1-2170AFD7E644}"/>
              </a:ext>
            </a:extLst>
          </p:cNvPr>
          <p:cNvSpPr/>
          <p:nvPr/>
        </p:nvSpPr>
        <p:spPr>
          <a:xfrm rot="10800000">
            <a:off x="6094851" y="2714336"/>
            <a:ext cx="319560" cy="51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508BDF-659C-73B4-F270-BCAB0DB64E4E}"/>
              </a:ext>
            </a:extLst>
          </p:cNvPr>
          <p:cNvSpPr txBox="1"/>
          <p:nvPr/>
        </p:nvSpPr>
        <p:spPr>
          <a:xfrm>
            <a:off x="5250462" y="2359140"/>
            <a:ext cx="11448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Fuzzy Match with Threshold</a:t>
            </a:r>
          </a:p>
        </p:txBody>
      </p:sp>
      <p:pic>
        <p:nvPicPr>
          <p:cNvPr id="98" name="Picture 97" descr="A clipboard with colorful squares&#10;&#10;AI-generated content may be incorrect.">
            <a:extLst>
              <a:ext uri="{FF2B5EF4-FFF2-40B4-BE49-F238E27FC236}">
                <a16:creationId xmlns:a16="http://schemas.microsoft.com/office/drawing/2014/main" id="{D06D1B5C-7B72-C7FE-9329-BB3611D73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118" y="2516133"/>
            <a:ext cx="511806" cy="511806"/>
          </a:xfrm>
          <a:prstGeom prst="rect">
            <a:avLst/>
          </a:prstGeom>
        </p:spPr>
      </p:pic>
      <p:sp>
        <p:nvSpPr>
          <p:cNvPr id="99" name="Arrow: Down 98">
            <a:extLst>
              <a:ext uri="{FF2B5EF4-FFF2-40B4-BE49-F238E27FC236}">
                <a16:creationId xmlns:a16="http://schemas.microsoft.com/office/drawing/2014/main" id="{F94F5699-FB3F-FACD-E7D0-D48D9BF08F62}"/>
              </a:ext>
            </a:extLst>
          </p:cNvPr>
          <p:cNvSpPr/>
          <p:nvPr/>
        </p:nvSpPr>
        <p:spPr>
          <a:xfrm rot="18359254">
            <a:off x="6144515" y="3002419"/>
            <a:ext cx="61948" cy="327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15CFAB-A88A-4D87-5B7E-05AC8C185F93}"/>
              </a:ext>
            </a:extLst>
          </p:cNvPr>
          <p:cNvSpPr txBox="1"/>
          <p:nvPr/>
        </p:nvSpPr>
        <p:spPr>
          <a:xfrm>
            <a:off x="5966794" y="342297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Coverage Calculation</a:t>
            </a:r>
            <a:br>
              <a:rPr lang="en-US" sz="700" b="1" dirty="0"/>
            </a:br>
            <a:r>
              <a:rPr lang="en-US" sz="700" b="1" dirty="0"/>
              <a:t>  (Project Skill list as base)</a:t>
            </a: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284BCCF2-5172-223B-BBF6-16B2D80A631F}"/>
              </a:ext>
            </a:extLst>
          </p:cNvPr>
          <p:cNvSpPr/>
          <p:nvPr/>
        </p:nvSpPr>
        <p:spPr>
          <a:xfrm>
            <a:off x="7236252" y="2387731"/>
            <a:ext cx="336503" cy="138599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4D13E3-4C9A-22E0-5E79-3F873EBD5FE6}"/>
              </a:ext>
            </a:extLst>
          </p:cNvPr>
          <p:cNvSpPr txBox="1"/>
          <p:nvPr/>
        </p:nvSpPr>
        <p:spPr>
          <a:xfrm>
            <a:off x="7816450" y="2929800"/>
            <a:ext cx="1185761" cy="415498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Language Match Score</a:t>
            </a:r>
          </a:p>
        </p:txBody>
      </p:sp>
      <p:pic>
        <p:nvPicPr>
          <p:cNvPr id="104" name="Picture 103" descr="A red and white square with a square in the middle&#10;&#10;AI-generated content may be incorrect.">
            <a:extLst>
              <a:ext uri="{FF2B5EF4-FFF2-40B4-BE49-F238E27FC236}">
                <a16:creationId xmlns:a16="http://schemas.microsoft.com/office/drawing/2014/main" id="{5FFA562F-A7A9-F0C8-D85C-BB6E62E0B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319" y="3158829"/>
            <a:ext cx="361982" cy="31244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90C5E12-5A7B-4255-EED2-C3DE2704F3BC}"/>
              </a:ext>
            </a:extLst>
          </p:cNvPr>
          <p:cNvSpPr txBox="1"/>
          <p:nvPr/>
        </p:nvSpPr>
        <p:spPr>
          <a:xfrm>
            <a:off x="7729533" y="2656620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Same Scoring Logic</a:t>
            </a:r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B2D3CE4A-7A9E-50DB-ED33-8DCE18B745D0}"/>
              </a:ext>
            </a:extLst>
          </p:cNvPr>
          <p:cNvSpPr/>
          <p:nvPr/>
        </p:nvSpPr>
        <p:spPr>
          <a:xfrm rot="2821280">
            <a:off x="5458740" y="2998431"/>
            <a:ext cx="61948" cy="327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Graphic 107" descr="Checklist outline">
            <a:extLst>
              <a:ext uri="{FF2B5EF4-FFF2-40B4-BE49-F238E27FC236}">
                <a16:creationId xmlns:a16="http://schemas.microsoft.com/office/drawing/2014/main" id="{8F6F6406-BD6E-DC46-90BA-7930219F8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3247" y="3158691"/>
            <a:ext cx="398272" cy="39827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A1246E68-DF5C-30B9-D5F5-84EE166B9D02}"/>
              </a:ext>
            </a:extLst>
          </p:cNvPr>
          <p:cNvSpPr txBox="1"/>
          <p:nvPr/>
        </p:nvSpPr>
        <p:spPr>
          <a:xfrm>
            <a:off x="3902211" y="3354295"/>
            <a:ext cx="1502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Expertise Fit Score:</a:t>
            </a:r>
          </a:p>
          <a:p>
            <a:r>
              <a:rPr lang="en-US" sz="600" dirty="0"/>
              <a:t>For each overlapping skill:</a:t>
            </a:r>
            <a:br>
              <a:rPr lang="en-US" sz="600" dirty="0"/>
            </a:br>
            <a:r>
              <a:rPr lang="en-US" sz="600" dirty="0"/>
              <a:t>If actual &gt;= required, then 1 </a:t>
            </a:r>
          </a:p>
          <a:p>
            <a:r>
              <a:rPr lang="en-US" sz="600" dirty="0"/>
              <a:t>Else score = 1 - (required - actual) / 10</a:t>
            </a:r>
            <a:br>
              <a:rPr lang="en-US" sz="600" b="1" dirty="0"/>
            </a:br>
            <a:r>
              <a:rPr lang="en-US" sz="600" b="1" dirty="0"/>
              <a:t>Expertise Fit = avg(all skill scores)</a:t>
            </a:r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BEED5DB9-8725-4E42-34CD-8B721D6BC51C}"/>
              </a:ext>
            </a:extLst>
          </p:cNvPr>
          <p:cNvSpPr/>
          <p:nvPr/>
        </p:nvSpPr>
        <p:spPr>
          <a:xfrm>
            <a:off x="5683933" y="3481659"/>
            <a:ext cx="212000" cy="232734"/>
          </a:xfrm>
          <a:prstGeom prst="mathMultiply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11359AA9-287A-75FA-E7AC-259D29823C5E}"/>
              </a:ext>
            </a:extLst>
          </p:cNvPr>
          <p:cNvSpPr/>
          <p:nvPr/>
        </p:nvSpPr>
        <p:spPr>
          <a:xfrm>
            <a:off x="5758959" y="3744879"/>
            <a:ext cx="61948" cy="327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4B0D631-AF25-928A-7B32-75067761F387}"/>
              </a:ext>
            </a:extLst>
          </p:cNvPr>
          <p:cNvGrpSpPr/>
          <p:nvPr/>
        </p:nvGrpSpPr>
        <p:grpSpPr>
          <a:xfrm>
            <a:off x="5471278" y="4119105"/>
            <a:ext cx="637309" cy="612125"/>
            <a:chOff x="5412699" y="4120311"/>
            <a:chExt cx="637309" cy="612125"/>
          </a:xfrm>
        </p:grpSpPr>
        <p:sp>
          <p:nvSpPr>
            <p:cNvPr id="112" name="Diamond 111">
              <a:extLst>
                <a:ext uri="{FF2B5EF4-FFF2-40B4-BE49-F238E27FC236}">
                  <a16:creationId xmlns:a16="http://schemas.microsoft.com/office/drawing/2014/main" id="{91B7D5A9-8D90-B114-04CE-4565A80C5034}"/>
                </a:ext>
              </a:extLst>
            </p:cNvPr>
            <p:cNvSpPr/>
            <p:nvPr/>
          </p:nvSpPr>
          <p:spPr>
            <a:xfrm>
              <a:off x="5412699" y="4120311"/>
              <a:ext cx="637309" cy="61212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30276E6-5681-A5D0-6B96-593777136E5F}"/>
                </a:ext>
              </a:extLst>
            </p:cNvPr>
            <p:cNvSpPr txBox="1"/>
            <p:nvPr/>
          </p:nvSpPr>
          <p:spPr>
            <a:xfrm>
              <a:off x="5469498" y="4273725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Capability </a:t>
              </a:r>
              <a:br>
                <a:rPr lang="en-US" sz="600" dirty="0"/>
              </a:br>
              <a:r>
                <a:rPr lang="en-US" sz="600" dirty="0"/>
                <a:t>   Score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3A9AC94-0A10-E9C3-2C22-C84B392B9A23}"/>
              </a:ext>
            </a:extLst>
          </p:cNvPr>
          <p:cNvSpPr txBox="1"/>
          <p:nvPr/>
        </p:nvSpPr>
        <p:spPr>
          <a:xfrm>
            <a:off x="5162054" y="4889584"/>
            <a:ext cx="1324402" cy="2539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Skill Match Score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888BA4C-9C1B-B59A-A6BE-5898CFEB2813}"/>
              </a:ext>
            </a:extLst>
          </p:cNvPr>
          <p:cNvCxnSpPr>
            <a:stCxn id="112" idx="3"/>
          </p:cNvCxnSpPr>
          <p:nvPr/>
        </p:nvCxnSpPr>
        <p:spPr>
          <a:xfrm>
            <a:off x="6108587" y="4425168"/>
            <a:ext cx="286740" cy="464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2121A4E-9992-C2B4-C64E-482E703EF6E5}"/>
              </a:ext>
            </a:extLst>
          </p:cNvPr>
          <p:cNvCxnSpPr>
            <a:stCxn id="112" idx="1"/>
          </p:cNvCxnSpPr>
          <p:nvPr/>
        </p:nvCxnSpPr>
        <p:spPr>
          <a:xfrm rot="10800000" flipV="1">
            <a:off x="5250462" y="4425168"/>
            <a:ext cx="220816" cy="464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DEC94DB-D41B-E3AB-0983-FEEBFF951177}"/>
              </a:ext>
            </a:extLst>
          </p:cNvPr>
          <p:cNvSpPr txBox="1"/>
          <p:nvPr/>
        </p:nvSpPr>
        <p:spPr>
          <a:xfrm>
            <a:off x="6125984" y="4147312"/>
            <a:ext cx="132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If capability &gt;= complexity rating </a:t>
            </a:r>
          </a:p>
          <a:p>
            <a:r>
              <a:rPr lang="en-US" sz="600" dirty="0"/>
              <a:t>Score =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B5FAD80-620F-C42A-65DE-FC7D92D22C5E}"/>
              </a:ext>
            </a:extLst>
          </p:cNvPr>
          <p:cNvSpPr txBox="1"/>
          <p:nvPr/>
        </p:nvSpPr>
        <p:spPr>
          <a:xfrm>
            <a:off x="4231127" y="4161639"/>
            <a:ext cx="126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If capability &lt; complexity rating </a:t>
            </a:r>
            <a:br>
              <a:rPr lang="en-US" sz="600" dirty="0"/>
            </a:br>
            <a:r>
              <a:rPr lang="en-US" sz="600" dirty="0"/>
              <a:t>Score = capability / complexity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EDB5A2-EBD7-E4D0-6D9D-43CFD66D964B}"/>
              </a:ext>
            </a:extLst>
          </p:cNvPr>
          <p:cNvCxnSpPr>
            <a:cxnSpLocks/>
          </p:cNvCxnSpPr>
          <p:nvPr/>
        </p:nvCxnSpPr>
        <p:spPr>
          <a:xfrm>
            <a:off x="0" y="22860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217C22-B020-565C-B7F8-2AAA4D45519B}"/>
              </a:ext>
            </a:extLst>
          </p:cNvPr>
          <p:cNvCxnSpPr>
            <a:cxnSpLocks/>
          </p:cNvCxnSpPr>
          <p:nvPr/>
        </p:nvCxnSpPr>
        <p:spPr>
          <a:xfrm>
            <a:off x="3893539" y="0"/>
            <a:ext cx="8672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3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9723A38C-8873-5EB1-D54C-2F737957E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C7AFCA7-2AB5-32D7-EBBF-764007282C54}"/>
              </a:ext>
            </a:extLst>
          </p:cNvPr>
          <p:cNvGrpSpPr/>
          <p:nvPr/>
        </p:nvGrpSpPr>
        <p:grpSpPr>
          <a:xfrm>
            <a:off x="1491111" y="1043954"/>
            <a:ext cx="752963" cy="752963"/>
            <a:chOff x="5424902" y="735222"/>
            <a:chExt cx="752963" cy="752963"/>
          </a:xfrm>
          <a:scene3d>
            <a:camera prst="orthographicFront"/>
            <a:lightRig rig="chilly" dir="t"/>
          </a:scene3d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C69421-EC4A-D698-28F7-E700CA9D949B}"/>
                </a:ext>
              </a:extLst>
            </p:cNvPr>
            <p:cNvSpPr/>
            <p:nvPr/>
          </p:nvSpPr>
          <p:spPr>
            <a:xfrm>
              <a:off x="5424902" y="735222"/>
              <a:ext cx="752963" cy="75296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AA558F88-86A2-40C1-17F1-297FB8F48BE7}"/>
                </a:ext>
              </a:extLst>
            </p:cNvPr>
            <p:cNvSpPr txBox="1"/>
            <p:nvPr/>
          </p:nvSpPr>
          <p:spPr>
            <a:xfrm>
              <a:off x="5535171" y="845491"/>
              <a:ext cx="532425" cy="5324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1438" tIns="8890" rIns="41438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Project Work Flexibility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065212-C481-F3FF-3A22-3EFB8919DEB1}"/>
              </a:ext>
            </a:extLst>
          </p:cNvPr>
          <p:cNvCxnSpPr>
            <a:cxnSpLocks/>
          </p:cNvCxnSpPr>
          <p:nvPr/>
        </p:nvCxnSpPr>
        <p:spPr>
          <a:xfrm flipH="1">
            <a:off x="749788" y="1608676"/>
            <a:ext cx="741323" cy="46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4967E9-D016-3D3C-9857-107F7D68A550}"/>
              </a:ext>
            </a:extLst>
          </p:cNvPr>
          <p:cNvSpPr txBox="1"/>
          <p:nvPr/>
        </p:nvSpPr>
        <p:spPr>
          <a:xfrm>
            <a:off x="14759" y="2106955"/>
            <a:ext cx="865909" cy="21544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1.0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9F5560-E00E-FED8-0C7A-E0546E72370B}"/>
              </a:ext>
            </a:extLst>
          </p:cNvPr>
          <p:cNvSpPr txBox="1"/>
          <p:nvPr/>
        </p:nvSpPr>
        <p:spPr>
          <a:xfrm>
            <a:off x="749788" y="160867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Remote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6D28BF-3C79-3F9C-B3C9-D1B49320FC35}"/>
              </a:ext>
            </a:extLst>
          </p:cNvPr>
          <p:cNvCxnSpPr>
            <a:cxnSpLocks/>
          </p:cNvCxnSpPr>
          <p:nvPr/>
        </p:nvCxnSpPr>
        <p:spPr>
          <a:xfrm flipH="1">
            <a:off x="1867591" y="1824120"/>
            <a:ext cx="1" cy="19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B03B5-D65F-B487-C3DB-82D7BDC083B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244074" y="1608676"/>
            <a:ext cx="691054" cy="45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5156E3-0366-9C6C-B7F2-1FC634FD31DA}"/>
              </a:ext>
            </a:extLst>
          </p:cNvPr>
          <p:cNvSpPr txBox="1"/>
          <p:nvPr/>
        </p:nvSpPr>
        <p:spPr>
          <a:xfrm>
            <a:off x="1459727" y="1785153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Onsite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F7D951-5C96-F0A7-8D71-8DA23E7311D5}"/>
              </a:ext>
            </a:extLst>
          </p:cNvPr>
          <p:cNvSpPr txBox="1"/>
          <p:nvPr/>
        </p:nvSpPr>
        <p:spPr>
          <a:xfrm>
            <a:off x="2381501" y="1584600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Hybrid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6005A4-56B1-4299-9EE5-AA7FD3403FC9}"/>
              </a:ext>
            </a:extLst>
          </p:cNvPr>
          <p:cNvGrpSpPr/>
          <p:nvPr/>
        </p:nvGrpSpPr>
        <p:grpSpPr>
          <a:xfrm>
            <a:off x="1568732" y="2073669"/>
            <a:ext cx="637309" cy="615079"/>
            <a:chOff x="5412699" y="4120311"/>
            <a:chExt cx="637309" cy="615079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6BCC8144-E7AD-9B85-6D39-8203293FD288}"/>
                </a:ext>
              </a:extLst>
            </p:cNvPr>
            <p:cNvSpPr/>
            <p:nvPr/>
          </p:nvSpPr>
          <p:spPr>
            <a:xfrm>
              <a:off x="5412699" y="4120311"/>
              <a:ext cx="637309" cy="61212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471543-D97C-1772-1304-FC6390694A56}"/>
                </a:ext>
              </a:extLst>
            </p:cNvPr>
            <p:cNvSpPr txBox="1"/>
            <p:nvPr/>
          </p:nvSpPr>
          <p:spPr>
            <a:xfrm>
              <a:off x="5469498" y="427372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Employee </a:t>
              </a:r>
              <a:br>
                <a:rPr lang="en-US" sz="600" dirty="0"/>
              </a:br>
              <a:r>
                <a:rPr lang="en-US" sz="600" dirty="0"/>
                <a:t>Location </a:t>
              </a:r>
              <a:br>
                <a:rPr lang="en-US" sz="600" dirty="0"/>
              </a:br>
              <a:r>
                <a:rPr lang="en-US" sz="600" dirty="0"/>
                <a:t>   Match </a:t>
              </a:r>
              <a:br>
                <a:rPr lang="en-US" sz="600" dirty="0"/>
              </a:br>
              <a:endParaRPr lang="en-US" sz="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5D14F8-D391-321B-BB25-2F860518B1E0}"/>
              </a:ext>
            </a:extLst>
          </p:cNvPr>
          <p:cNvGrpSpPr/>
          <p:nvPr/>
        </p:nvGrpSpPr>
        <p:grpSpPr>
          <a:xfrm>
            <a:off x="2616473" y="2063788"/>
            <a:ext cx="637309" cy="615079"/>
            <a:chOff x="5412699" y="4120311"/>
            <a:chExt cx="637309" cy="615079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5A7D82B8-60E2-3383-682F-2B4B641BE8F0}"/>
                </a:ext>
              </a:extLst>
            </p:cNvPr>
            <p:cNvSpPr/>
            <p:nvPr/>
          </p:nvSpPr>
          <p:spPr>
            <a:xfrm>
              <a:off x="5412699" y="4120311"/>
              <a:ext cx="637309" cy="61212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097B2D-521A-1A1F-A169-EE0C60B975A5}"/>
                </a:ext>
              </a:extLst>
            </p:cNvPr>
            <p:cNvSpPr txBox="1"/>
            <p:nvPr/>
          </p:nvSpPr>
          <p:spPr>
            <a:xfrm>
              <a:off x="5469498" y="427372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Employee </a:t>
              </a:r>
              <a:br>
                <a:rPr lang="en-US" sz="600" dirty="0"/>
              </a:br>
              <a:r>
                <a:rPr lang="en-US" sz="600" dirty="0"/>
                <a:t>Location </a:t>
              </a:r>
              <a:br>
                <a:rPr lang="en-US" sz="600" dirty="0"/>
              </a:br>
              <a:r>
                <a:rPr lang="en-US" sz="600" dirty="0"/>
                <a:t>   Match </a:t>
              </a:r>
              <a:br>
                <a:rPr lang="en-US" sz="600" dirty="0"/>
              </a:br>
              <a:endParaRPr lang="en-US" sz="6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A32D994-4590-3C80-EAD2-1C25568DA8F0}"/>
              </a:ext>
            </a:extLst>
          </p:cNvPr>
          <p:cNvSpPr txBox="1"/>
          <p:nvPr/>
        </p:nvSpPr>
        <p:spPr>
          <a:xfrm>
            <a:off x="653332" y="2743905"/>
            <a:ext cx="865909" cy="21544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0.0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F914578-46BD-BEEE-89A5-4DF061FB30FD}"/>
              </a:ext>
            </a:extLst>
          </p:cNvPr>
          <p:cNvCxnSpPr>
            <a:stCxn id="37" idx="1"/>
            <a:endCxn id="48" idx="0"/>
          </p:cNvCxnSpPr>
          <p:nvPr/>
        </p:nvCxnSpPr>
        <p:spPr>
          <a:xfrm rot="10800000" flipV="1">
            <a:off x="1086288" y="2379731"/>
            <a:ext cx="482445" cy="36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1C600F-B4A9-9ABB-881A-1A44A2232ADC}"/>
              </a:ext>
            </a:extLst>
          </p:cNvPr>
          <p:cNvSpPr txBox="1"/>
          <p:nvPr/>
        </p:nvSpPr>
        <p:spPr>
          <a:xfrm>
            <a:off x="797750" y="243673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5E189F-E5FD-ECE8-86B4-B0A35934E4BE}"/>
              </a:ext>
            </a:extLst>
          </p:cNvPr>
          <p:cNvSpPr txBox="1"/>
          <p:nvPr/>
        </p:nvSpPr>
        <p:spPr>
          <a:xfrm>
            <a:off x="3368823" y="2743905"/>
            <a:ext cx="865909" cy="21544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0.0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6C905-9EFA-00DC-B1EA-B410DE270DA6}"/>
              </a:ext>
            </a:extLst>
          </p:cNvPr>
          <p:cNvSpPr txBox="1"/>
          <p:nvPr/>
        </p:nvSpPr>
        <p:spPr>
          <a:xfrm>
            <a:off x="3513241" y="243673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CFDDE9F-5C7D-7309-3381-041C002E8583}"/>
              </a:ext>
            </a:extLst>
          </p:cNvPr>
          <p:cNvCxnSpPr>
            <a:stCxn id="46" idx="3"/>
            <a:endCxn id="56" idx="0"/>
          </p:cNvCxnSpPr>
          <p:nvPr/>
        </p:nvCxnSpPr>
        <p:spPr>
          <a:xfrm>
            <a:off x="3253782" y="2369851"/>
            <a:ext cx="547996" cy="37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702F43-8CB8-1231-49B3-F451AF3BFABC}"/>
              </a:ext>
            </a:extLst>
          </p:cNvPr>
          <p:cNvGrpSpPr/>
          <p:nvPr/>
        </p:nvGrpSpPr>
        <p:grpSpPr>
          <a:xfrm>
            <a:off x="1519241" y="3080367"/>
            <a:ext cx="787203" cy="787203"/>
            <a:chOff x="5285755" y="948062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AF798F-43F1-8EF5-FE3C-944BDF7A67BA}"/>
                </a:ext>
              </a:extLst>
            </p:cNvPr>
            <p:cNvSpPr/>
            <p:nvPr/>
          </p:nvSpPr>
          <p:spPr>
            <a:xfrm>
              <a:off x="5285755" y="948062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4" name="Oval 4">
              <a:extLst>
                <a:ext uri="{FF2B5EF4-FFF2-40B4-BE49-F238E27FC236}">
                  <a16:creationId xmlns:a16="http://schemas.microsoft.com/office/drawing/2014/main" id="{078DC0A9-D8EE-04E3-67C2-F1F2474CB253}"/>
                </a:ext>
              </a:extLst>
            </p:cNvPr>
            <p:cNvSpPr txBox="1"/>
            <p:nvPr/>
          </p:nvSpPr>
          <p:spPr>
            <a:xfrm>
              <a:off x="5401038" y="1063345"/>
              <a:ext cx="556637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>
                  <a:solidFill>
                    <a:schemeClr val="bg1"/>
                  </a:solidFill>
                </a:rPr>
                <a:t>EmployeeWork</a:t>
              </a:r>
              <a:r>
                <a:rPr lang="en-US" sz="700" kern="1200" dirty="0">
                  <a:solidFill>
                    <a:schemeClr val="bg1"/>
                  </a:solidFill>
                </a:rPr>
                <a:t> Flexibility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866040EA-0ACC-FBAC-7A27-C8C9E2E5FB78}"/>
              </a:ext>
            </a:extLst>
          </p:cNvPr>
          <p:cNvGrpSpPr/>
          <p:nvPr/>
        </p:nvGrpSpPr>
        <p:grpSpPr>
          <a:xfrm>
            <a:off x="2556965" y="3080367"/>
            <a:ext cx="787203" cy="787203"/>
            <a:chOff x="5285755" y="948062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F59418F2-0F98-F26E-4F93-3E790E99E979}"/>
                </a:ext>
              </a:extLst>
            </p:cNvPr>
            <p:cNvSpPr/>
            <p:nvPr/>
          </p:nvSpPr>
          <p:spPr>
            <a:xfrm>
              <a:off x="5285755" y="948062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7" name="Oval 4">
              <a:extLst>
                <a:ext uri="{FF2B5EF4-FFF2-40B4-BE49-F238E27FC236}">
                  <a16:creationId xmlns:a16="http://schemas.microsoft.com/office/drawing/2014/main" id="{F5163C72-5EFF-DD03-0DFF-8F4B2DD6A311}"/>
                </a:ext>
              </a:extLst>
            </p:cNvPr>
            <p:cNvSpPr txBox="1"/>
            <p:nvPr/>
          </p:nvSpPr>
          <p:spPr>
            <a:xfrm>
              <a:off x="5401038" y="1063345"/>
              <a:ext cx="556637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>
                  <a:solidFill>
                    <a:schemeClr val="bg1"/>
                  </a:solidFill>
                </a:rPr>
                <a:t>EmployeeWork</a:t>
              </a:r>
              <a:r>
                <a:rPr lang="en-US" sz="700" kern="1200" dirty="0">
                  <a:solidFill>
                    <a:schemeClr val="bg1"/>
                  </a:solidFill>
                </a:rPr>
                <a:t> Flexibility</a:t>
              </a:r>
            </a:p>
          </p:txBody>
        </p:sp>
      </p:grp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D5C8ADF2-9F09-9A34-D81F-2D36EE546B14}"/>
              </a:ext>
            </a:extLst>
          </p:cNvPr>
          <p:cNvCxnSpPr>
            <a:stCxn id="38" idx="2"/>
            <a:endCxn id="63" idx="0"/>
          </p:cNvCxnSpPr>
          <p:nvPr/>
        </p:nvCxnSpPr>
        <p:spPr>
          <a:xfrm>
            <a:off x="1900607" y="2688748"/>
            <a:ext cx="12236" cy="3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CBC06206-3C0F-170F-3855-60E45C08BA51}"/>
              </a:ext>
            </a:extLst>
          </p:cNvPr>
          <p:cNvCxnSpPr>
            <a:cxnSpLocks/>
            <a:stCxn id="47" idx="2"/>
            <a:endCxn id="386" idx="0"/>
          </p:cNvCxnSpPr>
          <p:nvPr/>
        </p:nvCxnSpPr>
        <p:spPr>
          <a:xfrm>
            <a:off x="2948348" y="2678867"/>
            <a:ext cx="2219" cy="40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DEA7C740-5926-A76C-815B-EA68861E2F54}"/>
              </a:ext>
            </a:extLst>
          </p:cNvPr>
          <p:cNvSpPr txBox="1"/>
          <p:nvPr/>
        </p:nvSpPr>
        <p:spPr>
          <a:xfrm>
            <a:off x="1875049" y="2747277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0522F6B-00A8-19AE-AAEC-535A2E9E47D4}"/>
              </a:ext>
            </a:extLst>
          </p:cNvPr>
          <p:cNvSpPr txBox="1"/>
          <p:nvPr/>
        </p:nvSpPr>
        <p:spPr>
          <a:xfrm>
            <a:off x="2585668" y="2754543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88175683-FEA8-E500-3B8B-6C3D7809C1A6}"/>
              </a:ext>
            </a:extLst>
          </p:cNvPr>
          <p:cNvSpPr txBox="1"/>
          <p:nvPr/>
        </p:nvSpPr>
        <p:spPr>
          <a:xfrm>
            <a:off x="615624" y="3802362"/>
            <a:ext cx="530088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0.0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B20A6C63-3526-21C6-6CF7-E30FC98283CF}"/>
              </a:ext>
            </a:extLst>
          </p:cNvPr>
          <p:cNvSpPr txBox="1"/>
          <p:nvPr/>
        </p:nvSpPr>
        <p:spPr>
          <a:xfrm>
            <a:off x="1459727" y="4154634"/>
            <a:ext cx="47155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0.5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65654829-57E3-5BD4-5559-A154C85642A5}"/>
              </a:ext>
            </a:extLst>
          </p:cNvPr>
          <p:cNvSpPr txBox="1"/>
          <p:nvPr/>
        </p:nvSpPr>
        <p:spPr>
          <a:xfrm>
            <a:off x="3763175" y="3799132"/>
            <a:ext cx="47155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0.0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E90A5A5-D987-52AC-A3EA-1805EAA9F05A}"/>
              </a:ext>
            </a:extLst>
          </p:cNvPr>
          <p:cNvSpPr txBox="1"/>
          <p:nvPr/>
        </p:nvSpPr>
        <p:spPr>
          <a:xfrm>
            <a:off x="2862723" y="4154634"/>
            <a:ext cx="47155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1.0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0DC6F69-BCC0-B897-9A68-87E9D576EB91}"/>
              </a:ext>
            </a:extLst>
          </p:cNvPr>
          <p:cNvSpPr txBox="1"/>
          <p:nvPr/>
        </p:nvSpPr>
        <p:spPr>
          <a:xfrm>
            <a:off x="2191161" y="4154634"/>
            <a:ext cx="47155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1.0</a:t>
            </a:r>
          </a:p>
        </p:txBody>
      </p: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32891F63-5A73-2BD7-1B41-B9E643C42E38}"/>
              </a:ext>
            </a:extLst>
          </p:cNvPr>
          <p:cNvCxnSpPr>
            <a:stCxn id="63" idx="2"/>
            <a:endCxn id="393" idx="0"/>
          </p:cNvCxnSpPr>
          <p:nvPr/>
        </p:nvCxnSpPr>
        <p:spPr>
          <a:xfrm flipH="1">
            <a:off x="880668" y="3473969"/>
            <a:ext cx="638573" cy="32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7CA149BD-6A08-29A8-4BEB-F2F5E0DE31B6}"/>
              </a:ext>
            </a:extLst>
          </p:cNvPr>
          <p:cNvCxnSpPr>
            <a:stCxn id="63" idx="4"/>
            <a:endCxn id="394" idx="0"/>
          </p:cNvCxnSpPr>
          <p:nvPr/>
        </p:nvCxnSpPr>
        <p:spPr>
          <a:xfrm flipH="1">
            <a:off x="1695506" y="3867570"/>
            <a:ext cx="217337" cy="28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A2A4A828-29A7-9617-49A7-D4615482B3B7}"/>
              </a:ext>
            </a:extLst>
          </p:cNvPr>
          <p:cNvCxnSpPr>
            <a:stCxn id="63" idx="5"/>
            <a:endCxn id="399" idx="0"/>
          </p:cNvCxnSpPr>
          <p:nvPr/>
        </p:nvCxnSpPr>
        <p:spPr>
          <a:xfrm>
            <a:off x="2191161" y="3752287"/>
            <a:ext cx="235779" cy="4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EBE4763-64EA-8CC0-FD2D-5E79998E7799}"/>
              </a:ext>
            </a:extLst>
          </p:cNvPr>
          <p:cNvCxnSpPr>
            <a:stCxn id="386" idx="3"/>
            <a:endCxn id="399" idx="0"/>
          </p:cNvCxnSpPr>
          <p:nvPr/>
        </p:nvCxnSpPr>
        <p:spPr>
          <a:xfrm flipH="1">
            <a:off x="2426940" y="3752287"/>
            <a:ext cx="245308" cy="4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6E7746DB-F847-EDD2-A0CE-D85A0E555A1F}"/>
              </a:ext>
            </a:extLst>
          </p:cNvPr>
          <p:cNvCxnSpPr>
            <a:stCxn id="386" idx="4"/>
            <a:endCxn id="396" idx="0"/>
          </p:cNvCxnSpPr>
          <p:nvPr/>
        </p:nvCxnSpPr>
        <p:spPr>
          <a:xfrm>
            <a:off x="2950567" y="3867570"/>
            <a:ext cx="147935" cy="28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289ACE15-D848-7144-F9B0-1205F32920E3}"/>
              </a:ext>
            </a:extLst>
          </p:cNvPr>
          <p:cNvCxnSpPr>
            <a:stCxn id="386" idx="6"/>
            <a:endCxn id="395" idx="0"/>
          </p:cNvCxnSpPr>
          <p:nvPr/>
        </p:nvCxnSpPr>
        <p:spPr>
          <a:xfrm>
            <a:off x="3344168" y="3473969"/>
            <a:ext cx="654786" cy="32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AA1A0544-4228-0896-253A-3BB6FD756F94}"/>
              </a:ext>
            </a:extLst>
          </p:cNvPr>
          <p:cNvSpPr txBox="1"/>
          <p:nvPr/>
        </p:nvSpPr>
        <p:spPr>
          <a:xfrm>
            <a:off x="797750" y="342110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Remote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F290A1A7-2202-56EE-A682-F626CCBADF56}"/>
              </a:ext>
            </a:extLst>
          </p:cNvPr>
          <p:cNvSpPr txBox="1"/>
          <p:nvPr/>
        </p:nvSpPr>
        <p:spPr>
          <a:xfrm>
            <a:off x="3506558" y="342110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Remote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A5AEBE2-8FB5-F121-9EFA-C33FAF662761}"/>
              </a:ext>
            </a:extLst>
          </p:cNvPr>
          <p:cNvSpPr txBox="1"/>
          <p:nvPr/>
        </p:nvSpPr>
        <p:spPr>
          <a:xfrm>
            <a:off x="3025336" y="388286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Hybrid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25301A10-43D3-8BF9-0DF5-14246110BD9D}"/>
              </a:ext>
            </a:extLst>
          </p:cNvPr>
          <p:cNvSpPr txBox="1"/>
          <p:nvPr/>
        </p:nvSpPr>
        <p:spPr>
          <a:xfrm>
            <a:off x="1347576" y="3875131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Hybrid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FA324D8A-5BEB-64AB-7F95-D684735BF0F8}"/>
              </a:ext>
            </a:extLst>
          </p:cNvPr>
          <p:cNvSpPr txBox="1"/>
          <p:nvPr/>
        </p:nvSpPr>
        <p:spPr>
          <a:xfrm>
            <a:off x="2188947" y="375228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Onsite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A05A0E2B-2029-307C-1605-563BD03D982C}"/>
              </a:ext>
            </a:extLst>
          </p:cNvPr>
          <p:cNvSpPr txBox="1"/>
          <p:nvPr/>
        </p:nvSpPr>
        <p:spPr>
          <a:xfrm>
            <a:off x="1050107" y="732397"/>
            <a:ext cx="1634967" cy="2539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Location Match Score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38F70C2-9C0E-E723-0416-98BD9E241B6F}"/>
              </a:ext>
            </a:extLst>
          </p:cNvPr>
          <p:cNvGrpSpPr/>
          <p:nvPr/>
        </p:nvGrpSpPr>
        <p:grpSpPr>
          <a:xfrm>
            <a:off x="5210270" y="441893"/>
            <a:ext cx="890390" cy="878996"/>
            <a:chOff x="5424902" y="609190"/>
            <a:chExt cx="890390" cy="878996"/>
          </a:xfrm>
          <a:scene3d>
            <a:camera prst="orthographicFront"/>
            <a:lightRig rig="chilly" dir="t"/>
          </a:scene3d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BC17B1D-B867-E820-0BF3-2C3E4F02A337}"/>
                </a:ext>
              </a:extLst>
            </p:cNvPr>
            <p:cNvSpPr/>
            <p:nvPr/>
          </p:nvSpPr>
          <p:spPr>
            <a:xfrm>
              <a:off x="5424902" y="609190"/>
              <a:ext cx="890390" cy="878996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7" name="Oval 4">
              <a:extLst>
                <a:ext uri="{FF2B5EF4-FFF2-40B4-BE49-F238E27FC236}">
                  <a16:creationId xmlns:a16="http://schemas.microsoft.com/office/drawing/2014/main" id="{03E75A62-120C-8FF4-3501-D2480266E20C}"/>
                </a:ext>
              </a:extLst>
            </p:cNvPr>
            <p:cNvSpPr txBox="1"/>
            <p:nvPr/>
          </p:nvSpPr>
          <p:spPr>
            <a:xfrm>
              <a:off x="5569806" y="722601"/>
              <a:ext cx="642694" cy="6553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1438" tIns="8890" rIns="41438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Employee Available From Date &gt;= Project Requested End Date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81790B3C-84D7-34E5-2166-CDF0D511F2BE}"/>
              </a:ext>
            </a:extLst>
          </p:cNvPr>
          <p:cNvCxnSpPr>
            <a:cxnSpLocks/>
          </p:cNvCxnSpPr>
          <p:nvPr/>
        </p:nvCxnSpPr>
        <p:spPr>
          <a:xfrm flipH="1">
            <a:off x="5650443" y="1317694"/>
            <a:ext cx="279" cy="37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1CBE3C53-7C86-40FA-EE88-9A29776DBF21}"/>
              </a:ext>
            </a:extLst>
          </p:cNvPr>
          <p:cNvSpPr txBox="1"/>
          <p:nvPr/>
        </p:nvSpPr>
        <p:spPr>
          <a:xfrm>
            <a:off x="5664876" y="136275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6B5BBA3-085B-CACB-6C9B-2C54AA731423}"/>
              </a:ext>
            </a:extLst>
          </p:cNvPr>
          <p:cNvGrpSpPr/>
          <p:nvPr/>
        </p:nvGrpSpPr>
        <p:grpSpPr>
          <a:xfrm>
            <a:off x="5240877" y="1706223"/>
            <a:ext cx="841911" cy="787527"/>
            <a:chOff x="5424376" y="4120311"/>
            <a:chExt cx="625632" cy="787527"/>
          </a:xfrm>
        </p:grpSpPr>
        <p:sp>
          <p:nvSpPr>
            <p:cNvPr id="449" name="Diamond 448">
              <a:extLst>
                <a:ext uri="{FF2B5EF4-FFF2-40B4-BE49-F238E27FC236}">
                  <a16:creationId xmlns:a16="http://schemas.microsoft.com/office/drawing/2014/main" id="{B1E057B2-CA2A-948B-BF0F-3CFB406A748A}"/>
                </a:ext>
              </a:extLst>
            </p:cNvPr>
            <p:cNvSpPr/>
            <p:nvPr/>
          </p:nvSpPr>
          <p:spPr>
            <a:xfrm>
              <a:off x="5424376" y="4120311"/>
              <a:ext cx="625632" cy="787527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82DDF286-F053-5766-63BE-C9F4A5406767}"/>
                </a:ext>
              </a:extLst>
            </p:cNvPr>
            <p:cNvSpPr txBox="1"/>
            <p:nvPr/>
          </p:nvSpPr>
          <p:spPr>
            <a:xfrm>
              <a:off x="5509312" y="4265530"/>
              <a:ext cx="506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Calculate Calendar Days between Dates</a:t>
              </a:r>
            </a:p>
          </p:txBody>
        </p: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DD837F3D-4683-6AF7-38AC-E661048D5B45}"/>
              </a:ext>
            </a:extLst>
          </p:cNvPr>
          <p:cNvSpPr txBox="1"/>
          <p:nvPr/>
        </p:nvSpPr>
        <p:spPr>
          <a:xfrm>
            <a:off x="4431916" y="1412351"/>
            <a:ext cx="865909" cy="21544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0.0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C31086F6-DC6A-8A5D-BD8E-B4F6C5F4A9F8}"/>
              </a:ext>
            </a:extLst>
          </p:cNvPr>
          <p:cNvSpPr txBox="1"/>
          <p:nvPr/>
        </p:nvSpPr>
        <p:spPr>
          <a:xfrm>
            <a:off x="4510446" y="988723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84DABBA5-34EC-257B-FF5F-8FA92E60CA3B}"/>
              </a:ext>
            </a:extLst>
          </p:cNvPr>
          <p:cNvCxnSpPr>
            <a:cxnSpLocks/>
          </p:cNvCxnSpPr>
          <p:nvPr/>
        </p:nvCxnSpPr>
        <p:spPr>
          <a:xfrm flipH="1">
            <a:off x="5658179" y="2466565"/>
            <a:ext cx="279" cy="24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28182009-5594-C0EE-F2B9-00E7823FD3C2}"/>
              </a:ext>
            </a:extLst>
          </p:cNvPr>
          <p:cNvGrpSpPr/>
          <p:nvPr/>
        </p:nvGrpSpPr>
        <p:grpSpPr>
          <a:xfrm>
            <a:off x="5252464" y="2714608"/>
            <a:ext cx="841911" cy="589294"/>
            <a:chOff x="5424376" y="4120312"/>
            <a:chExt cx="625632" cy="589294"/>
          </a:xfrm>
        </p:grpSpPr>
        <p:sp>
          <p:nvSpPr>
            <p:cNvPr id="496" name="Diamond 495">
              <a:extLst>
                <a:ext uri="{FF2B5EF4-FFF2-40B4-BE49-F238E27FC236}">
                  <a16:creationId xmlns:a16="http://schemas.microsoft.com/office/drawing/2014/main" id="{133ECE51-9E29-1376-CD55-98580810945D}"/>
                </a:ext>
              </a:extLst>
            </p:cNvPr>
            <p:cNvSpPr/>
            <p:nvPr/>
          </p:nvSpPr>
          <p:spPr>
            <a:xfrm>
              <a:off x="5424376" y="4120312"/>
              <a:ext cx="625632" cy="589294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50ACA0F1-025C-D9FE-2021-B7F04AB4DFBE}"/>
                </a:ext>
              </a:extLst>
            </p:cNvPr>
            <p:cNvSpPr txBox="1"/>
            <p:nvPr/>
          </p:nvSpPr>
          <p:spPr>
            <a:xfrm>
              <a:off x="5473922" y="4265530"/>
              <a:ext cx="573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Calculate </a:t>
              </a:r>
              <a:r>
                <a:rPr lang="en-US" sz="600" b="1" dirty="0"/>
                <a:t>Working</a:t>
              </a:r>
              <a:r>
                <a:rPr lang="en-US" sz="600" dirty="0"/>
                <a:t> Weeks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1F835803-C58E-0D45-74D6-B84E496C57A2}"/>
              </a:ext>
            </a:extLst>
          </p:cNvPr>
          <p:cNvGrpSpPr/>
          <p:nvPr/>
        </p:nvGrpSpPr>
        <p:grpSpPr>
          <a:xfrm>
            <a:off x="5274580" y="3561484"/>
            <a:ext cx="841911" cy="589294"/>
            <a:chOff x="5424376" y="4120312"/>
            <a:chExt cx="625632" cy="589294"/>
          </a:xfrm>
        </p:grpSpPr>
        <p:sp>
          <p:nvSpPr>
            <p:cNvPr id="501" name="Diamond 500">
              <a:extLst>
                <a:ext uri="{FF2B5EF4-FFF2-40B4-BE49-F238E27FC236}">
                  <a16:creationId xmlns:a16="http://schemas.microsoft.com/office/drawing/2014/main" id="{29194083-91FC-6F05-031A-9419C09DB0C3}"/>
                </a:ext>
              </a:extLst>
            </p:cNvPr>
            <p:cNvSpPr/>
            <p:nvPr/>
          </p:nvSpPr>
          <p:spPr>
            <a:xfrm>
              <a:off x="5424376" y="4120312"/>
              <a:ext cx="625632" cy="589294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883FB988-B242-96A2-1A3E-5D9A5B595A2C}"/>
                </a:ext>
              </a:extLst>
            </p:cNvPr>
            <p:cNvSpPr txBox="1"/>
            <p:nvPr/>
          </p:nvSpPr>
          <p:spPr>
            <a:xfrm>
              <a:off x="5521885" y="4264343"/>
              <a:ext cx="506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Required Weekly Effort</a:t>
              </a:r>
            </a:p>
          </p:txBody>
        </p:sp>
      </p:grp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14BC5B42-E353-8425-22E6-E77178788986}"/>
              </a:ext>
            </a:extLst>
          </p:cNvPr>
          <p:cNvCxnSpPr>
            <a:cxnSpLocks/>
          </p:cNvCxnSpPr>
          <p:nvPr/>
        </p:nvCxnSpPr>
        <p:spPr>
          <a:xfrm flipH="1">
            <a:off x="5695536" y="3294890"/>
            <a:ext cx="279" cy="24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TextBox 503">
            <a:extLst>
              <a:ext uri="{FF2B5EF4-FFF2-40B4-BE49-F238E27FC236}">
                <a16:creationId xmlns:a16="http://schemas.microsoft.com/office/drawing/2014/main" id="{6DCE0663-89CD-F5CB-BDB7-0BAD3DA0CBF5}"/>
              </a:ext>
            </a:extLst>
          </p:cNvPr>
          <p:cNvSpPr txBox="1"/>
          <p:nvPr/>
        </p:nvSpPr>
        <p:spPr>
          <a:xfrm>
            <a:off x="5688203" y="3319290"/>
            <a:ext cx="1410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Project Effort / Working Weeks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9B403B65-40FA-0DA0-5CF2-A8BBFEC50228}"/>
              </a:ext>
            </a:extLst>
          </p:cNvPr>
          <p:cNvSpPr txBox="1"/>
          <p:nvPr/>
        </p:nvSpPr>
        <p:spPr>
          <a:xfrm>
            <a:off x="4341987" y="4220424"/>
            <a:ext cx="865909" cy="215444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1.0</a:t>
            </a:r>
          </a:p>
        </p:txBody>
      </p: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690D8867-9E61-0785-99D1-41F2872528E9}"/>
              </a:ext>
            </a:extLst>
          </p:cNvPr>
          <p:cNvCxnSpPr>
            <a:endCxn id="505" idx="0"/>
          </p:cNvCxnSpPr>
          <p:nvPr/>
        </p:nvCxnSpPr>
        <p:spPr>
          <a:xfrm rot="10800000" flipV="1">
            <a:off x="4774943" y="3856250"/>
            <a:ext cx="482445" cy="36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DB2FA623-29D6-8D33-5534-6C4DA7174A18}"/>
              </a:ext>
            </a:extLst>
          </p:cNvPr>
          <p:cNvSpPr txBox="1"/>
          <p:nvPr/>
        </p:nvSpPr>
        <p:spPr>
          <a:xfrm>
            <a:off x="4237881" y="3676514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&lt; Employee Weekly</a:t>
            </a:r>
            <a:br>
              <a:rPr lang="en-US" sz="600" dirty="0"/>
            </a:br>
            <a:r>
              <a:rPr lang="en-US" sz="600" dirty="0"/>
              <a:t> Capacity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99EDB7F5-7C52-3F3A-02E4-5E62134B304B}"/>
              </a:ext>
            </a:extLst>
          </p:cNvPr>
          <p:cNvSpPr txBox="1"/>
          <p:nvPr/>
        </p:nvSpPr>
        <p:spPr>
          <a:xfrm>
            <a:off x="6203022" y="4220424"/>
            <a:ext cx="1628972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Score = </a:t>
            </a:r>
            <a:br>
              <a:rPr lang="en-US" sz="800" dirty="0">
                <a:solidFill>
                  <a:schemeClr val="accent2"/>
                </a:solidFill>
              </a:rPr>
            </a:br>
            <a:r>
              <a:rPr lang="en-US" sz="800" dirty="0">
                <a:solidFill>
                  <a:schemeClr val="accent2"/>
                </a:solidFill>
              </a:rPr>
              <a:t>Employee Weekly Capacity / Required Weekly Effort</a:t>
            </a:r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4E4615BE-85C3-F1FA-E266-206858CA7460}"/>
              </a:ext>
            </a:extLst>
          </p:cNvPr>
          <p:cNvCxnSpPr>
            <a:cxnSpLocks/>
            <a:endCxn id="508" idx="0"/>
          </p:cNvCxnSpPr>
          <p:nvPr/>
        </p:nvCxnSpPr>
        <p:spPr>
          <a:xfrm>
            <a:off x="6087981" y="3846370"/>
            <a:ext cx="929527" cy="37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TextBox 510">
            <a:extLst>
              <a:ext uri="{FF2B5EF4-FFF2-40B4-BE49-F238E27FC236}">
                <a16:creationId xmlns:a16="http://schemas.microsoft.com/office/drawing/2014/main" id="{6A1E2372-CFA0-37AF-27E1-8AC45C355F08}"/>
              </a:ext>
            </a:extLst>
          </p:cNvPr>
          <p:cNvSpPr txBox="1"/>
          <p:nvPr/>
        </p:nvSpPr>
        <p:spPr>
          <a:xfrm>
            <a:off x="6231325" y="382979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&gt; Employee Weekly</a:t>
            </a:r>
            <a:br>
              <a:rPr lang="en-US" sz="600" dirty="0"/>
            </a:br>
            <a:r>
              <a:rPr lang="en-US" sz="600" dirty="0"/>
              <a:t> Capacity</a:t>
            </a:r>
          </a:p>
        </p:txBody>
      </p: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1A1B91BF-5CF3-18D0-AA35-B9CC49324404}"/>
              </a:ext>
            </a:extLst>
          </p:cNvPr>
          <p:cNvCxnSpPr>
            <a:cxnSpLocks/>
            <a:endCxn id="451" idx="0"/>
          </p:cNvCxnSpPr>
          <p:nvPr/>
        </p:nvCxnSpPr>
        <p:spPr>
          <a:xfrm rot="5400000">
            <a:off x="4769875" y="986706"/>
            <a:ext cx="520641" cy="330648"/>
          </a:xfrm>
          <a:prstGeom prst="bentConnector3">
            <a:avLst>
              <a:gd name="adj1" fmla="val 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51422383-B486-AE27-A478-FD1BEA00B3DA}"/>
              </a:ext>
            </a:extLst>
          </p:cNvPr>
          <p:cNvSpPr txBox="1"/>
          <p:nvPr/>
        </p:nvSpPr>
        <p:spPr>
          <a:xfrm>
            <a:off x="7299504" y="1015765"/>
            <a:ext cx="1806117" cy="2539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Employee Bonus Scores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4A09C6-0D84-4AB6-31A8-D96C8D7835D6}"/>
              </a:ext>
            </a:extLst>
          </p:cNvPr>
          <p:cNvGrpSpPr/>
          <p:nvPr/>
        </p:nvGrpSpPr>
        <p:grpSpPr>
          <a:xfrm>
            <a:off x="7848936" y="1286996"/>
            <a:ext cx="787203" cy="787203"/>
            <a:chOff x="3055278" y="1601339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CD987F-4568-3807-51C9-3E5109635B2B}"/>
                </a:ext>
              </a:extLst>
            </p:cNvPr>
            <p:cNvSpPr/>
            <p:nvPr/>
          </p:nvSpPr>
          <p:spPr>
            <a:xfrm>
              <a:off x="3055278" y="1601339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AB57E8B2-0141-09E8-47D4-8C52566406D9}"/>
                </a:ext>
              </a:extLst>
            </p:cNvPr>
            <p:cNvSpPr txBox="1"/>
            <p:nvPr/>
          </p:nvSpPr>
          <p:spPr>
            <a:xfrm>
              <a:off x="3170561" y="1716622"/>
              <a:ext cx="556637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Cultural Awareness</a:t>
              </a:r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500" kern="1200" dirty="0">
                  <a:solidFill>
                    <a:schemeClr val="bg1"/>
                  </a:solidFill>
                </a:rPr>
                <a:t>Integer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7C8448A-7263-14BF-350A-FD92DEA87D2F}"/>
              </a:ext>
            </a:extLst>
          </p:cNvPr>
          <p:cNvGrpSpPr/>
          <p:nvPr/>
        </p:nvGrpSpPr>
        <p:grpSpPr>
          <a:xfrm>
            <a:off x="7848936" y="2085479"/>
            <a:ext cx="787203" cy="787203"/>
            <a:chOff x="3685041" y="1601339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8BF906-0266-67BC-DD84-D2A8BCA7FE14}"/>
                </a:ext>
              </a:extLst>
            </p:cNvPr>
            <p:cNvSpPr/>
            <p:nvPr/>
          </p:nvSpPr>
          <p:spPr>
            <a:xfrm>
              <a:off x="3685041" y="1601339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8EA42575-48F2-9AD0-6021-664769A03D2F}"/>
                </a:ext>
              </a:extLst>
            </p:cNvPr>
            <p:cNvSpPr txBox="1"/>
            <p:nvPr/>
          </p:nvSpPr>
          <p:spPr>
            <a:xfrm>
              <a:off x="3800324" y="1716622"/>
              <a:ext cx="556637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Problem Solving</a:t>
              </a:r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500" kern="1200" dirty="0">
                  <a:solidFill>
                    <a:schemeClr val="bg1"/>
                  </a:solidFill>
                </a:rPr>
                <a:t>Integer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C23CAB-43B1-DCDD-C377-42CAB649296E}"/>
              </a:ext>
            </a:extLst>
          </p:cNvPr>
          <p:cNvGrpSpPr/>
          <p:nvPr/>
        </p:nvGrpSpPr>
        <p:grpSpPr>
          <a:xfrm>
            <a:off x="7891395" y="2875606"/>
            <a:ext cx="787203" cy="787203"/>
            <a:chOff x="4314803" y="1601339"/>
            <a:chExt cx="787203" cy="787203"/>
          </a:xfrm>
          <a:scene3d>
            <a:camera prst="orthographicFront"/>
            <a:lightRig rig="chilly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AA57199-CF97-DFA4-73DE-0C842542902B}"/>
                </a:ext>
              </a:extLst>
            </p:cNvPr>
            <p:cNvSpPr/>
            <p:nvPr/>
          </p:nvSpPr>
          <p:spPr>
            <a:xfrm>
              <a:off x="4314803" y="1601339"/>
              <a:ext cx="787203" cy="787203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540569D5-3038-30D9-810A-40C312426364}"/>
                </a:ext>
              </a:extLst>
            </p:cNvPr>
            <p:cNvSpPr txBox="1"/>
            <p:nvPr/>
          </p:nvSpPr>
          <p:spPr>
            <a:xfrm>
              <a:off x="4430086" y="1716622"/>
              <a:ext cx="556637" cy="5566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43322" tIns="8890" rIns="43322" bIns="8890" numCol="1" spcCol="1270" anchor="ctr" anchorCtr="1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>
                  <a:solidFill>
                    <a:schemeClr val="bg1"/>
                  </a:solidFill>
                </a:rPr>
                <a:t>Leadership</a:t>
              </a:r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500" kern="1200" dirty="0">
                  <a:solidFill>
                    <a:schemeClr val="bg1"/>
                  </a:solidFill>
                </a:rPr>
                <a:t>Integer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7B67A33-6D7F-8AA4-719C-F79B6C6BC590}"/>
              </a:ext>
            </a:extLst>
          </p:cNvPr>
          <p:cNvSpPr txBox="1"/>
          <p:nvPr/>
        </p:nvSpPr>
        <p:spPr>
          <a:xfrm>
            <a:off x="4963903" y="125565"/>
            <a:ext cx="1373080" cy="25391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Availability Score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2265B1-13D0-5FF4-4B82-8A448D8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7" y="-61943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Scoring Algorithm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ECEE56-EA83-083A-B2AD-03579A1B1F07}"/>
              </a:ext>
            </a:extLst>
          </p:cNvPr>
          <p:cNvCxnSpPr>
            <a:cxnSpLocks/>
          </p:cNvCxnSpPr>
          <p:nvPr/>
        </p:nvCxnSpPr>
        <p:spPr>
          <a:xfrm>
            <a:off x="4289110" y="-14872"/>
            <a:ext cx="8672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CE02CA-5404-DF94-91CB-87FD39C6DD1C}"/>
              </a:ext>
            </a:extLst>
          </p:cNvPr>
          <p:cNvGrpSpPr/>
          <p:nvPr/>
        </p:nvGrpSpPr>
        <p:grpSpPr>
          <a:xfrm>
            <a:off x="7130954" y="891707"/>
            <a:ext cx="2013046" cy="2907425"/>
            <a:chOff x="7130954" y="891707"/>
            <a:chExt cx="2013046" cy="2907425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E3B1F68-1BFE-A8AB-3BB6-843D6C4749E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30954" y="891707"/>
              <a:ext cx="2013046" cy="1560688"/>
            </a:xfrm>
            <a:prstGeom prst="bentConnector3">
              <a:avLst>
                <a:gd name="adj1" fmla="val 10034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784E845A-824E-75D2-C8FB-F660BED0383A}"/>
                </a:ext>
              </a:extLst>
            </p:cNvPr>
            <p:cNvCxnSpPr>
              <a:cxnSpLocks/>
            </p:cNvCxnSpPr>
            <p:nvPr/>
          </p:nvCxnSpPr>
          <p:spPr>
            <a:xfrm>
              <a:off x="7130954" y="2466565"/>
              <a:ext cx="2013046" cy="1332567"/>
            </a:xfrm>
            <a:prstGeom prst="bentConnector3">
              <a:avLst>
                <a:gd name="adj1" fmla="val -34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5508832-E153-DEDA-6B23-689DF1CDECBF}"/>
              </a:ext>
            </a:extLst>
          </p:cNvPr>
          <p:cNvSpPr txBox="1"/>
          <p:nvPr/>
        </p:nvSpPr>
        <p:spPr>
          <a:xfrm>
            <a:off x="71253" y="4876207"/>
            <a:ext cx="2698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*Summarized Details for matching </a:t>
            </a:r>
            <a:r>
              <a:rPr lang="en-US" sz="800" i="1" dirty="0" err="1"/>
              <a:t>criterias</a:t>
            </a:r>
            <a:r>
              <a:rPr lang="en-US" sz="800" i="1" dirty="0"/>
              <a:t> in Appendix</a:t>
            </a:r>
          </a:p>
        </p:txBody>
      </p:sp>
    </p:spTree>
    <p:extLst>
      <p:ext uri="{BB962C8B-B14F-4D97-AF65-F5344CB8AC3E}">
        <p14:creationId xmlns:p14="http://schemas.microsoft.com/office/powerpoint/2010/main" val="21674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4537-F43B-3F30-25AD-9E85A5E8E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06C7-1B23-7EAE-7830-60D504C9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7" y="-61943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Scoring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02764-5C5E-3F01-7E61-AE063E338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108" y="1652699"/>
            <a:ext cx="1143833" cy="1143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FB1B4-BB72-24E8-38D9-D59DDF79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3" y="2669919"/>
            <a:ext cx="446480" cy="438013"/>
          </a:xfrm>
          <a:prstGeom prst="rect">
            <a:avLst/>
          </a:prstGeom>
        </p:spPr>
      </p:pic>
      <p:pic>
        <p:nvPicPr>
          <p:cNvPr id="50" name="Picture 49" descr="Control, options, preferences, &lt;strong&gt;properties&lt;/strong&gt;, settings Icon ...">
            <a:extLst>
              <a:ext uri="{FF2B5EF4-FFF2-40B4-BE49-F238E27FC236}">
                <a16:creationId xmlns:a16="http://schemas.microsoft.com/office/drawing/2014/main" id="{ABA92A31-6995-A8F9-41E2-E365AAF1B9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510758"/>
            <a:ext cx="351954" cy="351954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8" name="Picture 57" descr="File:Circle-icons-&lt;strong&gt;trends&lt;/strong&gt;.svg - Wikimedia Commons">
            <a:extLst>
              <a:ext uri="{FF2B5EF4-FFF2-40B4-BE49-F238E27FC236}">
                <a16:creationId xmlns:a16="http://schemas.microsoft.com/office/drawing/2014/main" id="{E4C57089-06B1-A695-4570-2C75D7A625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7" y="1267418"/>
            <a:ext cx="351955" cy="35195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884B8A3-D6D7-F344-62C2-2140B5DC5686}"/>
              </a:ext>
            </a:extLst>
          </p:cNvPr>
          <p:cNvSpPr txBox="1"/>
          <p:nvPr/>
        </p:nvSpPr>
        <p:spPr>
          <a:xfrm>
            <a:off x="4283501" y="321375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Skill Match Score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B8A663-0D01-ADEA-1AC2-90A5219EA82E}"/>
              </a:ext>
            </a:extLst>
          </p:cNvPr>
          <p:cNvSpPr txBox="1"/>
          <p:nvPr/>
        </p:nvSpPr>
        <p:spPr>
          <a:xfrm>
            <a:off x="4207808" y="1597871"/>
            <a:ext cx="1148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Product Match Score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9E7050-2594-CA50-47A1-CCE4BB681A87}"/>
              </a:ext>
            </a:extLst>
          </p:cNvPr>
          <p:cNvSpPr txBox="1"/>
          <p:nvPr/>
        </p:nvSpPr>
        <p:spPr>
          <a:xfrm>
            <a:off x="4385742" y="2423030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Job Fit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B2D06F-6E06-0AF0-02DE-915F41A2E942}"/>
              </a:ext>
            </a:extLst>
          </p:cNvPr>
          <p:cNvSpPr txBox="1"/>
          <p:nvPr/>
        </p:nvSpPr>
        <p:spPr>
          <a:xfrm>
            <a:off x="4259247" y="3857904"/>
            <a:ext cx="1221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Expertise Match Score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757CA2-9058-68DB-4E9F-7784B15AD275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4747978" y="862712"/>
            <a:ext cx="8467" cy="4047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A451B6F-B173-1E99-64C5-ECE5705D17DC}"/>
              </a:ext>
            </a:extLst>
          </p:cNvPr>
          <p:cNvCxnSpPr>
            <a:cxnSpLocks/>
          </p:cNvCxnSpPr>
          <p:nvPr/>
        </p:nvCxnSpPr>
        <p:spPr>
          <a:xfrm>
            <a:off x="4764911" y="3110434"/>
            <a:ext cx="8468" cy="4047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5E7B3F-B10A-8D05-1A32-FF4366644664}"/>
              </a:ext>
            </a:extLst>
          </p:cNvPr>
          <p:cNvCxnSpPr>
            <a:cxnSpLocks/>
          </p:cNvCxnSpPr>
          <p:nvPr/>
        </p:nvCxnSpPr>
        <p:spPr>
          <a:xfrm>
            <a:off x="3298296" y="1507235"/>
            <a:ext cx="8467" cy="14437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BD5F97-361F-66FD-1F0D-BF5A57AFA8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56" y="852287"/>
            <a:ext cx="654948" cy="654948"/>
          </a:xfrm>
          <a:prstGeom prst="rect">
            <a:avLst/>
          </a:prstGeom>
        </p:spPr>
      </p:pic>
      <p:pic>
        <p:nvPicPr>
          <p:cNvPr id="77" name="Picture 7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880E7-9BD8-544B-FC63-38E3DFD310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89" y="2981318"/>
            <a:ext cx="654948" cy="654948"/>
          </a:xfrm>
          <a:prstGeom prst="rect">
            <a:avLst/>
          </a:prstGeom>
        </p:spPr>
      </p:pic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86799422-FCEA-09E3-F9E6-ED2D6050B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478799"/>
              </p:ext>
            </p:extLst>
          </p:nvPr>
        </p:nvGraphicFramePr>
        <p:xfrm>
          <a:off x="251156" y="4270615"/>
          <a:ext cx="8892843" cy="9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0" name="Graphic 79" descr="Weights Uneven with solid fill">
            <a:extLst>
              <a:ext uri="{FF2B5EF4-FFF2-40B4-BE49-F238E27FC236}">
                <a16:creationId xmlns:a16="http://schemas.microsoft.com/office/drawing/2014/main" id="{23841C91-A13C-FE16-D6DD-3C91C7FBF1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4401" y="703185"/>
            <a:ext cx="564233" cy="564233"/>
          </a:xfrm>
          <a:prstGeom prst="rect">
            <a:avLst/>
          </a:prstGeom>
        </p:spPr>
      </p:pic>
      <p:pic>
        <p:nvPicPr>
          <p:cNvPr id="81" name="Graphic 80" descr="Weights Uneven with solid fill">
            <a:extLst>
              <a:ext uri="{FF2B5EF4-FFF2-40B4-BE49-F238E27FC236}">
                <a16:creationId xmlns:a16="http://schemas.microsoft.com/office/drawing/2014/main" id="{1F83CAFC-A4E2-3FA6-0EC1-8F5CAD592C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2170" y="3048624"/>
            <a:ext cx="564233" cy="564233"/>
          </a:xfrm>
          <a:prstGeom prst="rect">
            <a:avLst/>
          </a:prstGeom>
        </p:spPr>
      </p:pic>
      <p:pic>
        <p:nvPicPr>
          <p:cNvPr id="88" name="Picture 87" descr="A close up of a device&#10;&#10;Description automatically generated">
            <a:extLst>
              <a:ext uri="{FF2B5EF4-FFF2-40B4-BE49-F238E27FC236}">
                <a16:creationId xmlns:a16="http://schemas.microsoft.com/office/drawing/2014/main" id="{1BF3CDAD-F39F-B3B4-1C4E-7F8446A23A8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3" t="16203" r="23318" b="16857"/>
          <a:stretch/>
        </p:blipFill>
        <p:spPr>
          <a:xfrm>
            <a:off x="1735662" y="1839244"/>
            <a:ext cx="757181" cy="783308"/>
          </a:xfrm>
          <a:prstGeom prst="rect">
            <a:avLst/>
          </a:prstGeom>
        </p:spPr>
      </p:pic>
      <p:pic>
        <p:nvPicPr>
          <p:cNvPr id="89" name="Picture 88" descr="File:Logo-&lt;strong&gt;match&lt;/strong&gt;.&lt;strong&gt;png&lt;/strong&gt; - Wikimedia Commons">
            <a:extLst>
              <a:ext uri="{FF2B5EF4-FFF2-40B4-BE49-F238E27FC236}">
                <a16:creationId xmlns:a16="http://schemas.microsoft.com/office/drawing/2014/main" id="{53273FA0-A68E-22C7-21C5-17EC5AF99A5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43" y="3541547"/>
            <a:ext cx="473205" cy="334535"/>
          </a:xfrm>
          <a:prstGeom prst="rect">
            <a:avLst/>
          </a:prstGeom>
        </p:spPr>
      </p:pic>
      <p:pic>
        <p:nvPicPr>
          <p:cNvPr id="96" name="Picture 9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B14A1A-52A1-0BC5-FFD3-2344D602C87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13" y="1874071"/>
            <a:ext cx="1076276" cy="1026237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E5EAC4-D3AF-591C-4264-05B18E939D5F}"/>
              </a:ext>
            </a:extLst>
          </p:cNvPr>
          <p:cNvGrpSpPr/>
          <p:nvPr/>
        </p:nvGrpSpPr>
        <p:grpSpPr>
          <a:xfrm>
            <a:off x="8503845" y="1788442"/>
            <a:ext cx="604680" cy="205119"/>
            <a:chOff x="9128625" y="1447580"/>
            <a:chExt cx="1150023" cy="410238"/>
          </a:xfrm>
        </p:grpSpPr>
        <p:pic>
          <p:nvPicPr>
            <p:cNvPr id="97" name="Picture 96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64E02B9D-A720-06D7-B3EB-690460D2A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625" y="1447580"/>
              <a:ext cx="430241" cy="410238"/>
            </a:xfrm>
            <a:prstGeom prst="rect">
              <a:avLst/>
            </a:prstGeom>
          </p:spPr>
        </p:pic>
        <p:pic>
          <p:nvPicPr>
            <p:cNvPr id="98" name="Picture 97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F19CE3F1-038A-E5D9-DBED-5D9FA07F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269" y="1447580"/>
              <a:ext cx="430241" cy="410238"/>
            </a:xfrm>
            <a:prstGeom prst="rect">
              <a:avLst/>
            </a:prstGeom>
          </p:spPr>
        </p:pic>
        <p:pic>
          <p:nvPicPr>
            <p:cNvPr id="99" name="Picture 98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B0CCF0DB-2FE3-4CA1-7DE1-E6A94767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07" y="1447580"/>
              <a:ext cx="430241" cy="410238"/>
            </a:xfrm>
            <a:prstGeom prst="rect">
              <a:avLst/>
            </a:prstGeom>
          </p:spPr>
        </p:pic>
      </p:grpSp>
      <p:pic>
        <p:nvPicPr>
          <p:cNvPr id="102" name="Graphic 101" descr="Filter with solid fill">
            <a:extLst>
              <a:ext uri="{FF2B5EF4-FFF2-40B4-BE49-F238E27FC236}">
                <a16:creationId xmlns:a16="http://schemas.microsoft.com/office/drawing/2014/main" id="{FA7A5D55-384F-9FD5-037A-D9E6F919B8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73366" y="1953672"/>
            <a:ext cx="572701" cy="57270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D15AE21-C5AB-E218-89B5-D7CFB6C85AC4}"/>
              </a:ext>
            </a:extLst>
          </p:cNvPr>
          <p:cNvSpPr txBox="1"/>
          <p:nvPr/>
        </p:nvSpPr>
        <p:spPr>
          <a:xfrm>
            <a:off x="7288696" y="2431833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Availability </a:t>
            </a:r>
          </a:p>
          <a:p>
            <a:r>
              <a:rPr lang="en-US" sz="800" dirty="0"/>
              <a:t>Bucket Filter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CC5AD-487E-306B-1D22-BC2403C14800}"/>
              </a:ext>
            </a:extLst>
          </p:cNvPr>
          <p:cNvSpPr txBox="1"/>
          <p:nvPr/>
        </p:nvSpPr>
        <p:spPr>
          <a:xfrm>
            <a:off x="5912489" y="126722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Apply Score </a:t>
            </a:r>
          </a:p>
          <a:p>
            <a:r>
              <a:rPr lang="en-US" sz="800" dirty="0"/>
              <a:t>Weightages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42CF6F-CFC9-3FDB-AA74-28861F010AAD}"/>
              </a:ext>
            </a:extLst>
          </p:cNvPr>
          <p:cNvSpPr txBox="1"/>
          <p:nvPr/>
        </p:nvSpPr>
        <p:spPr>
          <a:xfrm>
            <a:off x="5988163" y="359468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Apply Score </a:t>
            </a:r>
            <a:br>
              <a:rPr lang="en-US" sz="800" dirty="0"/>
            </a:br>
            <a:r>
              <a:rPr lang="en-US" sz="800" dirty="0"/>
              <a:t>Weightages</a:t>
            </a:r>
          </a:p>
        </p:txBody>
      </p:sp>
      <p:pic>
        <p:nvPicPr>
          <p:cNvPr id="107" name="Picture 106" descr="How to Maintain Keyword &lt;strong&gt;Ranking&lt;/strong&gt; Once You Reach the Top in ...">
            <a:extLst>
              <a:ext uri="{FF2B5EF4-FFF2-40B4-BE49-F238E27FC236}">
                <a16:creationId xmlns:a16="http://schemas.microsoft.com/office/drawing/2014/main" id="{EB43B617-97F8-C1EA-5E20-4E9270F8374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68" y="803443"/>
            <a:ext cx="555056" cy="355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8" name="Picture 107" descr="How to Maintain Keyword &lt;strong&gt;Ranking&lt;/strong&gt; Once You Reach the Top in ...">
            <a:extLst>
              <a:ext uri="{FF2B5EF4-FFF2-40B4-BE49-F238E27FC236}">
                <a16:creationId xmlns:a16="http://schemas.microsoft.com/office/drawing/2014/main" id="{3F46892B-A892-A507-7226-4D6772DA0CA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54" y="3237444"/>
            <a:ext cx="555056" cy="355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335A907-B5DF-1EBB-FFFD-948C8C217783}"/>
              </a:ext>
            </a:extLst>
          </p:cNvPr>
          <p:cNvSpPr txBox="1"/>
          <p:nvPr/>
        </p:nvSpPr>
        <p:spPr>
          <a:xfrm>
            <a:off x="7085506" y="122488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Employee Weighted</a:t>
            </a:r>
            <a:br>
              <a:rPr lang="en-US" sz="800" dirty="0"/>
            </a:br>
            <a:r>
              <a:rPr lang="en-US" sz="800" dirty="0"/>
              <a:t>           Score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2FC1DD-F894-CE89-B205-C5409E2E3D91}"/>
              </a:ext>
            </a:extLst>
          </p:cNvPr>
          <p:cNvSpPr txBox="1"/>
          <p:nvPr/>
        </p:nvSpPr>
        <p:spPr>
          <a:xfrm>
            <a:off x="7079299" y="371983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Employee Weighted</a:t>
            </a:r>
            <a:br>
              <a:rPr lang="en-US" sz="800" dirty="0"/>
            </a:br>
            <a:r>
              <a:rPr lang="en-US" sz="800" dirty="0"/>
              <a:t>           Score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6A0123-FD0C-A5D9-C1F3-D86CF5C68B0D}"/>
              </a:ext>
            </a:extLst>
          </p:cNvPr>
          <p:cNvSpPr txBox="1"/>
          <p:nvPr/>
        </p:nvSpPr>
        <p:spPr>
          <a:xfrm>
            <a:off x="8268738" y="2830051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Final Employee</a:t>
            </a:r>
            <a:br>
              <a:rPr lang="en-US" sz="800" dirty="0"/>
            </a:br>
            <a:r>
              <a:rPr lang="en-US" sz="800" dirty="0"/>
              <a:t>        Rank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2B9D26-429A-1211-68A3-94B62DF22935}"/>
              </a:ext>
            </a:extLst>
          </p:cNvPr>
          <p:cNvSpPr txBox="1"/>
          <p:nvPr/>
        </p:nvSpPr>
        <p:spPr>
          <a:xfrm>
            <a:off x="492549" y="2617947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CBDE1F-B14B-50FD-EC79-C4EAF19ED307}"/>
              </a:ext>
            </a:extLst>
          </p:cNvPr>
          <p:cNvSpPr txBox="1"/>
          <p:nvPr/>
        </p:nvSpPr>
        <p:spPr>
          <a:xfrm>
            <a:off x="1833383" y="2572048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Project </a:t>
            </a:r>
            <a:br>
              <a:rPr lang="en-US" sz="800" dirty="0"/>
            </a:br>
            <a:r>
              <a:rPr lang="en-US" sz="800" dirty="0"/>
              <a:t>Selected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986F53-482A-C2AA-BD3E-96EFDF0CCE34}"/>
              </a:ext>
            </a:extLst>
          </p:cNvPr>
          <p:cNvSpPr txBox="1"/>
          <p:nvPr/>
        </p:nvSpPr>
        <p:spPr>
          <a:xfrm>
            <a:off x="3005310" y="674698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Employee 1 </a:t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B03181-62D6-AC35-309D-81E092F32E7F}"/>
              </a:ext>
            </a:extLst>
          </p:cNvPr>
          <p:cNvSpPr txBox="1"/>
          <p:nvPr/>
        </p:nvSpPr>
        <p:spPr>
          <a:xfrm>
            <a:off x="2976456" y="3593325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Employee n  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A0D3C0A-2400-2995-237C-31497BDFBEAB}"/>
              </a:ext>
            </a:extLst>
          </p:cNvPr>
          <p:cNvCxnSpPr>
            <a:cxnSpLocks/>
            <a:stCxn id="3" idx="3"/>
            <a:endCxn id="88" idx="1"/>
          </p:cNvCxnSpPr>
          <p:nvPr/>
        </p:nvCxnSpPr>
        <p:spPr>
          <a:xfrm>
            <a:off x="1269941" y="2224616"/>
            <a:ext cx="465721" cy="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96FC0FE-2A88-3B02-6395-A09038CA3BF5}"/>
              </a:ext>
            </a:extLst>
          </p:cNvPr>
          <p:cNvCxnSpPr>
            <a:stCxn id="88" idx="3"/>
          </p:cNvCxnSpPr>
          <p:nvPr/>
        </p:nvCxnSpPr>
        <p:spPr>
          <a:xfrm flipV="1">
            <a:off x="2492843" y="1619373"/>
            <a:ext cx="572090" cy="61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A2D7842-D185-7F01-3441-F4888F37BF2F}"/>
              </a:ext>
            </a:extLst>
          </p:cNvPr>
          <p:cNvCxnSpPr>
            <a:stCxn id="88" idx="3"/>
          </p:cNvCxnSpPr>
          <p:nvPr/>
        </p:nvCxnSpPr>
        <p:spPr>
          <a:xfrm>
            <a:off x="2492843" y="2230898"/>
            <a:ext cx="483613" cy="66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472EB98-08AA-55B2-9DD6-D796AB7891FD}"/>
              </a:ext>
            </a:extLst>
          </p:cNvPr>
          <p:cNvCxnSpPr>
            <a:cxnSpLocks/>
          </p:cNvCxnSpPr>
          <p:nvPr/>
        </p:nvCxnSpPr>
        <p:spPr>
          <a:xfrm>
            <a:off x="3763851" y="1086624"/>
            <a:ext cx="62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4BF3B9-C10C-060B-D821-780778D3EA01}"/>
              </a:ext>
            </a:extLst>
          </p:cNvPr>
          <p:cNvCxnSpPr>
            <a:cxnSpLocks/>
          </p:cNvCxnSpPr>
          <p:nvPr/>
        </p:nvCxnSpPr>
        <p:spPr>
          <a:xfrm>
            <a:off x="3763851" y="3308792"/>
            <a:ext cx="62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8AD2F00-5595-4B8A-8A3B-03D0C4DC87E4}"/>
              </a:ext>
            </a:extLst>
          </p:cNvPr>
          <p:cNvCxnSpPr>
            <a:cxnSpLocks/>
          </p:cNvCxnSpPr>
          <p:nvPr/>
        </p:nvCxnSpPr>
        <p:spPr>
          <a:xfrm>
            <a:off x="5155130" y="1065065"/>
            <a:ext cx="62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543260-2D4B-2123-C791-D1B7AC38025A}"/>
              </a:ext>
            </a:extLst>
          </p:cNvPr>
          <p:cNvCxnSpPr>
            <a:cxnSpLocks/>
          </p:cNvCxnSpPr>
          <p:nvPr/>
        </p:nvCxnSpPr>
        <p:spPr>
          <a:xfrm>
            <a:off x="5081130" y="3330740"/>
            <a:ext cx="62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BF83602-9E42-9BAC-8C4A-06F5863DF5D1}"/>
              </a:ext>
            </a:extLst>
          </p:cNvPr>
          <p:cNvCxnSpPr>
            <a:cxnSpLocks/>
          </p:cNvCxnSpPr>
          <p:nvPr/>
        </p:nvCxnSpPr>
        <p:spPr>
          <a:xfrm>
            <a:off x="6606403" y="1055587"/>
            <a:ext cx="62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EB1842-BADA-E0FE-28E7-D161F74593A1}"/>
              </a:ext>
            </a:extLst>
          </p:cNvPr>
          <p:cNvCxnSpPr>
            <a:cxnSpLocks/>
          </p:cNvCxnSpPr>
          <p:nvPr/>
        </p:nvCxnSpPr>
        <p:spPr>
          <a:xfrm>
            <a:off x="6645345" y="3330740"/>
            <a:ext cx="62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7F58C6-4823-4314-6368-689B90F80DF3}"/>
              </a:ext>
            </a:extLst>
          </p:cNvPr>
          <p:cNvCxnSpPr>
            <a:cxnSpLocks/>
            <a:stCxn id="108" idx="0"/>
            <a:endCxn id="104" idx="2"/>
          </p:cNvCxnSpPr>
          <p:nvPr/>
        </p:nvCxnSpPr>
        <p:spPr>
          <a:xfrm flipH="1" flipV="1">
            <a:off x="7667165" y="2770387"/>
            <a:ext cx="3617" cy="46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93018CC-06D9-7E80-69A6-85223F07D2B0}"/>
              </a:ext>
            </a:extLst>
          </p:cNvPr>
          <p:cNvCxnSpPr>
            <a:stCxn id="109" idx="2"/>
          </p:cNvCxnSpPr>
          <p:nvPr/>
        </p:nvCxnSpPr>
        <p:spPr>
          <a:xfrm>
            <a:off x="7639504" y="1563439"/>
            <a:ext cx="2260" cy="39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5BE95835-4A54-E2D5-DE71-2A62B7C204DD}"/>
              </a:ext>
            </a:extLst>
          </p:cNvPr>
          <p:cNvSpPr/>
          <p:nvPr/>
        </p:nvSpPr>
        <p:spPr>
          <a:xfrm>
            <a:off x="7946067" y="2286000"/>
            <a:ext cx="241228" cy="9696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>
            <a:spLocks noGrp="1"/>
          </p:cNvSpPr>
          <p:nvPr>
            <p:ph type="title"/>
          </p:nvPr>
        </p:nvSpPr>
        <p:spPr>
          <a:xfrm>
            <a:off x="283190" y="97662"/>
            <a:ext cx="589988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Dashboard Creation</a:t>
            </a:r>
            <a:endParaRPr dirty="0"/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1"/>
          </p:nvPr>
        </p:nvSpPr>
        <p:spPr>
          <a:xfrm>
            <a:off x="4211859" y="619637"/>
            <a:ext cx="3829893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Created Employees (1000) and Projects (100) mock data based on approach discussed.</a:t>
            </a:r>
            <a:br>
              <a:rPr lang="en-US" dirty="0">
                <a:solidFill>
                  <a:schemeClr val="lt1"/>
                </a:solidFill>
              </a:rPr>
            </a:br>
            <a:endParaRPr lang="en-US" dirty="0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Built an interactive dashboard in </a:t>
            </a:r>
            <a:r>
              <a:rPr lang="en-US" dirty="0" err="1">
                <a:solidFill>
                  <a:schemeClr val="lt1"/>
                </a:solidFill>
              </a:rPr>
              <a:t>Streamlit</a:t>
            </a:r>
            <a:r>
              <a:rPr lang="en-US" dirty="0">
                <a:solidFill>
                  <a:schemeClr val="lt1"/>
                </a:solidFill>
              </a:rPr>
              <a:t> using different helper files for configuring, retrieving, scoring and displaying results interactively.</a:t>
            </a:r>
            <a:br>
              <a:rPr lang="en-US" dirty="0">
                <a:solidFill>
                  <a:schemeClr val="lt1"/>
                </a:solidFill>
              </a:rPr>
            </a:br>
            <a:endParaRPr lang="en-US" dirty="0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For selected project, top 50 employees are retrieved based on role fit text (for computational efficiency)</a:t>
            </a:r>
            <a:br>
              <a:rPr lang="en-US" dirty="0">
                <a:solidFill>
                  <a:schemeClr val="lt1"/>
                </a:solidFill>
              </a:rPr>
            </a:br>
            <a:endParaRPr lang="en-US" dirty="0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User can interactively adjust weights for different features to generate final scores. </a:t>
            </a:r>
            <a:br>
              <a:rPr lang="en-US" dirty="0">
                <a:solidFill>
                  <a:schemeClr val="lt1"/>
                </a:solidFill>
              </a:rPr>
            </a:br>
            <a:endParaRPr lang="en-US" dirty="0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All information for each project and retrieved employees would be displayed including attribute comparison, detailed scores and raw data. This allows user to make sense of the rankings.</a:t>
            </a:r>
            <a:br>
              <a:rPr lang="en-US" dirty="0">
                <a:solidFill>
                  <a:schemeClr val="lt1"/>
                </a:solidFill>
              </a:rPr>
            </a:br>
            <a:endParaRPr lang="en-US" dirty="0">
              <a:solidFill>
                <a:schemeClr val="l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This dashboard is deployed on a VM in a docker container for easy access in demo purposes.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528" name="Google Shape;528;p39"/>
          <p:cNvGrpSpPr/>
          <p:nvPr/>
        </p:nvGrpSpPr>
        <p:grpSpPr>
          <a:xfrm rot="5400000">
            <a:off x="453650" y="4005798"/>
            <a:ext cx="737640" cy="1474920"/>
            <a:chOff x="7580375" y="3224048"/>
            <a:chExt cx="737640" cy="1474920"/>
          </a:xfrm>
        </p:grpSpPr>
        <p:sp>
          <p:nvSpPr>
            <p:cNvPr id="529" name="Google Shape;529;p39"/>
            <p:cNvSpPr/>
            <p:nvPr/>
          </p:nvSpPr>
          <p:spPr>
            <a:xfrm>
              <a:off x="7580375" y="3961328"/>
              <a:ext cx="396720" cy="0"/>
            </a:xfrm>
            <a:custGeom>
              <a:avLst/>
              <a:gdLst/>
              <a:ahLst/>
              <a:cxnLst/>
              <a:rect l="l" t="t" r="r" b="b"/>
              <a:pathLst>
                <a:path w="1102" h="120000" extrusionOk="0">
                  <a:moveTo>
                    <a:pt x="0" y="0"/>
                  </a:moveTo>
                  <a:lnTo>
                    <a:pt x="110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0" rIns="961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8318015" y="3224048"/>
              <a:ext cx="0" cy="396720"/>
            </a:xfrm>
            <a:custGeom>
              <a:avLst/>
              <a:gdLst/>
              <a:ahLst/>
              <a:cxnLst/>
              <a:rect l="l" t="t" r="r" b="b"/>
              <a:pathLst>
                <a:path w="120000" h="1102" extrusionOk="0">
                  <a:moveTo>
                    <a:pt x="0" y="0"/>
                  </a:moveTo>
                  <a:lnTo>
                    <a:pt x="0" y="11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8318015" y="4302608"/>
              <a:ext cx="0" cy="396360"/>
            </a:xfrm>
            <a:custGeom>
              <a:avLst/>
              <a:gdLst/>
              <a:ahLst/>
              <a:cxnLst/>
              <a:rect l="l" t="t" r="r" b="b"/>
              <a:pathLst>
                <a:path w="120000" h="1101" extrusionOk="0">
                  <a:moveTo>
                    <a:pt x="0" y="0"/>
                  </a:moveTo>
                  <a:lnTo>
                    <a:pt x="0" y="11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7796375" y="3440047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779" h="779" extrusionOk="0">
                  <a:moveTo>
                    <a:pt x="0" y="0"/>
                  </a:moveTo>
                  <a:lnTo>
                    <a:pt x="779" y="77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7796375" y="4202527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779" h="779" extrusionOk="0">
                  <a:moveTo>
                    <a:pt x="779" y="0"/>
                  </a:moveTo>
                  <a:lnTo>
                    <a:pt x="0" y="779"/>
                  </a:lnTo>
                  <a:lnTo>
                    <a:pt x="779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7633655" y="3686288"/>
              <a:ext cx="367920" cy="147960"/>
            </a:xfrm>
            <a:custGeom>
              <a:avLst/>
              <a:gdLst/>
              <a:ahLst/>
              <a:cxnLst/>
              <a:rect l="l" t="t" r="r" b="b"/>
              <a:pathLst>
                <a:path w="1022" h="411" extrusionOk="0">
                  <a:moveTo>
                    <a:pt x="0" y="0"/>
                  </a:moveTo>
                  <a:lnTo>
                    <a:pt x="1022" y="4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8042615" y="4277768"/>
              <a:ext cx="147960" cy="367920"/>
            </a:xfrm>
            <a:custGeom>
              <a:avLst/>
              <a:gdLst/>
              <a:ahLst/>
              <a:cxnLst/>
              <a:rect l="l" t="t" r="r" b="b"/>
              <a:pathLst>
                <a:path w="411" h="1022" extrusionOk="0">
                  <a:moveTo>
                    <a:pt x="411" y="0"/>
                  </a:moveTo>
                  <a:lnTo>
                    <a:pt x="0" y="1022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8028935" y="3283088"/>
              <a:ext cx="155520" cy="365040"/>
            </a:xfrm>
            <a:custGeom>
              <a:avLst/>
              <a:gdLst/>
              <a:ahLst/>
              <a:cxnLst/>
              <a:rect l="l" t="t" r="r" b="b"/>
              <a:pathLst>
                <a:path w="432" h="1014" extrusionOk="0">
                  <a:moveTo>
                    <a:pt x="0" y="0"/>
                  </a:moveTo>
                  <a:lnTo>
                    <a:pt x="432" y="1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7639415" y="4095248"/>
              <a:ext cx="365040" cy="155160"/>
            </a:xfrm>
            <a:custGeom>
              <a:avLst/>
              <a:gdLst/>
              <a:ahLst/>
              <a:cxnLst/>
              <a:rect l="l" t="t" r="r" b="b"/>
              <a:pathLst>
                <a:path w="1014" h="431" extrusionOk="0">
                  <a:moveTo>
                    <a:pt x="1014" y="0"/>
                  </a:moveTo>
                  <a:lnTo>
                    <a:pt x="0" y="431"/>
                  </a:lnTo>
                  <a:lnTo>
                    <a:pt x="1014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96215" y="3809768"/>
              <a:ext cx="388080" cy="81720"/>
            </a:xfrm>
            <a:custGeom>
              <a:avLst/>
              <a:gdLst/>
              <a:ahLst/>
              <a:cxnLst/>
              <a:rect l="l" t="t" r="r" b="b"/>
              <a:pathLst>
                <a:path w="1078" h="227" extrusionOk="0">
                  <a:moveTo>
                    <a:pt x="0" y="0"/>
                  </a:moveTo>
                  <a:lnTo>
                    <a:pt x="1078" y="2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30600" rIns="961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66095" y="4295048"/>
              <a:ext cx="81720" cy="388080"/>
            </a:xfrm>
            <a:custGeom>
              <a:avLst/>
              <a:gdLst/>
              <a:ahLst/>
              <a:cxnLst/>
              <a:rect l="l" t="t" r="r" b="b"/>
              <a:pathLst>
                <a:path w="227" h="1078" extrusionOk="0">
                  <a:moveTo>
                    <a:pt x="227" y="0"/>
                  </a:moveTo>
                  <a:lnTo>
                    <a:pt x="0" y="1078"/>
                  </a:lnTo>
                  <a:lnTo>
                    <a:pt x="227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7914815" y="3343928"/>
              <a:ext cx="216720" cy="332280"/>
            </a:xfrm>
            <a:custGeom>
              <a:avLst/>
              <a:gdLst/>
              <a:ahLst/>
              <a:cxnLst/>
              <a:rect l="l" t="t" r="r" b="b"/>
              <a:pathLst>
                <a:path w="602" h="923" extrusionOk="0">
                  <a:moveTo>
                    <a:pt x="0" y="0"/>
                  </a:moveTo>
                  <a:lnTo>
                    <a:pt x="602" y="9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7700255" y="4147808"/>
              <a:ext cx="332280" cy="21672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923" y="0"/>
                  </a:moveTo>
                  <a:lnTo>
                    <a:pt x="0" y="602"/>
                  </a:lnTo>
                  <a:lnTo>
                    <a:pt x="923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704935" y="3551288"/>
              <a:ext cx="329760" cy="220680"/>
            </a:xfrm>
            <a:custGeom>
              <a:avLst/>
              <a:gdLst/>
              <a:ahLst/>
              <a:cxnLst/>
              <a:rect l="l" t="t" r="r" b="b"/>
              <a:pathLst>
                <a:path w="916" h="613" extrusionOk="0">
                  <a:moveTo>
                    <a:pt x="0" y="0"/>
                  </a:moveTo>
                  <a:lnTo>
                    <a:pt x="916" y="6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907615" y="4244648"/>
              <a:ext cx="220680" cy="329760"/>
            </a:xfrm>
            <a:custGeom>
              <a:avLst/>
              <a:gdLst/>
              <a:ahLst/>
              <a:cxnLst/>
              <a:rect l="l" t="t" r="r" b="b"/>
              <a:pathLst>
                <a:path w="613" h="916" extrusionOk="0">
                  <a:moveTo>
                    <a:pt x="613" y="0"/>
                  </a:moveTo>
                  <a:lnTo>
                    <a:pt x="0" y="916"/>
                  </a:lnTo>
                  <a:lnTo>
                    <a:pt x="613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8174735" y="3238088"/>
              <a:ext cx="77040" cy="389160"/>
            </a:xfrm>
            <a:custGeom>
              <a:avLst/>
              <a:gdLst/>
              <a:ahLst/>
              <a:cxnLst/>
              <a:rect l="l" t="t" r="r" b="b"/>
              <a:pathLst>
                <a:path w="214" h="1081" extrusionOk="0">
                  <a:moveTo>
                    <a:pt x="0" y="0"/>
                  </a:moveTo>
                  <a:lnTo>
                    <a:pt x="214" y="10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594415" y="4027568"/>
              <a:ext cx="389160" cy="77040"/>
            </a:xfrm>
            <a:custGeom>
              <a:avLst/>
              <a:gdLst/>
              <a:ahLst/>
              <a:cxnLst/>
              <a:rect l="l" t="t" r="r" b="b"/>
              <a:pathLst>
                <a:path w="1081" h="214" extrusionOk="0">
                  <a:moveTo>
                    <a:pt x="1081" y="0"/>
                  </a:moveTo>
                  <a:lnTo>
                    <a:pt x="0" y="214"/>
                  </a:lnTo>
                  <a:lnTo>
                    <a:pt x="1081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25900" rIns="961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8148945" y="777724"/>
            <a:ext cx="995055" cy="994848"/>
            <a:chOff x="789427" y="2744244"/>
            <a:chExt cx="995055" cy="994848"/>
          </a:xfrm>
        </p:grpSpPr>
        <p:sp>
          <p:nvSpPr>
            <p:cNvPr id="551" name="Google Shape;551;p39"/>
            <p:cNvSpPr/>
            <p:nvPr/>
          </p:nvSpPr>
          <p:spPr>
            <a:xfrm>
              <a:off x="789427" y="2744244"/>
              <a:ext cx="995055" cy="994848"/>
            </a:xfrm>
            <a:custGeom>
              <a:avLst/>
              <a:gdLst/>
              <a:ahLst/>
              <a:cxnLst/>
              <a:rect l="l" t="t" r="r" b="b"/>
              <a:pathLst>
                <a:path w="5143" h="5142" extrusionOk="0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32186" y="2860329"/>
              <a:ext cx="849753" cy="849549"/>
            </a:xfrm>
            <a:custGeom>
              <a:avLst/>
              <a:gdLst/>
              <a:ahLst/>
              <a:cxnLst/>
              <a:rect l="l" t="t" r="r" b="b"/>
              <a:pathLst>
                <a:path w="4392" h="4391" extrusionOk="0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w="1115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400" tIns="50400" rIns="95400" bIns="50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75137" y="2976608"/>
              <a:ext cx="704258" cy="704056"/>
            </a:xfrm>
            <a:custGeom>
              <a:avLst/>
              <a:gdLst/>
              <a:ahLst/>
              <a:cxnLst/>
              <a:rect l="l" t="t" r="r" b="b"/>
              <a:pathLst>
                <a:path w="3640" h="3639" extrusionOk="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w="1007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025" tIns="50025" rIns="95025" bIns="50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917896" y="3092693"/>
              <a:ext cx="558956" cy="558756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4300" tIns="49300" rIns="94300" bIns="49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960848" y="3208971"/>
              <a:ext cx="413461" cy="413263"/>
            </a:xfrm>
            <a:custGeom>
              <a:avLst/>
              <a:gdLst/>
              <a:ahLst/>
              <a:cxnLst/>
              <a:rect l="l" t="t" r="r" b="b"/>
              <a:pathLst>
                <a:path w="2137" h="2136" extrusionOk="0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3600" tIns="48600" rIns="93600" bIns="48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003606" y="3324863"/>
              <a:ext cx="268160" cy="268156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F72910-D97C-B339-F40F-EF27B32DC929}"/>
              </a:ext>
            </a:extLst>
          </p:cNvPr>
          <p:cNvGrpSpPr/>
          <p:nvPr/>
        </p:nvGrpSpPr>
        <p:grpSpPr>
          <a:xfrm>
            <a:off x="209570" y="1112837"/>
            <a:ext cx="3432984" cy="2496295"/>
            <a:chOff x="1047502" y="1349759"/>
            <a:chExt cx="3432984" cy="2496295"/>
          </a:xfrm>
        </p:grpSpPr>
        <p:grpSp>
          <p:nvGrpSpPr>
            <p:cNvPr id="557" name="Google Shape;557;p39"/>
            <p:cNvGrpSpPr/>
            <p:nvPr/>
          </p:nvGrpSpPr>
          <p:grpSpPr>
            <a:xfrm>
              <a:off x="1047502" y="1349759"/>
              <a:ext cx="3432984" cy="2496295"/>
              <a:chOff x="331763" y="414153"/>
              <a:chExt cx="6903246" cy="5019697"/>
            </a:xfrm>
          </p:grpSpPr>
          <p:sp>
            <p:nvSpPr>
              <p:cNvPr id="558" name="Google Shape;558;p39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rgbClr val="595959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rgbClr val="9090F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409097-3D52-BB54-AABE-6330A3066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611" y="1512070"/>
              <a:ext cx="3170831" cy="1718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81237CB7-2623-9575-6575-5B1B43B3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86AFCD9F-CD0B-55D5-8817-E2A38F5D4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</a:t>
            </a:r>
            <a:endParaRPr sz="3200" dirty="0"/>
          </a:p>
        </p:txBody>
      </p:sp>
      <p:sp>
        <p:nvSpPr>
          <p:cNvPr id="371" name="Google Shape;371;p31">
            <a:extLst>
              <a:ext uri="{FF2B5EF4-FFF2-40B4-BE49-F238E27FC236}">
                <a16:creationId xmlns:a16="http://schemas.microsoft.com/office/drawing/2014/main" id="{C782DA4B-331E-8AC3-A99B-9E0CEA3133E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73" name="Google Shape;373;p31">
            <a:extLst>
              <a:ext uri="{FF2B5EF4-FFF2-40B4-BE49-F238E27FC236}">
                <a16:creationId xmlns:a16="http://schemas.microsoft.com/office/drawing/2014/main" id="{AE414164-424C-BEFF-9EB1-636ED9EAB5B1}"/>
              </a:ext>
            </a:extLst>
          </p:cNvPr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374" name="Google Shape;374;p31">
              <a:extLst>
                <a:ext uri="{FF2B5EF4-FFF2-40B4-BE49-F238E27FC236}">
                  <a16:creationId xmlns:a16="http://schemas.microsoft.com/office/drawing/2014/main" id="{AD83F12F-F5EC-E3D3-5526-C9F11082A63C}"/>
                </a:ext>
              </a:extLst>
            </p:cNvPr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>
              <a:extLst>
                <a:ext uri="{FF2B5EF4-FFF2-40B4-BE49-F238E27FC236}">
                  <a16:creationId xmlns:a16="http://schemas.microsoft.com/office/drawing/2014/main" id="{9173074C-7842-4326-0D64-453F83C3EF1F}"/>
                </a:ext>
              </a:extLst>
            </p:cNvPr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>
              <a:extLst>
                <a:ext uri="{FF2B5EF4-FFF2-40B4-BE49-F238E27FC236}">
                  <a16:creationId xmlns:a16="http://schemas.microsoft.com/office/drawing/2014/main" id="{E82E41A5-C045-1D15-CBE7-2A37E7CD6607}"/>
                </a:ext>
              </a:extLst>
            </p:cNvPr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Picture Placeholder 8" descr="A person using a computer&#10;&#10;AI-generated content may be incorrect.">
            <a:extLst>
              <a:ext uri="{FF2B5EF4-FFF2-40B4-BE49-F238E27FC236}">
                <a16:creationId xmlns:a16="http://schemas.microsoft.com/office/drawing/2014/main" id="{FBB28CE9-D949-773C-0CF5-80B5C81F43F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4014" r="24014"/>
          <a:stretch>
            <a:fillRect/>
          </a:stretch>
        </p:blipFill>
        <p:spPr>
          <a:xfrm>
            <a:off x="467692" y="658034"/>
            <a:ext cx="3006000" cy="4064400"/>
          </a:xfrm>
        </p:spPr>
      </p:pic>
    </p:spTree>
    <p:extLst>
      <p:ext uri="{BB962C8B-B14F-4D97-AF65-F5344CB8AC3E}">
        <p14:creationId xmlns:p14="http://schemas.microsoft.com/office/powerpoint/2010/main" val="89762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68;p28">
            <a:extLst>
              <a:ext uri="{FF2B5EF4-FFF2-40B4-BE49-F238E27FC236}">
                <a16:creationId xmlns:a16="http://schemas.microsoft.com/office/drawing/2014/main" id="{6C4C2601-4AA8-B652-52E6-7295C6B07027}"/>
              </a:ext>
            </a:extLst>
          </p:cNvPr>
          <p:cNvSpPr txBox="1">
            <a:spLocks/>
          </p:cNvSpPr>
          <p:nvPr/>
        </p:nvSpPr>
        <p:spPr>
          <a:xfrm>
            <a:off x="84666" y="4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Kanit Medium"/>
                <a:cs typeface="Kanit Medium"/>
                <a:sym typeface="Kanit Medium"/>
              </a:rPr>
              <a:t>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0A44C1-8818-8356-58FB-43C131AD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620"/>
            <a:ext cx="9144000" cy="40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CF42-4540-9580-DA4C-0DED6A32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68;p28">
            <a:extLst>
              <a:ext uri="{FF2B5EF4-FFF2-40B4-BE49-F238E27FC236}">
                <a16:creationId xmlns:a16="http://schemas.microsoft.com/office/drawing/2014/main" id="{E7CF7057-22BA-B978-0BFF-B9DB0AE9A85C}"/>
              </a:ext>
            </a:extLst>
          </p:cNvPr>
          <p:cNvSpPr txBox="1">
            <a:spLocks/>
          </p:cNvSpPr>
          <p:nvPr/>
        </p:nvSpPr>
        <p:spPr>
          <a:xfrm>
            <a:off x="84666" y="4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Kanit Medium"/>
                <a:cs typeface="Kanit Medium"/>
                <a:sym typeface="Kanit Medium"/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5A5E7-4F9A-4635-DEA8-F45A916F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694"/>
            <a:ext cx="9144000" cy="41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2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>
            <a:spLocks noGrp="1"/>
          </p:cNvSpPr>
          <p:nvPr>
            <p:ph type="subTitle" idx="1"/>
          </p:nvPr>
        </p:nvSpPr>
        <p:spPr>
          <a:xfrm>
            <a:off x="581451" y="1323404"/>
            <a:ext cx="42948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Partner: Canon – Europe Middle East and Africa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Founded in 1937, Canon provides state-of-the-art imaging solutions to its clients which are spread over a vast array of domains.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Canon develops industry-leading technology supporting future demands of photographers, videographers, office workers, professional printers, medical imaging experts and more.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It has around 150,000 employees across the globe with 15,000 working for Canon EMEA.</a:t>
            </a:r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611150" y="5609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Introduction</a:t>
            </a:r>
            <a:endParaRPr dirty="0"/>
          </a:p>
        </p:txBody>
      </p:sp>
      <p:grpSp>
        <p:nvGrpSpPr>
          <p:cNvPr id="345" name="Google Shape;345;p30"/>
          <p:cNvGrpSpPr/>
          <p:nvPr/>
        </p:nvGrpSpPr>
        <p:grpSpPr>
          <a:xfrm rot="5400000">
            <a:off x="453650" y="4005798"/>
            <a:ext cx="737640" cy="1474920"/>
            <a:chOff x="7580375" y="3224048"/>
            <a:chExt cx="737640" cy="1474920"/>
          </a:xfrm>
        </p:grpSpPr>
        <p:sp>
          <p:nvSpPr>
            <p:cNvPr id="346" name="Google Shape;346;p30"/>
            <p:cNvSpPr/>
            <p:nvPr/>
          </p:nvSpPr>
          <p:spPr>
            <a:xfrm>
              <a:off x="7580375" y="3961328"/>
              <a:ext cx="396720" cy="0"/>
            </a:xfrm>
            <a:custGeom>
              <a:avLst/>
              <a:gdLst/>
              <a:ahLst/>
              <a:cxnLst/>
              <a:rect l="l" t="t" r="r" b="b"/>
              <a:pathLst>
                <a:path w="1102" h="120000" extrusionOk="0">
                  <a:moveTo>
                    <a:pt x="0" y="0"/>
                  </a:moveTo>
                  <a:lnTo>
                    <a:pt x="110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0" rIns="961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8318015" y="3224048"/>
              <a:ext cx="0" cy="396720"/>
            </a:xfrm>
            <a:custGeom>
              <a:avLst/>
              <a:gdLst/>
              <a:ahLst/>
              <a:cxnLst/>
              <a:rect l="l" t="t" r="r" b="b"/>
              <a:pathLst>
                <a:path w="120000" h="1102" extrusionOk="0">
                  <a:moveTo>
                    <a:pt x="0" y="0"/>
                  </a:moveTo>
                  <a:lnTo>
                    <a:pt x="0" y="11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8318015" y="4302608"/>
              <a:ext cx="0" cy="396360"/>
            </a:xfrm>
            <a:custGeom>
              <a:avLst/>
              <a:gdLst/>
              <a:ahLst/>
              <a:cxnLst/>
              <a:rect l="l" t="t" r="r" b="b"/>
              <a:pathLst>
                <a:path w="120000" h="1101" extrusionOk="0">
                  <a:moveTo>
                    <a:pt x="0" y="0"/>
                  </a:moveTo>
                  <a:lnTo>
                    <a:pt x="0" y="11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796375" y="3440047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779" h="779" extrusionOk="0">
                  <a:moveTo>
                    <a:pt x="0" y="0"/>
                  </a:moveTo>
                  <a:lnTo>
                    <a:pt x="779" y="77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796375" y="4202527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779" h="779" extrusionOk="0">
                  <a:moveTo>
                    <a:pt x="779" y="0"/>
                  </a:moveTo>
                  <a:lnTo>
                    <a:pt x="0" y="779"/>
                  </a:lnTo>
                  <a:lnTo>
                    <a:pt x="779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633655" y="3686288"/>
              <a:ext cx="367920" cy="147960"/>
            </a:xfrm>
            <a:custGeom>
              <a:avLst/>
              <a:gdLst/>
              <a:ahLst/>
              <a:cxnLst/>
              <a:rect l="l" t="t" r="r" b="b"/>
              <a:pathLst>
                <a:path w="1022" h="411" extrusionOk="0">
                  <a:moveTo>
                    <a:pt x="0" y="0"/>
                  </a:moveTo>
                  <a:lnTo>
                    <a:pt x="1022" y="4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8042615" y="4277768"/>
              <a:ext cx="147960" cy="367920"/>
            </a:xfrm>
            <a:custGeom>
              <a:avLst/>
              <a:gdLst/>
              <a:ahLst/>
              <a:cxnLst/>
              <a:rect l="l" t="t" r="r" b="b"/>
              <a:pathLst>
                <a:path w="411" h="1022" extrusionOk="0">
                  <a:moveTo>
                    <a:pt x="411" y="0"/>
                  </a:moveTo>
                  <a:lnTo>
                    <a:pt x="0" y="1022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8028935" y="3283088"/>
              <a:ext cx="155520" cy="365040"/>
            </a:xfrm>
            <a:custGeom>
              <a:avLst/>
              <a:gdLst/>
              <a:ahLst/>
              <a:cxnLst/>
              <a:rect l="l" t="t" r="r" b="b"/>
              <a:pathLst>
                <a:path w="432" h="1014" extrusionOk="0">
                  <a:moveTo>
                    <a:pt x="0" y="0"/>
                  </a:moveTo>
                  <a:lnTo>
                    <a:pt x="432" y="1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639415" y="4095248"/>
              <a:ext cx="365040" cy="155160"/>
            </a:xfrm>
            <a:custGeom>
              <a:avLst/>
              <a:gdLst/>
              <a:ahLst/>
              <a:cxnLst/>
              <a:rect l="l" t="t" r="r" b="b"/>
              <a:pathLst>
                <a:path w="1014" h="431" extrusionOk="0">
                  <a:moveTo>
                    <a:pt x="1014" y="0"/>
                  </a:moveTo>
                  <a:lnTo>
                    <a:pt x="0" y="431"/>
                  </a:lnTo>
                  <a:lnTo>
                    <a:pt x="1014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596215" y="3809768"/>
              <a:ext cx="388080" cy="81720"/>
            </a:xfrm>
            <a:custGeom>
              <a:avLst/>
              <a:gdLst/>
              <a:ahLst/>
              <a:cxnLst/>
              <a:rect l="l" t="t" r="r" b="b"/>
              <a:pathLst>
                <a:path w="1078" h="227" extrusionOk="0">
                  <a:moveTo>
                    <a:pt x="0" y="0"/>
                  </a:moveTo>
                  <a:lnTo>
                    <a:pt x="1078" y="2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30600" rIns="961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8166095" y="4295048"/>
              <a:ext cx="81720" cy="388080"/>
            </a:xfrm>
            <a:custGeom>
              <a:avLst/>
              <a:gdLst/>
              <a:ahLst/>
              <a:cxnLst/>
              <a:rect l="l" t="t" r="r" b="b"/>
              <a:pathLst>
                <a:path w="227" h="1078" extrusionOk="0">
                  <a:moveTo>
                    <a:pt x="227" y="0"/>
                  </a:moveTo>
                  <a:lnTo>
                    <a:pt x="0" y="1078"/>
                  </a:lnTo>
                  <a:lnTo>
                    <a:pt x="227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914815" y="3343928"/>
              <a:ext cx="216720" cy="332280"/>
            </a:xfrm>
            <a:custGeom>
              <a:avLst/>
              <a:gdLst/>
              <a:ahLst/>
              <a:cxnLst/>
              <a:rect l="l" t="t" r="r" b="b"/>
              <a:pathLst>
                <a:path w="602" h="923" extrusionOk="0">
                  <a:moveTo>
                    <a:pt x="0" y="0"/>
                  </a:moveTo>
                  <a:lnTo>
                    <a:pt x="602" y="9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700255" y="4147808"/>
              <a:ext cx="332280" cy="21672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923" y="0"/>
                  </a:moveTo>
                  <a:lnTo>
                    <a:pt x="0" y="602"/>
                  </a:lnTo>
                  <a:lnTo>
                    <a:pt x="923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704935" y="3551288"/>
              <a:ext cx="329760" cy="220680"/>
            </a:xfrm>
            <a:custGeom>
              <a:avLst/>
              <a:gdLst/>
              <a:ahLst/>
              <a:cxnLst/>
              <a:rect l="l" t="t" r="r" b="b"/>
              <a:pathLst>
                <a:path w="916" h="613" extrusionOk="0">
                  <a:moveTo>
                    <a:pt x="0" y="0"/>
                  </a:moveTo>
                  <a:lnTo>
                    <a:pt x="916" y="6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907615" y="4244648"/>
              <a:ext cx="220680" cy="329760"/>
            </a:xfrm>
            <a:custGeom>
              <a:avLst/>
              <a:gdLst/>
              <a:ahLst/>
              <a:cxnLst/>
              <a:rect l="l" t="t" r="r" b="b"/>
              <a:pathLst>
                <a:path w="613" h="916" extrusionOk="0">
                  <a:moveTo>
                    <a:pt x="613" y="0"/>
                  </a:moveTo>
                  <a:lnTo>
                    <a:pt x="0" y="916"/>
                  </a:lnTo>
                  <a:lnTo>
                    <a:pt x="613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174735" y="3238088"/>
              <a:ext cx="77040" cy="389160"/>
            </a:xfrm>
            <a:custGeom>
              <a:avLst/>
              <a:gdLst/>
              <a:ahLst/>
              <a:cxnLst/>
              <a:rect l="l" t="t" r="r" b="b"/>
              <a:pathLst>
                <a:path w="214" h="1081" extrusionOk="0">
                  <a:moveTo>
                    <a:pt x="0" y="0"/>
                  </a:moveTo>
                  <a:lnTo>
                    <a:pt x="214" y="10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594415" y="4027568"/>
              <a:ext cx="389160" cy="77040"/>
            </a:xfrm>
            <a:custGeom>
              <a:avLst/>
              <a:gdLst/>
              <a:ahLst/>
              <a:cxnLst/>
              <a:rect l="l" t="t" r="r" b="b"/>
              <a:pathLst>
                <a:path w="1081" h="214" extrusionOk="0">
                  <a:moveTo>
                    <a:pt x="1081" y="0"/>
                  </a:moveTo>
                  <a:lnTo>
                    <a:pt x="0" y="214"/>
                  </a:lnTo>
                  <a:lnTo>
                    <a:pt x="1081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25900" rIns="961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Picture Placeholder 12" descr="A room with a desk and a sign&#10;&#10;AI-generated content may be incorrect.">
            <a:extLst>
              <a:ext uri="{FF2B5EF4-FFF2-40B4-BE49-F238E27FC236}">
                <a16:creationId xmlns:a16="http://schemas.microsoft.com/office/drawing/2014/main" id="{85E0AE9A-154E-E069-10F1-7569CCB9198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7174" r="27174"/>
          <a:stretch>
            <a:fillRect/>
          </a:stretch>
        </p:blipFill>
        <p:spPr>
          <a:xfrm>
            <a:off x="5643563" y="0"/>
            <a:ext cx="3500437" cy="51435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6703347-07A3-7F86-46DE-0CA431AEE2D2}"/>
              </a:ext>
            </a:extLst>
          </p:cNvPr>
          <p:cNvGrpSpPr/>
          <p:nvPr/>
        </p:nvGrpSpPr>
        <p:grpSpPr>
          <a:xfrm>
            <a:off x="25367" y="0"/>
            <a:ext cx="9023737" cy="5143500"/>
            <a:chOff x="25367" y="0"/>
            <a:chExt cx="9023737" cy="51435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9DA6E3-C509-03CC-2EE8-CF457DA6A6DD}"/>
                </a:ext>
              </a:extLst>
            </p:cNvPr>
            <p:cNvGrpSpPr/>
            <p:nvPr/>
          </p:nvGrpSpPr>
          <p:grpSpPr>
            <a:xfrm>
              <a:off x="25367" y="0"/>
              <a:ext cx="9023737" cy="5143500"/>
              <a:chOff x="10852" y="0"/>
              <a:chExt cx="9023737" cy="51435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D98C1A-2FED-CCF2-C255-8339901D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52" y="0"/>
                <a:ext cx="5377628" cy="51435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BBC539E-3592-53EA-7A2C-E83384ED9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7509" y="0"/>
                <a:ext cx="3617080" cy="51435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3955E3-9152-AF4C-AD12-F79761B63B61}"/>
                </a:ext>
              </a:extLst>
            </p:cNvPr>
            <p:cNvGrpSpPr/>
            <p:nvPr/>
          </p:nvGrpSpPr>
          <p:grpSpPr>
            <a:xfrm>
              <a:off x="5402995" y="1959419"/>
              <a:ext cx="3638852" cy="907149"/>
              <a:chOff x="5483225" y="1944910"/>
              <a:chExt cx="3544518" cy="827319"/>
            </a:xfrm>
            <a:solidFill>
              <a:srgbClr val="FFFFFF"/>
            </a:solidFill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3CF882A-90E4-0CAA-E033-BE47C39E8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3225" y="1944910"/>
                <a:ext cx="1539390" cy="827319"/>
              </a:xfrm>
              <a:prstGeom prst="rect">
                <a:avLst/>
              </a:prstGeom>
              <a:grpFill/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191D714-DBEA-0E6A-8093-65BADFA2F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2615" y="1944910"/>
                <a:ext cx="2005128" cy="827319"/>
              </a:xfrm>
              <a:prstGeom prst="rect">
                <a:avLst/>
              </a:prstGeom>
              <a:grpFill/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46BB5C-11E4-F5E0-5EBA-8C2C77C46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68711" y="2866568"/>
              <a:ext cx="3544518" cy="573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FEB605DF-9A89-A149-56BA-2039BED93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67E095-F8AD-458C-2424-8E8F64FA9BAE}"/>
              </a:ext>
            </a:extLst>
          </p:cNvPr>
          <p:cNvGrpSpPr/>
          <p:nvPr/>
        </p:nvGrpSpPr>
        <p:grpSpPr>
          <a:xfrm>
            <a:off x="0" y="0"/>
            <a:ext cx="9148275" cy="5143500"/>
            <a:chOff x="0" y="0"/>
            <a:chExt cx="9148275" cy="51435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B86E9B-46CB-A3D6-98C4-11E8C577A822}"/>
                </a:ext>
              </a:extLst>
            </p:cNvPr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3" name="Picture 2" descr="A graph of employee score profile&#10;&#10;AI-generated content may be incorrect.">
                <a:extLst>
                  <a:ext uri="{FF2B5EF4-FFF2-40B4-BE49-F238E27FC236}">
                    <a16:creationId xmlns:a16="http://schemas.microsoft.com/office/drawing/2014/main" id="{35D3C03B-68E1-E071-DA12-B007AD4D2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32" y="1801090"/>
                <a:ext cx="5358998" cy="3342410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BDAC9A-85A8-5416-2589-76899092FB4D}"/>
                  </a:ext>
                </a:extLst>
              </p:cNvPr>
              <p:cNvGrpSpPr/>
              <p:nvPr/>
            </p:nvGrpSpPr>
            <p:grpSpPr>
              <a:xfrm>
                <a:off x="5165638" y="0"/>
                <a:ext cx="3978362" cy="5143500"/>
                <a:chOff x="5165638" y="0"/>
                <a:chExt cx="3978362" cy="514350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A365D93-821E-34CA-4A4A-8F274D0739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b="22996"/>
                <a:stretch/>
              </p:blipFill>
              <p:spPr>
                <a:xfrm>
                  <a:off x="5165638" y="1182833"/>
                  <a:ext cx="3952761" cy="396066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AAA3333-AC1E-3083-9432-A64E090A5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5638" y="0"/>
                  <a:ext cx="3978362" cy="1392427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249AFF9-25DB-F4E7-FFCF-7D7F32478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b="25090"/>
              <a:stretch/>
            </p:blipFill>
            <p:spPr>
              <a:xfrm>
                <a:off x="0" y="14514"/>
                <a:ext cx="5165638" cy="1392428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7DC445-441C-4394-C7F1-E866B81F4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90"/>
            <a:stretch/>
          </p:blipFill>
          <p:spPr>
            <a:xfrm>
              <a:off x="25601" y="380547"/>
              <a:ext cx="5140037" cy="12890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44E252-C779-9ED1-C797-65F55C21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14" y="1655120"/>
              <a:ext cx="5151124" cy="33424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4588A4-92B3-9A90-13AF-47972A82C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982" y="1313458"/>
              <a:ext cx="3964293" cy="3814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83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8">
          <a:extLst>
            <a:ext uri="{FF2B5EF4-FFF2-40B4-BE49-F238E27FC236}">
              <a16:creationId xmlns:a16="http://schemas.microsoft.com/office/drawing/2014/main" id="{3DF150A7-2640-641C-2152-8D5C5166F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>
            <a:extLst>
              <a:ext uri="{FF2B5EF4-FFF2-40B4-BE49-F238E27FC236}">
                <a16:creationId xmlns:a16="http://schemas.microsoft.com/office/drawing/2014/main" id="{E9EF345F-247C-3ED5-F051-544500C5E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3" y="126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421" name="Google Shape;421;p34">
            <a:extLst>
              <a:ext uri="{FF2B5EF4-FFF2-40B4-BE49-F238E27FC236}">
                <a16:creationId xmlns:a16="http://schemas.microsoft.com/office/drawing/2014/main" id="{3AFB3A8C-4F95-729E-F75C-B62D1A036E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9603" y="1540074"/>
            <a:ext cx="5094557" cy="3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specific 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historic data or benchmark present to evaluate results.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Employed arena approach for validating results – constant collaboration and feedback from the client based on results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Iterations and improvements based on client feedback to mock data as well as scoring algorithm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Achieved complete client satisfaction on final results</a:t>
            </a:r>
            <a:br>
              <a:rPr lang="en-US" dirty="0"/>
            </a:br>
            <a:endParaRPr lang="en-US" dirty="0"/>
          </a:p>
        </p:txBody>
      </p:sp>
      <p:sp>
        <p:nvSpPr>
          <p:cNvPr id="2" name="Google Shape;420;p34">
            <a:extLst>
              <a:ext uri="{FF2B5EF4-FFF2-40B4-BE49-F238E27FC236}">
                <a16:creationId xmlns:a16="http://schemas.microsoft.com/office/drawing/2014/main" id="{0DF7877F-2709-7940-C53B-2248C9D4BA1E}"/>
              </a:ext>
            </a:extLst>
          </p:cNvPr>
          <p:cNvSpPr txBox="1">
            <a:spLocks/>
          </p:cNvSpPr>
          <p:nvPr/>
        </p:nvSpPr>
        <p:spPr>
          <a:xfrm>
            <a:off x="459603" y="676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Kanit Medium"/>
              <a:buNone/>
              <a:tabLst/>
              <a:defRPr/>
            </a:pPr>
            <a:r>
              <a:rPr lang="en-US" sz="2400" dirty="0">
                <a:solidFill>
                  <a:srgbClr val="F3F3F3"/>
                </a:solidFill>
              </a:rPr>
              <a:t>Arena Approach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Kanit Medium"/>
              <a:cs typeface="Kanit Medium"/>
              <a:sym typeface="Kanit Medium"/>
            </a:endParaRPr>
          </a:p>
        </p:txBody>
      </p:sp>
      <p:pic>
        <p:nvPicPr>
          <p:cNvPr id="20" name="Picture 19" descr="A group of men giving each other a high five&#10;&#10;AI-generated content may be incorrect.">
            <a:extLst>
              <a:ext uri="{FF2B5EF4-FFF2-40B4-BE49-F238E27FC236}">
                <a16:creationId xmlns:a16="http://schemas.microsoft.com/office/drawing/2014/main" id="{703A181D-175C-5166-78A9-87DDA5F38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82068" y="1402188"/>
            <a:ext cx="3487814" cy="22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8D503A12-7C46-AF00-894D-AD3E6801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F35AF2B6-C059-537C-80DA-8A396A678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Summary &amp; Future Innovations</a:t>
            </a:r>
            <a:endParaRPr sz="3200" dirty="0"/>
          </a:p>
        </p:txBody>
      </p:sp>
      <p:sp>
        <p:nvSpPr>
          <p:cNvPr id="371" name="Google Shape;371;p31">
            <a:extLst>
              <a:ext uri="{FF2B5EF4-FFF2-40B4-BE49-F238E27FC236}">
                <a16:creationId xmlns:a16="http://schemas.microsoft.com/office/drawing/2014/main" id="{AD614473-2CC9-38CA-B863-7F780AEE3F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73" name="Google Shape;373;p31">
            <a:extLst>
              <a:ext uri="{FF2B5EF4-FFF2-40B4-BE49-F238E27FC236}">
                <a16:creationId xmlns:a16="http://schemas.microsoft.com/office/drawing/2014/main" id="{1A5B1293-0095-32F6-D8AF-85988D3071AD}"/>
              </a:ext>
            </a:extLst>
          </p:cNvPr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374" name="Google Shape;374;p31">
              <a:extLst>
                <a:ext uri="{FF2B5EF4-FFF2-40B4-BE49-F238E27FC236}">
                  <a16:creationId xmlns:a16="http://schemas.microsoft.com/office/drawing/2014/main" id="{0674B94E-5ED1-C5CC-1B90-DD8AFB60C484}"/>
                </a:ext>
              </a:extLst>
            </p:cNvPr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>
              <a:extLst>
                <a:ext uri="{FF2B5EF4-FFF2-40B4-BE49-F238E27FC236}">
                  <a16:creationId xmlns:a16="http://schemas.microsoft.com/office/drawing/2014/main" id="{298E3DAA-F718-3E17-8D58-A952B9F11569}"/>
                </a:ext>
              </a:extLst>
            </p:cNvPr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>
              <a:extLst>
                <a:ext uri="{FF2B5EF4-FFF2-40B4-BE49-F238E27FC236}">
                  <a16:creationId xmlns:a16="http://schemas.microsoft.com/office/drawing/2014/main" id="{C8A0C678-E9CD-9FEA-0005-C19C64466A53}"/>
                </a:ext>
              </a:extLst>
            </p:cNvPr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Placeholder 4" descr="A robot looking through a telescope&#10;&#10;AI-generated content may be incorrect.">
            <a:extLst>
              <a:ext uri="{FF2B5EF4-FFF2-40B4-BE49-F238E27FC236}">
                <a16:creationId xmlns:a16="http://schemas.microsoft.com/office/drawing/2014/main" id="{FBAA4509-264E-F618-B944-F2890D3C92F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3008" r="13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959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9070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454" name="Google Shape;454;p35"/>
          <p:cNvSpPr txBox="1">
            <a:spLocks noGrp="1"/>
          </p:cNvSpPr>
          <p:nvPr>
            <p:ph type="subTitle" idx="1"/>
          </p:nvPr>
        </p:nvSpPr>
        <p:spPr>
          <a:xfrm>
            <a:off x="803633" y="2063460"/>
            <a:ext cx="242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Collaborated with the client to define the Employee and Project Data Feature Space</a:t>
            </a:r>
            <a:endParaRPr dirty="0"/>
          </a:p>
        </p:txBody>
      </p:sp>
      <p:sp>
        <p:nvSpPr>
          <p:cNvPr id="455" name="Google Shape;455;p35"/>
          <p:cNvSpPr txBox="1">
            <a:spLocks noGrp="1"/>
          </p:cNvSpPr>
          <p:nvPr>
            <p:ph type="subTitle" idx="2"/>
          </p:nvPr>
        </p:nvSpPr>
        <p:spPr>
          <a:xfrm>
            <a:off x="3284786" y="2063439"/>
            <a:ext cx="24225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mock data mimicing real world data collection with client specific feature values</a:t>
            </a:r>
            <a:endParaRPr dirty="0"/>
          </a:p>
        </p:txBody>
      </p:sp>
      <p:sp>
        <p:nvSpPr>
          <p:cNvPr id="456" name="Google Shape;456;p35"/>
          <p:cNvSpPr txBox="1">
            <a:spLocks noGrp="1"/>
          </p:cNvSpPr>
          <p:nvPr>
            <p:ph type="subTitle" idx="3"/>
          </p:nvPr>
        </p:nvSpPr>
        <p:spPr>
          <a:xfrm>
            <a:off x="1787306" y="3588856"/>
            <a:ext cx="2427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the proof of concept in Jupyter with recurring feedback from client on results</a:t>
            </a:r>
            <a:endParaRPr dirty="0"/>
          </a:p>
        </p:txBody>
      </p:sp>
      <p:sp>
        <p:nvSpPr>
          <p:cNvPr id="457" name="Google Shape;457;p35"/>
          <p:cNvSpPr txBox="1">
            <a:spLocks noGrp="1"/>
          </p:cNvSpPr>
          <p:nvPr>
            <p:ph type="subTitle" idx="4"/>
          </p:nvPr>
        </p:nvSpPr>
        <p:spPr>
          <a:xfrm>
            <a:off x="4781077" y="3588855"/>
            <a:ext cx="24225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a working prototype in Streamlit showcasing all inputs, processes and outputs for employee ranking</a:t>
            </a:r>
            <a:endParaRPr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7"/>
          </p:nvPr>
        </p:nvSpPr>
        <p:spPr>
          <a:xfrm>
            <a:off x="808415" y="1371016"/>
            <a:ext cx="2427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Streamlining Data Collection 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8"/>
          </p:nvPr>
        </p:nvSpPr>
        <p:spPr>
          <a:xfrm>
            <a:off x="3289191" y="1371014"/>
            <a:ext cx="2422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9"/>
          </p:nvPr>
        </p:nvSpPr>
        <p:spPr>
          <a:xfrm>
            <a:off x="5765467" y="1371014"/>
            <a:ext cx="2422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Matching and Scoring</a:t>
            </a:r>
            <a:endParaRPr dirty="0"/>
          </a:p>
        </p:txBody>
      </p:sp>
      <p:sp>
        <p:nvSpPr>
          <p:cNvPr id="461" name="Google Shape;461;p35"/>
          <p:cNvSpPr txBox="1">
            <a:spLocks noGrp="1"/>
          </p:cNvSpPr>
          <p:nvPr>
            <p:ph type="subTitle" idx="5"/>
          </p:nvPr>
        </p:nvSpPr>
        <p:spPr>
          <a:xfrm>
            <a:off x="5761061" y="2063439"/>
            <a:ext cx="24225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Outlined matching feature sets and developed algorithms to create match scores for all matching subgroups </a:t>
            </a:r>
            <a:endParaRPr dirty="0"/>
          </a:p>
        </p:txBody>
      </p:sp>
      <p:sp>
        <p:nvSpPr>
          <p:cNvPr id="463" name="Google Shape;463;p35"/>
          <p:cNvSpPr txBox="1">
            <a:spLocks noGrp="1"/>
          </p:cNvSpPr>
          <p:nvPr>
            <p:ph type="subTitle" idx="13"/>
          </p:nvPr>
        </p:nvSpPr>
        <p:spPr>
          <a:xfrm>
            <a:off x="1792088" y="3193473"/>
            <a:ext cx="2427000" cy="39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of Concept</a:t>
            </a:r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14"/>
          </p:nvPr>
        </p:nvSpPr>
        <p:spPr>
          <a:xfrm>
            <a:off x="4785666" y="2893155"/>
            <a:ext cx="2422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Prototype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36"/>
          <p:cNvGrpSpPr/>
          <p:nvPr/>
        </p:nvGrpSpPr>
        <p:grpSpPr>
          <a:xfrm>
            <a:off x="8060956" y="3603636"/>
            <a:ext cx="995055" cy="994848"/>
            <a:chOff x="7132702" y="3852144"/>
            <a:chExt cx="995055" cy="994848"/>
          </a:xfrm>
        </p:grpSpPr>
        <p:sp>
          <p:nvSpPr>
            <p:cNvPr id="478" name="Google Shape;478;p36"/>
            <p:cNvSpPr/>
            <p:nvPr/>
          </p:nvSpPr>
          <p:spPr>
            <a:xfrm>
              <a:off x="7132702" y="3852144"/>
              <a:ext cx="995055" cy="994848"/>
            </a:xfrm>
            <a:custGeom>
              <a:avLst/>
              <a:gdLst/>
              <a:ahLst/>
              <a:cxnLst/>
              <a:rect l="l" t="t" r="r" b="b"/>
              <a:pathLst>
                <a:path w="5143" h="5142" extrusionOk="0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w="1260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175461" y="3968229"/>
              <a:ext cx="849753" cy="849549"/>
            </a:xfrm>
            <a:custGeom>
              <a:avLst/>
              <a:gdLst/>
              <a:ahLst/>
              <a:cxnLst/>
              <a:rect l="l" t="t" r="r" b="b"/>
              <a:pathLst>
                <a:path w="4392" h="4391" extrusionOk="0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w="111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400" tIns="50400" rIns="95400" bIns="50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7218412" y="4084508"/>
              <a:ext cx="704258" cy="704056"/>
            </a:xfrm>
            <a:custGeom>
              <a:avLst/>
              <a:gdLst/>
              <a:ahLst/>
              <a:cxnLst/>
              <a:rect l="l" t="t" r="r" b="b"/>
              <a:pathLst>
                <a:path w="3640" h="3639" extrusionOk="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w="1007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025" tIns="50025" rIns="95025" bIns="50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7261171" y="4200593"/>
              <a:ext cx="558956" cy="558756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4300" tIns="49300" rIns="94300" bIns="49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7304123" y="4316871"/>
              <a:ext cx="413461" cy="413263"/>
            </a:xfrm>
            <a:custGeom>
              <a:avLst/>
              <a:gdLst/>
              <a:ahLst/>
              <a:cxnLst/>
              <a:rect l="l" t="t" r="r" b="b"/>
              <a:pathLst>
                <a:path w="2137" h="2136" extrusionOk="0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3600" tIns="48600" rIns="93600" bIns="48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7346881" y="4432763"/>
              <a:ext cx="268160" cy="268156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453;p35">
            <a:extLst>
              <a:ext uri="{FF2B5EF4-FFF2-40B4-BE49-F238E27FC236}">
                <a16:creationId xmlns:a16="http://schemas.microsoft.com/office/drawing/2014/main" id="{571EAC7E-E5E9-0B93-6A26-BC813A21D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345" y="2364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Future Innovations</a:t>
            </a:r>
            <a:endParaRPr sz="4000" dirty="0">
              <a:solidFill>
                <a:schemeClr val="accent2"/>
              </a:solidFill>
            </a:endParaRPr>
          </a:p>
        </p:txBody>
      </p:sp>
      <p:graphicFrame>
        <p:nvGraphicFramePr>
          <p:cNvPr id="7" name="Google Shape;617;p41">
            <a:extLst>
              <a:ext uri="{FF2B5EF4-FFF2-40B4-BE49-F238E27FC236}">
                <a16:creationId xmlns:a16="http://schemas.microsoft.com/office/drawing/2014/main" id="{C5D81DD6-0EC3-E559-CE0A-B70DB393A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74812"/>
              </p:ext>
            </p:extLst>
          </p:nvPr>
        </p:nvGraphicFramePr>
        <p:xfrm>
          <a:off x="0" y="1331947"/>
          <a:ext cx="9143999" cy="3811553"/>
        </p:xfrm>
        <a:graphic>
          <a:graphicData uri="http://schemas.openxmlformats.org/drawingml/2006/table">
            <a:tbl>
              <a:tblPr>
                <a:noFill/>
                <a:tableStyleId>{74871019-A089-4860-9709-8AF9A2104C62}</a:tableStyleId>
              </a:tblPr>
              <a:tblGrid>
                <a:gridCol w="1601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8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Integrate Into Current System</a:t>
                      </a:r>
                      <a:endParaRPr sz="1200" b="1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User Feedback Mechanisms and Model Retraining</a:t>
                      </a:r>
                      <a:endParaRPr sz="1200" b="1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More Sophisticated Pool Taxonomies</a:t>
                      </a:r>
                      <a:endParaRPr sz="1200" b="1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Enhancing Matching Criterias</a:t>
                      </a:r>
                      <a:endParaRPr sz="1200" b="1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Extending to Other Use Cases</a:t>
                      </a:r>
                      <a:endParaRPr sz="1200" b="1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985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Develop APIs or connectors to integrate HR Mate AI with existing Human Resource Management Systems (HRMS)</a:t>
                      </a: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Get explicit feedback on match quality</a:t>
                      </a: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The predefined pools that we currently use to generate features can be extended to other themes and feature values</a:t>
                      </a: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We c</a:t>
                      </a:r>
                      <a:r>
                        <a:rPr lang="en-US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an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 define relationships between different feature values used in coverage calculation </a:t>
                      </a: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Extend the system to not only match employees to current projects but also to suggest projects or training that align with their stated career goals</a:t>
                      </a: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Log and Analyze Matching Performance</a:t>
                      </a:r>
                      <a:endParaRPr sz="1200" b="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Standardizing ontologies would result in algorithm being more flexible to human inputs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200" b="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Arial"/>
                        </a:rPr>
                        <a:t>Enhance the system to assist in forming optimal project teams, considering not just individual skills but also team dynamics, complementary skill sets, and diversity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49491"/>
                  </a:ext>
                </a:extLst>
              </a:tr>
              <a:tr h="59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Adjust scoring weights for better performance</a:t>
                      </a:r>
                    </a:p>
                  </a:txBody>
                  <a:tcPr marL="91425" marR="91425" marT="91425" marB="91425"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For e.g. "Python" is related to "Data Science"</a:t>
                      </a: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69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Long term: Move to ML based classification models as data is collected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This brings more sophistication and realism to the process</a:t>
                      </a: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20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>
          <a:extLst>
            <a:ext uri="{FF2B5EF4-FFF2-40B4-BE49-F238E27FC236}">
              <a16:creationId xmlns:a16="http://schemas.microsoft.com/office/drawing/2014/main" id="{B8FED08A-71F8-513E-9FB9-5B04274BC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5;p46">
            <a:extLst>
              <a:ext uri="{FF2B5EF4-FFF2-40B4-BE49-F238E27FC236}">
                <a16:creationId xmlns:a16="http://schemas.microsoft.com/office/drawing/2014/main" id="{091D8766-7601-52D0-C7A6-4334A7A556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6970" y="233384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153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7"/>
          <p:cNvSpPr txBox="1">
            <a:spLocks noGrp="1"/>
          </p:cNvSpPr>
          <p:nvPr>
            <p:ph type="title" idx="4294967295"/>
          </p:nvPr>
        </p:nvSpPr>
        <p:spPr>
          <a:xfrm>
            <a:off x="0" y="139700"/>
            <a:ext cx="770413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DataFrame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9E75DF-A118-64C3-4BCD-D36D9A50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87530"/>
              </p:ext>
            </p:extLst>
          </p:nvPr>
        </p:nvGraphicFramePr>
        <p:xfrm>
          <a:off x="219302" y="1167040"/>
          <a:ext cx="7394499" cy="3370278"/>
        </p:xfrm>
        <a:graphic>
          <a:graphicData uri="http://schemas.openxmlformats.org/drawingml/2006/table">
            <a:tbl>
              <a:tblPr firstRow="1" firstCol="1" bandRow="1"/>
              <a:tblGrid>
                <a:gridCol w="1487730">
                  <a:extLst>
                    <a:ext uri="{9D8B030D-6E8A-4147-A177-3AD203B41FA5}">
                      <a16:colId xmlns:a16="http://schemas.microsoft.com/office/drawing/2014/main" val="322065954"/>
                    </a:ext>
                  </a:extLst>
                </a:gridCol>
                <a:gridCol w="2584453">
                  <a:extLst>
                    <a:ext uri="{9D8B030D-6E8A-4147-A177-3AD203B41FA5}">
                      <a16:colId xmlns:a16="http://schemas.microsoft.com/office/drawing/2014/main" val="3520843053"/>
                    </a:ext>
                  </a:extLst>
                </a:gridCol>
                <a:gridCol w="768694">
                  <a:extLst>
                    <a:ext uri="{9D8B030D-6E8A-4147-A177-3AD203B41FA5}">
                      <a16:colId xmlns:a16="http://schemas.microsoft.com/office/drawing/2014/main" val="2004667548"/>
                    </a:ext>
                  </a:extLst>
                </a:gridCol>
                <a:gridCol w="2553622">
                  <a:extLst>
                    <a:ext uri="{9D8B030D-6E8A-4147-A177-3AD203B41FA5}">
                      <a16:colId xmlns:a16="http://schemas.microsoft.com/office/drawing/2014/main" val="3958277122"/>
                    </a:ext>
                  </a:extLst>
                </a:gridCol>
              </a:tblGrid>
              <a:tr h="2424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Features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Description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Data Type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Details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5328"/>
                  </a:ext>
                </a:extLst>
              </a:tr>
              <a:tr h="379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Project Summary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Give a summary of the project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Text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Free text, ex. "This project will support the European patent attorney team by building internal systems and support processes aligned with their strategic objectives."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46949"/>
                  </a:ext>
                </a:extLst>
              </a:tr>
              <a:tr h="379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Scope and Deliverables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Outline the scope and list milestones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Text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Free text, ex. "Design support processes, create documentation for best practices, collaborate with business units, and track implementation progress."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24144"/>
                  </a:ext>
                </a:extLst>
              </a:tr>
              <a:tr h="136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Customer Industry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Specify the customer’s industry (e.g., finance, healthcare)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List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Finance, Healthcare, Retail etc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765480"/>
                  </a:ext>
                </a:extLst>
              </a:tr>
              <a:tr h="258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Customer Preferences or Standards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Any specific standards, compliance, or customer communication preferences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Text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Free text or nonfinite list, ex "Needs to be compliant with ABC100 standard" or "XYZ project methodology is a must"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560918"/>
                  </a:ext>
                </a:extLst>
              </a:tr>
              <a:tr h="258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Products Involved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The specific solutions the project centers on, which is crucial if certain employees have experience in those 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List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List. For e.g. MVP AI SCAN, WORKFLOW2000, PRINT2.0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644565"/>
                  </a:ext>
                </a:extLst>
              </a:tr>
              <a:tr h="258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Integration Requirements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Any required integrations with existing systems, third-party tools, or APIs 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Text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Integration with ERP System, Master data exchange with rest API etc. 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96413"/>
                  </a:ext>
                </a:extLst>
              </a:tr>
              <a:tr h="258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Required Skills and Expertise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Skill Requirements for the project e.g., JavaScript, project management, Printing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Dictionary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JavaScript, Python, Project Management, Graphic Designing, and expertise level (1 to 10 expertise level)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396590"/>
                  </a:ext>
                </a:extLst>
              </a:tr>
              <a:tr h="136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Complexity Rating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A subjective rating classifies the project’s complexity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Integer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1 to 10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26394"/>
                  </a:ext>
                </a:extLst>
              </a:tr>
              <a:tr h="136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Work Location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Location of Work Office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Category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Canon Offices Cities/European City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057888"/>
                  </a:ext>
                </a:extLst>
              </a:tr>
              <a:tr h="258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Work Flexibility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Indicate whether the project can be remote, hybrid, or if it requires on-site work in specific locations 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Category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Value from either of onsite, Remote, Hybrid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217380"/>
                  </a:ext>
                </a:extLst>
              </a:tr>
              <a:tr h="258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Language Requirements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Languages required to communicate in this project 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Dictionary (key)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Languages like English, German, French, Portuguese etc. (nonfinite list can put everything else in others)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02964"/>
                  </a:ext>
                </a:extLst>
              </a:tr>
              <a:tr h="136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Language Level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CEFR Level of languages required to communicate in this project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Dictionary (value)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A1, A2, B1, B2, C1, C2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25437"/>
                  </a:ext>
                </a:extLst>
              </a:tr>
              <a:tr h="136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Effort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Estimated workload in hours required for the project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Integer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Hours Required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51493"/>
                  </a:ext>
                </a:extLst>
              </a:tr>
              <a:tr h="136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Requested Timeline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Desired End Date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en-US" sz="7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Delivery Date</a:t>
                      </a:r>
                      <a:endParaRPr lang="en-US" sz="7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" marR="65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95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>
          <a:extLst>
            <a:ext uri="{FF2B5EF4-FFF2-40B4-BE49-F238E27FC236}">
              <a16:creationId xmlns:a16="http://schemas.microsoft.com/office/drawing/2014/main" id="{BB0BFE6D-73CF-F981-3742-D4FE151F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7">
            <a:extLst>
              <a:ext uri="{FF2B5EF4-FFF2-40B4-BE49-F238E27FC236}">
                <a16:creationId xmlns:a16="http://schemas.microsoft.com/office/drawing/2014/main" id="{3D10A739-ED58-0839-404A-B16ACB326B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39700"/>
            <a:ext cx="770413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DataFrame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879ECB-4DC6-6A87-2202-1A60AA821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970"/>
              </p:ext>
            </p:extLst>
          </p:nvPr>
        </p:nvGraphicFramePr>
        <p:xfrm>
          <a:off x="465899" y="1094468"/>
          <a:ext cx="7355858" cy="3113950"/>
        </p:xfrm>
        <a:graphic>
          <a:graphicData uri="http://schemas.openxmlformats.org/drawingml/2006/table">
            <a:tbl>
              <a:tblPr firstRow="1" firstCol="1" bandRow="1"/>
              <a:tblGrid>
                <a:gridCol w="1323052">
                  <a:extLst>
                    <a:ext uri="{9D8B030D-6E8A-4147-A177-3AD203B41FA5}">
                      <a16:colId xmlns:a16="http://schemas.microsoft.com/office/drawing/2014/main" val="1327858911"/>
                    </a:ext>
                  </a:extLst>
                </a:gridCol>
                <a:gridCol w="2621993">
                  <a:extLst>
                    <a:ext uri="{9D8B030D-6E8A-4147-A177-3AD203B41FA5}">
                      <a16:colId xmlns:a16="http://schemas.microsoft.com/office/drawing/2014/main" val="1973594147"/>
                    </a:ext>
                  </a:extLst>
                </a:gridCol>
                <a:gridCol w="796006">
                  <a:extLst>
                    <a:ext uri="{9D8B030D-6E8A-4147-A177-3AD203B41FA5}">
                      <a16:colId xmlns:a16="http://schemas.microsoft.com/office/drawing/2014/main" val="2707603276"/>
                    </a:ext>
                  </a:extLst>
                </a:gridCol>
                <a:gridCol w="2614807">
                  <a:extLst>
                    <a:ext uri="{9D8B030D-6E8A-4147-A177-3AD203B41FA5}">
                      <a16:colId xmlns:a16="http://schemas.microsoft.com/office/drawing/2014/main" val="1818050483"/>
                    </a:ext>
                  </a:extLst>
                </a:gridCol>
              </a:tblGrid>
              <a:tr h="15046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Features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Description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Data Type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Details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92742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Role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Job Description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Text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For e.g. "Provides high-quality patent services including drafting, filing, and prosecuting patents"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502935"/>
                  </a:ext>
                </a:extLst>
              </a:tr>
              <a:tr h="15046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Industry Experience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Specify industries experienced in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List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Finance, Healthcare, Retail etc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60135"/>
                  </a:ext>
                </a:extLst>
              </a:tr>
              <a:tr h="15046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Internal /External Certifications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Relevant certifications (e.g., PMP, Six Sigma).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List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For e.g. PMP, Six Sigma certifications etc.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297607"/>
                  </a:ext>
                </a:extLst>
              </a:tr>
              <a:tr h="15046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Product Experience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Canon Product Names, redacted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List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List. For e.g. MVP AI SCAN, WORKFLOW2000, PRINT2.0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909912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Expertise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Define expertise of employee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List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For e.g.  i.e. Scripting, Integration, Color Reproduction, Cloud &amp; Infrastructure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32472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Core Competencies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Specific skills or technologies, e.g., programming languages, project management methodologies.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Dictionary (key)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For e.g. JavaScript, Python, Project Management, Graphic Designing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21227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Core Competencies (Expertise)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Rating Specific skills or technologies, e.g., programming languages, project management methodologies.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Dictionary (value)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Core Competencies expertise level (1 to 10 expertise level)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846388"/>
                  </a:ext>
                </a:extLst>
              </a:tr>
              <a:tr h="15046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Work Location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Location of Work Office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Category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Canon Offices Cities/European City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598913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Work Flexibility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Indicate whether the project can be remote, hybrid, or if it requires on-site work in specific locations 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Category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Value from either of Onsite, Remote, Hybrid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177597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Languages Known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Languages required to communicate in this project 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Dictionary (key)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Languages like English, German, French, Portuguese etc. (nonfinite list can put everything else in others)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917155"/>
                  </a:ext>
                </a:extLst>
              </a:tr>
              <a:tr h="15046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Communication Skills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CEFR Level of languages required to communicate in this project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Dictionary (value)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A1, A2, B1, B2, C1, C2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811690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Cultural Awareness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Openness to diversity and experience in international settings, valuable for global teams.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Integer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Rating 1 to 10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298677"/>
                  </a:ext>
                </a:extLst>
              </a:tr>
              <a:tr h="15046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Problem Solving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Critical thinking and adaptability in projects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Integer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Rating 1 to 10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490765"/>
                  </a:ext>
                </a:extLst>
              </a:tr>
              <a:tr h="15046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Leadership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Leadership or mentoring/coaching experience.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Integer</a:t>
                      </a:r>
                      <a:endParaRPr lang="en-US" sz="700" b="0" i="0" u="none" strike="noStrike" kern="100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Raing 1 to 10</a:t>
                      </a:r>
                      <a:endParaRPr lang="en-US" sz="7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7933" marR="17933" marT="249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7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4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>
          <a:extLst>
            <a:ext uri="{FF2B5EF4-FFF2-40B4-BE49-F238E27FC236}">
              <a16:creationId xmlns:a16="http://schemas.microsoft.com/office/drawing/2014/main" id="{CB77A560-956B-4870-E047-55C39DEC1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7">
            <a:extLst>
              <a:ext uri="{FF2B5EF4-FFF2-40B4-BE49-F238E27FC236}">
                <a16:creationId xmlns:a16="http://schemas.microsoft.com/office/drawing/2014/main" id="{5267C3C7-8B54-5149-3BB6-95A2B9D084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39700"/>
            <a:ext cx="770413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Thematic Controlled Feature Pools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EA506-E22A-DB12-6D3C-D135752F6F39}"/>
              </a:ext>
            </a:extLst>
          </p:cNvPr>
          <p:cNvSpPr txBox="1"/>
          <p:nvPr/>
        </p:nvSpPr>
        <p:spPr>
          <a:xfrm>
            <a:off x="70014" y="761599"/>
            <a:ext cx="8147627" cy="470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Controlled Product Pools per Theme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"Technical"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"Workflow2000"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"Print2.0"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AIScan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CloudSuite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IntegrationHub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"CRM Pro"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 Enablement Suite"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"Loyalty CRM"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SalesForce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Light"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"Marketing"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"Digital Campaign Manager"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"SEO Toolkit"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 CMS"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"Social Media Manager"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"HRIS Plus"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"Onboarding Suite"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 Experience Platform"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"Legal"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"Compliance Suite"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"Contract Manager Pro"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"Regulatory Tracker"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"Consulting"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"ERP Migration Tool"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"Business Analysis Framework"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"Strategy Kit"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b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Controlled Skill Pools per Theme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"Technical"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Analysis"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"Workflow Automation"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"Cloud Services"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 Infrastructure"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Development"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"CRM Integration"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"Negotiation"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"Client Management"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"Customer Relationship Management"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"Marketing"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"SEO Optimization"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 Strategy"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"Campaign Management"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"Copywriting"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"Branding"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"Digital HR"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"Organizational Development"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"Talent Management"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"Communication Skills"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"Legal"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"Contract Management"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"Regulatory Knowledge"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"Document Review"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"Compliance Documentation"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"Consulting"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"Business Analysis"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"Strategic Planning"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"Workflow Optimization"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"Project Management"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 Management"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b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Controlled Certifications Pool per Theme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"Technical"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"ITIL"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"ISO 27001"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"Microsoft Azure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"Certified Sales Professional (CSP)"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"CRM Specialist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"Marketing"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"Digital Marketing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"Google Ads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"HubSpot Marketing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"PMP"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"SHRM-CP"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 Analytics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"Legal"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"Certified Compliance Officer"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"GDPR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"Contract Law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"Consulting"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"PMP"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"Six Sigma"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"Agile Practitioner"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"Business Analysis Certification"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7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1339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title" idx="2"/>
          </p:nvPr>
        </p:nvSpPr>
        <p:spPr>
          <a:xfrm>
            <a:off x="720000" y="15313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 idx="3"/>
          </p:nvPr>
        </p:nvSpPr>
        <p:spPr>
          <a:xfrm>
            <a:off x="720000" y="29647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 idx="4"/>
          </p:nvPr>
        </p:nvSpPr>
        <p:spPr>
          <a:xfrm>
            <a:off x="3419275" y="15313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title" idx="5"/>
          </p:nvPr>
        </p:nvSpPr>
        <p:spPr>
          <a:xfrm>
            <a:off x="3419275" y="29647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6"/>
          </p:nvPr>
        </p:nvSpPr>
        <p:spPr>
          <a:xfrm>
            <a:off x="6118550" y="15313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1"/>
          </p:nvPr>
        </p:nvSpPr>
        <p:spPr>
          <a:xfrm>
            <a:off x="618402" y="1990161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Project Motivation &amp; Aim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1" name="Google Shape;301;p29"/>
          <p:cNvSpPr txBox="1">
            <a:spLocks noGrp="1"/>
          </p:cNvSpPr>
          <p:nvPr>
            <p:ph type="subTitle" idx="8"/>
          </p:nvPr>
        </p:nvSpPr>
        <p:spPr>
          <a:xfrm>
            <a:off x="3303161" y="1987869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Pre-Requisites</a:t>
            </a:r>
            <a:endParaRPr dirty="0"/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9"/>
          </p:nvPr>
        </p:nvSpPr>
        <p:spPr>
          <a:xfrm>
            <a:off x="6031466" y="196839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Implementation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13"/>
          </p:nvPr>
        </p:nvSpPr>
        <p:spPr>
          <a:xfrm>
            <a:off x="644051" y="3438050"/>
            <a:ext cx="23814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Results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4"/>
          </p:nvPr>
        </p:nvSpPr>
        <p:spPr>
          <a:xfrm>
            <a:off x="3317676" y="3409022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Future Innovations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761DE4-DD5D-F981-20B8-24EA295752BA}"/>
              </a:ext>
            </a:extLst>
          </p:cNvPr>
          <p:cNvGrpSpPr/>
          <p:nvPr/>
        </p:nvGrpSpPr>
        <p:grpSpPr>
          <a:xfrm>
            <a:off x="92295" y="4148652"/>
            <a:ext cx="995055" cy="994848"/>
            <a:chOff x="307802" y="4328744"/>
            <a:chExt cx="995055" cy="994848"/>
          </a:xfrm>
        </p:grpSpPr>
        <p:sp>
          <p:nvSpPr>
            <p:cNvPr id="332" name="Google Shape;332;p29"/>
            <p:cNvSpPr/>
            <p:nvPr/>
          </p:nvSpPr>
          <p:spPr>
            <a:xfrm>
              <a:off x="307802" y="4328744"/>
              <a:ext cx="995055" cy="994848"/>
            </a:xfrm>
            <a:custGeom>
              <a:avLst/>
              <a:gdLst/>
              <a:ahLst/>
              <a:cxnLst/>
              <a:rect l="l" t="t" r="r" b="b"/>
              <a:pathLst>
                <a:path w="5143" h="5142" extrusionOk="0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w="1260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50561" y="4444829"/>
              <a:ext cx="849753" cy="849549"/>
            </a:xfrm>
            <a:custGeom>
              <a:avLst/>
              <a:gdLst/>
              <a:ahLst/>
              <a:cxnLst/>
              <a:rect l="l" t="t" r="r" b="b"/>
              <a:pathLst>
                <a:path w="4392" h="4391" extrusionOk="0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w="111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400" tIns="50400" rIns="95400" bIns="50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36271" y="4503244"/>
              <a:ext cx="704258" cy="704056"/>
            </a:xfrm>
            <a:custGeom>
              <a:avLst/>
              <a:gdLst/>
              <a:ahLst/>
              <a:cxnLst/>
              <a:rect l="l" t="t" r="r" b="b"/>
              <a:pathLst>
                <a:path w="3640" h="3639" extrusionOk="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w="1007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025" tIns="50025" rIns="95025" bIns="50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436271" y="4677193"/>
              <a:ext cx="558956" cy="558756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4300" tIns="49300" rIns="94300" bIns="49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79223" y="4793471"/>
              <a:ext cx="413461" cy="413263"/>
            </a:xfrm>
            <a:custGeom>
              <a:avLst/>
              <a:gdLst/>
              <a:ahLst/>
              <a:cxnLst/>
              <a:rect l="l" t="t" r="r" b="b"/>
              <a:pathLst>
                <a:path w="2137" h="2136" extrusionOk="0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3600" tIns="48600" rIns="93600" bIns="48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21981" y="4909363"/>
              <a:ext cx="268160" cy="268156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>
          <a:extLst>
            <a:ext uri="{FF2B5EF4-FFF2-40B4-BE49-F238E27FC236}">
              <a16:creationId xmlns:a16="http://schemas.microsoft.com/office/drawing/2014/main" id="{28E8B1FC-5B7B-6781-42E0-F7FFABD5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7">
            <a:extLst>
              <a:ext uri="{FF2B5EF4-FFF2-40B4-BE49-F238E27FC236}">
                <a16:creationId xmlns:a16="http://schemas.microsoft.com/office/drawing/2014/main" id="{21830FE6-2E14-5570-8C7D-53161E803B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39700"/>
            <a:ext cx="770413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Thematic Controlled Feature Pools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5137F-B3EF-B048-0177-4B2F4FF9B1FA}"/>
              </a:ext>
            </a:extLst>
          </p:cNvPr>
          <p:cNvSpPr txBox="1"/>
          <p:nvPr/>
        </p:nvSpPr>
        <p:spPr>
          <a:xfrm>
            <a:off x="70014" y="955563"/>
            <a:ext cx="8147627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US" sz="7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Controlled Expertise Areas Pool per Theme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"Technical"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"Scripting"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Integration"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"Cloud Infrastructure"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"Networking"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"Cybersecurity"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"CRM Integration"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 Pipeline Automation"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"Client Relationship Systems"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"Marketing"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"SEO Optimization"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 Management Systems"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"Social Media Integration"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"HRIS Systems"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 Experience Platforms"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"Organizational Development Systems"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"Legal"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"Document Archiving"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"Contract Management Systems"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"Regulatory Compliance Tools"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"Consulting"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"Strategic Planning"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"Business Workflow Optimization"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"ERP Systems Integration"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Predefined vocabularies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9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locations_master</a:t>
            </a:r>
            <a:r>
              <a:rPr lang="en-US" sz="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"Berlin"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"Vienna"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"London"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work_flexibility_options</a:t>
            </a:r>
            <a:r>
              <a:rPr lang="en-US" sz="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"onsite"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"remote"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"hybrid"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languages_master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"English"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"French"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"German"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"Italian"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9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fluency_levels</a:t>
            </a:r>
            <a:r>
              <a:rPr lang="en-US" sz="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"B1"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"B2"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"C1"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"C2"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sz="9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industries_master</a:t>
            </a:r>
            <a:r>
              <a:rPr lang="en-US" sz="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"Healthcare"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"Education"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"Finance"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"Manufacturing"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"Retail"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40813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>
          <a:extLst>
            <a:ext uri="{FF2B5EF4-FFF2-40B4-BE49-F238E27FC236}">
              <a16:creationId xmlns:a16="http://schemas.microsoft.com/office/drawing/2014/main" id="{1BE6968A-0F60-A023-AF12-A8C12D0C6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7">
            <a:extLst>
              <a:ext uri="{FF2B5EF4-FFF2-40B4-BE49-F238E27FC236}">
                <a16:creationId xmlns:a16="http://schemas.microsoft.com/office/drawing/2014/main" id="{A24F3DDE-8594-E4A3-ABAD-4BEB26DAEF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175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Matching Criteria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7B537C-BFF3-5E37-8872-DDD030601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00673"/>
              </p:ext>
            </p:extLst>
          </p:nvPr>
        </p:nvGraphicFramePr>
        <p:xfrm>
          <a:off x="372168" y="605147"/>
          <a:ext cx="7171632" cy="4538353"/>
        </p:xfrm>
        <a:graphic>
          <a:graphicData uri="http://schemas.openxmlformats.org/drawingml/2006/table">
            <a:tbl>
              <a:tblPr firstRow="1" firstCol="1" bandRow="1">
                <a:tableStyleId>{74871019-A089-4860-9709-8AF9A2104C62}</a:tableStyleId>
              </a:tblPr>
              <a:tblGrid>
                <a:gridCol w="1490320">
                  <a:extLst>
                    <a:ext uri="{9D8B030D-6E8A-4147-A177-3AD203B41FA5}">
                      <a16:colId xmlns:a16="http://schemas.microsoft.com/office/drawing/2014/main" val="222229489"/>
                    </a:ext>
                  </a:extLst>
                </a:gridCol>
                <a:gridCol w="1908345">
                  <a:extLst>
                    <a:ext uri="{9D8B030D-6E8A-4147-A177-3AD203B41FA5}">
                      <a16:colId xmlns:a16="http://schemas.microsoft.com/office/drawing/2014/main" val="2380554518"/>
                    </a:ext>
                  </a:extLst>
                </a:gridCol>
                <a:gridCol w="1908345">
                  <a:extLst>
                    <a:ext uri="{9D8B030D-6E8A-4147-A177-3AD203B41FA5}">
                      <a16:colId xmlns:a16="http://schemas.microsoft.com/office/drawing/2014/main" val="3623712824"/>
                    </a:ext>
                  </a:extLst>
                </a:gridCol>
                <a:gridCol w="1864622">
                  <a:extLst>
                    <a:ext uri="{9D8B030D-6E8A-4147-A177-3AD203B41FA5}">
                      <a16:colId xmlns:a16="http://schemas.microsoft.com/office/drawing/2014/main" val="3346089420"/>
                    </a:ext>
                  </a:extLst>
                </a:gridCol>
              </a:tblGrid>
              <a:tr h="734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Project Feature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Employee Feature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Matching Method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Notes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4210712092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Project Summary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Role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Text Embedding / Cosine Similarity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General fit &amp; thematic similarity based on text embeddings and cosine similarity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2332713491"/>
                  </a:ext>
                </a:extLst>
              </a:tr>
              <a:tr h="2824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Scope and Deliverables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Role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Text Embedding / Cosine Similarity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Task alignment based on text embeddings and cosine similarity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4107411780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Customer Industry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Industry Experience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Category Similarity (Fuzzy match with threshold)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Match industries for coverage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1432670918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Customer Preferences or Standards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External Certifications / Internal Certifications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Category Similarity Coverage (Without Fuzzy Match)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Match Certifications for coverage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1894226528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Products Involved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Product Experience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Category Similarity Coverage (Fuzzy match with threshold)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Matching Products for coverage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338837697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Integration Requirements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Expertise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Category Similarity Coverage (Without Fuzzy Match)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Match Integration requirements for coverage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1920545197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Required Skills and Expertise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Core Competencies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Category Similarity Coverage (Fuzzy match with threshold)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Primary skill matching coverage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330807347"/>
                  </a:ext>
                </a:extLst>
              </a:tr>
              <a:tr h="2824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Complexity Rating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Core Competencies (expertise level)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Coverage x expertise fit (employee capability score) then compare complexity 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</a:rPr>
                        <a:t>Compare Employee Capability based on skills to Complexity</a:t>
                      </a:r>
                      <a:endParaRPr lang="en-US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100155853"/>
                  </a:ext>
                </a:extLst>
              </a:tr>
              <a:tr h="2824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Work Location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Work Location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Category Similarity (Fuzzy match with threshold). Irrelevant if remote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</a:rPr>
                        <a:t>Location coverage</a:t>
                      </a:r>
                      <a:endParaRPr lang="en-US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761275885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Work flexibility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Work flexibility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Category Similarity (Fuzzy match with threshold)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Remote/Hybrid/On-site scoring factoring for location coverage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3032454919"/>
                  </a:ext>
                </a:extLst>
              </a:tr>
              <a:tr h="210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Language Requirements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Language Proficiency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Category Similarity Coverage (Fuzzy match with threshold)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Check if required language is present for coverage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3827825454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Language Level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Communication skills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Coverage x language fit (language capability)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Scoring using match or near-match on required fluency factoring for language coverage 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1945112557"/>
                  </a:ext>
                </a:extLst>
              </a:tr>
              <a:tr h="139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Effort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Weekly Availability in Hours 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Filter on availability after scoring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Filter on availability after scoring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1193766932"/>
                  </a:ext>
                </a:extLst>
              </a:tr>
              <a:tr h="139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Requested End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Available From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Filter on availability after scoring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Filter on availability after scoring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1653549909"/>
                  </a:ext>
                </a:extLst>
              </a:tr>
              <a:tr h="139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Cultural Awareness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Optional Bonus (Normalized Score)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Used as soft bonus 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3801360373"/>
                  </a:ext>
                </a:extLst>
              </a:tr>
              <a:tr h="139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Problem Solving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Optional Bonus (Normalized Score)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Used as soft bonus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1852709992"/>
                  </a:ext>
                </a:extLst>
              </a:tr>
              <a:tr h="139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Leadership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</a:rPr>
                        <a:t>Optional Bonus (Normalized Score)</a:t>
                      </a:r>
                      <a:endParaRPr lang="en-US" sz="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</a:rPr>
                        <a:t>Used as soft bonus</a:t>
                      </a:r>
                      <a:endParaRPr lang="en-US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76" marR="20976" marT="0" marB="0"/>
                </a:tc>
                <a:extLst>
                  <a:ext uri="{0D108BD9-81ED-4DB2-BD59-A6C34878D82A}">
                    <a16:rowId xmlns:a16="http://schemas.microsoft.com/office/drawing/2014/main" val="270170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74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 txBox="1">
            <a:spLocks noGrp="1"/>
          </p:cNvSpPr>
          <p:nvPr>
            <p:ph type="title"/>
          </p:nvPr>
        </p:nvSpPr>
        <p:spPr>
          <a:xfrm>
            <a:off x="720000" y="7574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Resources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77" name="Google Shape;777;p48"/>
          <p:cNvSpPr txBox="1"/>
          <p:nvPr/>
        </p:nvSpPr>
        <p:spPr>
          <a:xfrm>
            <a:off x="872778" y="1255023"/>
            <a:ext cx="77040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Canon EMEA website:</a:t>
            </a:r>
          </a:p>
          <a:p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https://www.canon-europe.com/</a:t>
            </a:r>
            <a:endParaRPr lang="en-US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Dashboard Link: </a:t>
            </a:r>
            <a:b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http://142.93.238.167:8501/</a:t>
            </a:r>
            <a:endParaRPr lang="en-US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-US" dirty="0" err="1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Github</a:t>
            </a:r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Repo:</a:t>
            </a:r>
            <a:b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https://github.com/joiya-saad/Capstone-Project</a:t>
            </a:r>
            <a:endParaRPr lang="en-US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Google Gemini API: </a:t>
            </a:r>
            <a:b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https://ai.google.dev/</a:t>
            </a:r>
            <a:endParaRPr lang="en-US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Hugging Face: </a:t>
            </a:r>
            <a:b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https://huggingface.co/BAAI/bge-large-en-v1.5</a:t>
            </a:r>
            <a:endParaRPr lang="en-US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-US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Dockers Deployment:</a:t>
            </a:r>
          </a:p>
          <a:p>
            <a:r>
              <a:rPr lang="en-US" u="sng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https://docs.streamlit.io/deploy/tutorials/docker</a:t>
            </a:r>
          </a:p>
          <a:p>
            <a:endParaRPr lang="en-US" u="sng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778" name="Google Shape;778;p48"/>
          <p:cNvGrpSpPr/>
          <p:nvPr/>
        </p:nvGrpSpPr>
        <p:grpSpPr>
          <a:xfrm>
            <a:off x="7536555" y="3451677"/>
            <a:ext cx="995040" cy="995040"/>
            <a:chOff x="7933255" y="157153"/>
            <a:chExt cx="995040" cy="995040"/>
          </a:xfrm>
        </p:grpSpPr>
        <p:sp>
          <p:nvSpPr>
            <p:cNvPr id="779" name="Google Shape;779;p48"/>
            <p:cNvSpPr/>
            <p:nvPr/>
          </p:nvSpPr>
          <p:spPr>
            <a:xfrm>
              <a:off x="7933255" y="157153"/>
              <a:ext cx="995040" cy="995040"/>
            </a:xfrm>
            <a:custGeom>
              <a:avLst/>
              <a:gdLst/>
              <a:ahLst/>
              <a:cxnLst/>
              <a:rect l="l" t="t" r="r" b="b"/>
              <a:pathLst>
                <a:path w="2764" h="2764" extrusionOk="0">
                  <a:moveTo>
                    <a:pt x="2764" y="1382"/>
                  </a:moveTo>
                  <a:cubicBezTo>
                    <a:pt x="2764" y="2146"/>
                    <a:pt x="2146" y="2764"/>
                    <a:pt x="1382" y="2764"/>
                  </a:cubicBezTo>
                  <a:cubicBezTo>
                    <a:pt x="619" y="2764"/>
                    <a:pt x="0" y="2146"/>
                    <a:pt x="0" y="1382"/>
                  </a:cubicBezTo>
                  <a:cubicBezTo>
                    <a:pt x="0" y="619"/>
                    <a:pt x="619" y="0"/>
                    <a:pt x="1382" y="0"/>
                  </a:cubicBezTo>
                  <a:cubicBezTo>
                    <a:pt x="2146" y="0"/>
                    <a:pt x="2764" y="619"/>
                    <a:pt x="2764" y="13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8144423" y="368326"/>
              <a:ext cx="572701" cy="572701"/>
            </a:xfrm>
            <a:custGeom>
              <a:avLst/>
              <a:gdLst/>
              <a:ahLst/>
              <a:cxnLst/>
              <a:rect l="l" t="t" r="r" b="b"/>
              <a:pathLst>
                <a:path w="2764" h="2764" extrusionOk="0">
                  <a:moveTo>
                    <a:pt x="2764" y="1382"/>
                  </a:moveTo>
                  <a:cubicBezTo>
                    <a:pt x="2764" y="2146"/>
                    <a:pt x="2146" y="2764"/>
                    <a:pt x="1382" y="2764"/>
                  </a:cubicBezTo>
                  <a:cubicBezTo>
                    <a:pt x="619" y="2764"/>
                    <a:pt x="0" y="2146"/>
                    <a:pt x="0" y="1382"/>
                  </a:cubicBezTo>
                  <a:cubicBezTo>
                    <a:pt x="0" y="619"/>
                    <a:pt x="619" y="0"/>
                    <a:pt x="1382" y="0"/>
                  </a:cubicBezTo>
                  <a:cubicBezTo>
                    <a:pt x="2146" y="0"/>
                    <a:pt x="2764" y="619"/>
                    <a:pt x="2764" y="138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48"/>
          <p:cNvGrpSpPr/>
          <p:nvPr/>
        </p:nvGrpSpPr>
        <p:grpSpPr>
          <a:xfrm rot="5400000">
            <a:off x="964625" y="3644973"/>
            <a:ext cx="737640" cy="1474920"/>
            <a:chOff x="7580375" y="3224048"/>
            <a:chExt cx="737640" cy="1474920"/>
          </a:xfrm>
        </p:grpSpPr>
        <p:sp>
          <p:nvSpPr>
            <p:cNvPr id="782" name="Google Shape;782;p48"/>
            <p:cNvSpPr/>
            <p:nvPr/>
          </p:nvSpPr>
          <p:spPr>
            <a:xfrm>
              <a:off x="7580375" y="3961328"/>
              <a:ext cx="396720" cy="0"/>
            </a:xfrm>
            <a:custGeom>
              <a:avLst/>
              <a:gdLst/>
              <a:ahLst/>
              <a:cxnLst/>
              <a:rect l="l" t="t" r="r" b="b"/>
              <a:pathLst>
                <a:path w="1102" h="120000" extrusionOk="0">
                  <a:moveTo>
                    <a:pt x="0" y="0"/>
                  </a:moveTo>
                  <a:lnTo>
                    <a:pt x="110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0" rIns="961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8318015" y="3224048"/>
              <a:ext cx="0" cy="396720"/>
            </a:xfrm>
            <a:custGeom>
              <a:avLst/>
              <a:gdLst/>
              <a:ahLst/>
              <a:cxnLst/>
              <a:rect l="l" t="t" r="r" b="b"/>
              <a:pathLst>
                <a:path w="120000" h="1102" extrusionOk="0">
                  <a:moveTo>
                    <a:pt x="0" y="0"/>
                  </a:moveTo>
                  <a:lnTo>
                    <a:pt x="0" y="11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8318015" y="4302608"/>
              <a:ext cx="0" cy="396360"/>
            </a:xfrm>
            <a:custGeom>
              <a:avLst/>
              <a:gdLst/>
              <a:ahLst/>
              <a:cxnLst/>
              <a:rect l="l" t="t" r="r" b="b"/>
              <a:pathLst>
                <a:path w="120000" h="1101" extrusionOk="0">
                  <a:moveTo>
                    <a:pt x="0" y="0"/>
                  </a:moveTo>
                  <a:lnTo>
                    <a:pt x="0" y="110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7796375" y="3440047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779" h="779" extrusionOk="0">
                  <a:moveTo>
                    <a:pt x="0" y="0"/>
                  </a:moveTo>
                  <a:lnTo>
                    <a:pt x="779" y="77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7796375" y="4202527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779" h="779" extrusionOk="0">
                  <a:moveTo>
                    <a:pt x="779" y="0"/>
                  </a:moveTo>
                  <a:lnTo>
                    <a:pt x="0" y="779"/>
                  </a:lnTo>
                  <a:lnTo>
                    <a:pt x="779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7633655" y="3686288"/>
              <a:ext cx="367920" cy="147960"/>
            </a:xfrm>
            <a:custGeom>
              <a:avLst/>
              <a:gdLst/>
              <a:ahLst/>
              <a:cxnLst/>
              <a:rect l="l" t="t" r="r" b="b"/>
              <a:pathLst>
                <a:path w="1022" h="411" extrusionOk="0">
                  <a:moveTo>
                    <a:pt x="0" y="0"/>
                  </a:moveTo>
                  <a:lnTo>
                    <a:pt x="1022" y="4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8042615" y="4277768"/>
              <a:ext cx="147960" cy="367920"/>
            </a:xfrm>
            <a:custGeom>
              <a:avLst/>
              <a:gdLst/>
              <a:ahLst/>
              <a:cxnLst/>
              <a:rect l="l" t="t" r="r" b="b"/>
              <a:pathLst>
                <a:path w="411" h="1022" extrusionOk="0">
                  <a:moveTo>
                    <a:pt x="411" y="0"/>
                  </a:moveTo>
                  <a:lnTo>
                    <a:pt x="0" y="1022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8028935" y="3283088"/>
              <a:ext cx="155520" cy="365040"/>
            </a:xfrm>
            <a:custGeom>
              <a:avLst/>
              <a:gdLst/>
              <a:ahLst/>
              <a:cxnLst/>
              <a:rect l="l" t="t" r="r" b="b"/>
              <a:pathLst>
                <a:path w="432" h="1014" extrusionOk="0">
                  <a:moveTo>
                    <a:pt x="0" y="0"/>
                  </a:moveTo>
                  <a:lnTo>
                    <a:pt x="432" y="1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7639415" y="4095248"/>
              <a:ext cx="365040" cy="155160"/>
            </a:xfrm>
            <a:custGeom>
              <a:avLst/>
              <a:gdLst/>
              <a:ahLst/>
              <a:cxnLst/>
              <a:rect l="l" t="t" r="r" b="b"/>
              <a:pathLst>
                <a:path w="1014" h="431" extrusionOk="0">
                  <a:moveTo>
                    <a:pt x="1014" y="0"/>
                  </a:moveTo>
                  <a:lnTo>
                    <a:pt x="0" y="431"/>
                  </a:lnTo>
                  <a:lnTo>
                    <a:pt x="1014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596215" y="3809768"/>
              <a:ext cx="388080" cy="81720"/>
            </a:xfrm>
            <a:custGeom>
              <a:avLst/>
              <a:gdLst/>
              <a:ahLst/>
              <a:cxnLst/>
              <a:rect l="l" t="t" r="r" b="b"/>
              <a:pathLst>
                <a:path w="1078" h="227" extrusionOk="0">
                  <a:moveTo>
                    <a:pt x="0" y="0"/>
                  </a:moveTo>
                  <a:lnTo>
                    <a:pt x="1078" y="2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30600" rIns="961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166095" y="4295048"/>
              <a:ext cx="81720" cy="388080"/>
            </a:xfrm>
            <a:custGeom>
              <a:avLst/>
              <a:gdLst/>
              <a:ahLst/>
              <a:cxnLst/>
              <a:rect l="l" t="t" r="r" b="b"/>
              <a:pathLst>
                <a:path w="227" h="1078" extrusionOk="0">
                  <a:moveTo>
                    <a:pt x="227" y="0"/>
                  </a:moveTo>
                  <a:lnTo>
                    <a:pt x="0" y="1078"/>
                  </a:lnTo>
                  <a:lnTo>
                    <a:pt x="227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7914815" y="3343928"/>
              <a:ext cx="216720" cy="332280"/>
            </a:xfrm>
            <a:custGeom>
              <a:avLst/>
              <a:gdLst/>
              <a:ahLst/>
              <a:cxnLst/>
              <a:rect l="l" t="t" r="r" b="b"/>
              <a:pathLst>
                <a:path w="602" h="923" extrusionOk="0">
                  <a:moveTo>
                    <a:pt x="0" y="0"/>
                  </a:moveTo>
                  <a:lnTo>
                    <a:pt x="602" y="9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7700255" y="4147808"/>
              <a:ext cx="332280" cy="216720"/>
            </a:xfrm>
            <a:custGeom>
              <a:avLst/>
              <a:gdLst/>
              <a:ahLst/>
              <a:cxnLst/>
              <a:rect l="l" t="t" r="r" b="b"/>
              <a:pathLst>
                <a:path w="923" h="602" extrusionOk="0">
                  <a:moveTo>
                    <a:pt x="923" y="0"/>
                  </a:moveTo>
                  <a:lnTo>
                    <a:pt x="0" y="602"/>
                  </a:lnTo>
                  <a:lnTo>
                    <a:pt x="923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7704935" y="3551288"/>
              <a:ext cx="329760" cy="220680"/>
            </a:xfrm>
            <a:custGeom>
              <a:avLst/>
              <a:gdLst/>
              <a:ahLst/>
              <a:cxnLst/>
              <a:rect l="l" t="t" r="r" b="b"/>
              <a:pathLst>
                <a:path w="916" h="613" extrusionOk="0">
                  <a:moveTo>
                    <a:pt x="0" y="0"/>
                  </a:moveTo>
                  <a:lnTo>
                    <a:pt x="916" y="6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7907615" y="4244648"/>
              <a:ext cx="220680" cy="329760"/>
            </a:xfrm>
            <a:custGeom>
              <a:avLst/>
              <a:gdLst/>
              <a:ahLst/>
              <a:cxnLst/>
              <a:rect l="l" t="t" r="r" b="b"/>
              <a:pathLst>
                <a:path w="613" h="916" extrusionOk="0">
                  <a:moveTo>
                    <a:pt x="613" y="0"/>
                  </a:moveTo>
                  <a:lnTo>
                    <a:pt x="0" y="916"/>
                  </a:lnTo>
                  <a:lnTo>
                    <a:pt x="613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8174735" y="3238088"/>
              <a:ext cx="77040" cy="389160"/>
            </a:xfrm>
            <a:custGeom>
              <a:avLst/>
              <a:gdLst/>
              <a:ahLst/>
              <a:cxnLst/>
              <a:rect l="l" t="t" r="r" b="b"/>
              <a:pathLst>
                <a:path w="214" h="1081" extrusionOk="0">
                  <a:moveTo>
                    <a:pt x="0" y="0"/>
                  </a:moveTo>
                  <a:lnTo>
                    <a:pt x="214" y="10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7594415" y="4027568"/>
              <a:ext cx="389160" cy="77040"/>
            </a:xfrm>
            <a:custGeom>
              <a:avLst/>
              <a:gdLst/>
              <a:ahLst/>
              <a:cxnLst/>
              <a:rect l="l" t="t" r="r" b="b"/>
              <a:pathLst>
                <a:path w="1081" h="214" extrusionOk="0">
                  <a:moveTo>
                    <a:pt x="1081" y="0"/>
                  </a:moveTo>
                  <a:lnTo>
                    <a:pt x="0" y="214"/>
                  </a:lnTo>
                  <a:lnTo>
                    <a:pt x="1081" y="0"/>
                  </a:lnTo>
                  <a:close/>
                </a:path>
              </a:pathLst>
            </a:custGeom>
            <a:noFill/>
            <a:ln w="12600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25900" rIns="961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Project Motivation &amp; Aim</a:t>
            </a:r>
            <a:endParaRPr sz="3200" dirty="0"/>
          </a:p>
        </p:txBody>
      </p:sp>
      <p:sp>
        <p:nvSpPr>
          <p:cNvPr id="371" name="Google Shape;371;p31"/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72" name="Google Shape;372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9622" r="21013"/>
          <a:stretch/>
        </p:blipFill>
        <p:spPr>
          <a:xfrm>
            <a:off x="713225" y="539500"/>
            <a:ext cx="3005875" cy="4064501"/>
          </a:xfrm>
          <a:prstGeom prst="rect">
            <a:avLst/>
          </a:prstGeom>
        </p:spPr>
      </p:pic>
      <p:grpSp>
        <p:nvGrpSpPr>
          <p:cNvPr id="373" name="Google Shape;373;p31"/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374" name="Google Shape;374;p31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subTitle" idx="4"/>
          </p:nvPr>
        </p:nvSpPr>
        <p:spPr>
          <a:xfrm>
            <a:off x="5382362" y="742493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Aim</a:t>
            </a:r>
            <a:endParaRPr dirty="0"/>
          </a:p>
        </p:txBody>
      </p:sp>
      <p:sp>
        <p:nvSpPr>
          <p:cNvPr id="384" name="Google Shape;384;p32"/>
          <p:cNvSpPr txBox="1">
            <a:spLocks noGrp="1"/>
          </p:cNvSpPr>
          <p:nvPr>
            <p:ph type="subTitle" idx="1"/>
          </p:nvPr>
        </p:nvSpPr>
        <p:spPr>
          <a:xfrm>
            <a:off x="4743732" y="1591679"/>
            <a:ext cx="3846164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 proof of concept that provides a comprehensive solution streamlining the complete process from data collection to optimal employee allocation.  </a:t>
            </a:r>
            <a:br>
              <a:rPr lang="en-US" dirty="0"/>
            </a:b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Enhance Canon’s employee recommender system to provide accurate and consistent recommendations. </a:t>
            </a:r>
            <a:br>
              <a:rPr lang="en-US" dirty="0"/>
            </a:b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 manual work.</a:t>
            </a:r>
            <a:br>
              <a:rPr lang="en-US" dirty="0"/>
            </a:b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Conceptualize a dynamic system that can be matured and refined over time.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2"/>
          </p:nvPr>
        </p:nvSpPr>
        <p:spPr>
          <a:xfrm>
            <a:off x="622161" y="1591679"/>
            <a:ext cx="3949839" cy="258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HR of Canon EMEA uses a manual process to match suitable employees for incoming projects. This process is not optimal considering time, effort, scalability and human errors.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streamlined framework for data collection is also currently absent – employee and project features are being hand filled</a:t>
            </a:r>
            <a:br>
              <a:rPr lang="en-US" dirty="0"/>
            </a:b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an organization of Canon’s size and stature it becomes imperative to optimally match employees and projects to maximize efficiency and enhance delivery</a:t>
            </a:r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3"/>
          </p:nvPr>
        </p:nvSpPr>
        <p:spPr>
          <a:xfrm>
            <a:off x="1212580" y="742493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Motivation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E6EB5518-55EE-85CB-4C8B-31BE430E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36391B3-09DC-92AD-5032-971F89F1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Implementation Pre-Requisites</a:t>
            </a:r>
            <a:endParaRPr sz="3200" dirty="0"/>
          </a:p>
        </p:txBody>
      </p:sp>
      <p:sp>
        <p:nvSpPr>
          <p:cNvPr id="371" name="Google Shape;371;p31">
            <a:extLst>
              <a:ext uri="{FF2B5EF4-FFF2-40B4-BE49-F238E27FC236}">
                <a16:creationId xmlns:a16="http://schemas.microsoft.com/office/drawing/2014/main" id="{4D122822-26EB-18EF-2D10-BF6BB0D8ABF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73" name="Google Shape;373;p31">
            <a:extLst>
              <a:ext uri="{FF2B5EF4-FFF2-40B4-BE49-F238E27FC236}">
                <a16:creationId xmlns:a16="http://schemas.microsoft.com/office/drawing/2014/main" id="{64501684-4347-B938-CDB0-9BD8F5CBB365}"/>
              </a:ext>
            </a:extLst>
          </p:cNvPr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374" name="Google Shape;374;p31">
              <a:extLst>
                <a:ext uri="{FF2B5EF4-FFF2-40B4-BE49-F238E27FC236}">
                  <a16:creationId xmlns:a16="http://schemas.microsoft.com/office/drawing/2014/main" id="{143D8876-2E6A-CE9F-4475-D01E8AEDE54E}"/>
                </a:ext>
              </a:extLst>
            </p:cNvPr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>
              <a:extLst>
                <a:ext uri="{FF2B5EF4-FFF2-40B4-BE49-F238E27FC236}">
                  <a16:creationId xmlns:a16="http://schemas.microsoft.com/office/drawing/2014/main" id="{DE584AFE-1103-1533-71BA-4600827502D2}"/>
                </a:ext>
              </a:extLst>
            </p:cNvPr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>
              <a:extLst>
                <a:ext uri="{FF2B5EF4-FFF2-40B4-BE49-F238E27FC236}">
                  <a16:creationId xmlns:a16="http://schemas.microsoft.com/office/drawing/2014/main" id="{79FB969C-82DE-F6B4-44DD-4295B60B9214}"/>
                </a:ext>
              </a:extLst>
            </p:cNvPr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Picture Placeholder 12" descr="Machine gears">
            <a:extLst>
              <a:ext uri="{FF2B5EF4-FFF2-40B4-BE49-F238E27FC236}">
                <a16:creationId xmlns:a16="http://schemas.microsoft.com/office/drawing/2014/main" id="{761BF9D0-B39E-343E-0788-77B1F5F4CC1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5345" r="25345"/>
          <a:stretch>
            <a:fillRect/>
          </a:stretch>
        </p:blipFill>
        <p:spPr>
          <a:xfrm>
            <a:off x="752600" y="678985"/>
            <a:ext cx="3006000" cy="4064400"/>
          </a:xfrm>
        </p:spPr>
      </p:pic>
    </p:spTree>
    <p:extLst>
      <p:ext uri="{BB962C8B-B14F-4D97-AF65-F5344CB8AC3E}">
        <p14:creationId xmlns:p14="http://schemas.microsoft.com/office/powerpoint/2010/main" val="322424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FDE8A38-DA24-DB24-1FFE-2505A5C5B1E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51190" y="1724118"/>
            <a:ext cx="2769000" cy="5589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533C2F-9CA8-6624-D103-20ABE3267F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014559" y="1724118"/>
            <a:ext cx="3436659" cy="558900"/>
          </a:xfrm>
        </p:spPr>
        <p:txBody>
          <a:bodyPr/>
          <a:lstStyle/>
          <a:p>
            <a:r>
              <a:rPr lang="en-US" dirty="0"/>
              <a:t>Score Calculation Algorithm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37F8C8-8572-13DE-C222-E0A73E60F4C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89079" y="2478872"/>
            <a:ext cx="2769000" cy="17556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No access to real world data</a:t>
            </a:r>
            <a:br>
              <a:rPr lang="en-US" dirty="0"/>
            </a:br>
            <a:endParaRPr lang="en-US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Need to define Employee and Project Feature Space</a:t>
            </a:r>
            <a:br>
              <a:rPr lang="en-US" dirty="0"/>
            </a:br>
            <a:endParaRPr lang="en-US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Create mock data for Employees and Projects </a:t>
            </a:r>
            <a:r>
              <a:rPr lang="en-US" dirty="0" err="1"/>
              <a:t>mimicing</a:t>
            </a:r>
            <a:r>
              <a:rPr lang="en-US" dirty="0"/>
              <a:t> real world closely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706F1-9054-83EE-141A-AA233B56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55565"/>
            <a:ext cx="7704000" cy="572700"/>
          </a:xfrm>
        </p:spPr>
        <p:txBody>
          <a:bodyPr/>
          <a:lstStyle/>
          <a:p>
            <a:r>
              <a:rPr lang="en-US" dirty="0"/>
              <a:t>Main Pre-Requisites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1DAB0B-0E80-FD4B-D84C-60736037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4" t="9206" r="1250"/>
          <a:stretch>
            <a:fillRect/>
          </a:stretch>
        </p:blipFill>
        <p:spPr>
          <a:xfrm>
            <a:off x="99060" y="68580"/>
            <a:ext cx="8930640" cy="6763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383B1C9-74AD-EF99-C659-C033F7EB6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151" y="2486492"/>
            <a:ext cx="2769000" cy="17556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Find matching features between both tables </a:t>
            </a:r>
            <a:br>
              <a:rPr lang="en-US" dirty="0"/>
            </a:br>
            <a:endParaRPr lang="en-US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Define matching algorithms for each subgroup to generate optimal scores </a:t>
            </a:r>
            <a:br>
              <a:rPr lang="en-US" dirty="0"/>
            </a:br>
            <a:endParaRPr lang="en-US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Define filters and weightages to generate final scores and rank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3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99;p7">
            <a:extLst>
              <a:ext uri="{FF2B5EF4-FFF2-40B4-BE49-F238E27FC236}">
                <a16:creationId xmlns:a16="http://schemas.microsoft.com/office/drawing/2014/main" id="{5488B015-20BF-53E4-1EF6-9ECD6400A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697304"/>
              </p:ext>
            </p:extLst>
          </p:nvPr>
        </p:nvGraphicFramePr>
        <p:xfrm>
          <a:off x="952500" y="1184359"/>
          <a:ext cx="7239000" cy="3048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1" u="none" strike="noStrike" cap="none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Pre-Requisite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1" u="none" strike="noStrike" cap="none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Source</a:t>
                      </a:r>
                      <a:endParaRPr lang="en-US" sz="1100" b="1" i="1" u="none" strike="noStrike" cap="none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Employees Data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Mock data creation based on client recommendation</a:t>
                      </a:r>
                      <a:endParaRPr lang="en-US" sz="1100" i="1" u="none" strike="noStrike" cap="none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Projects Data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Mock data creation based on client recommendation</a:t>
                      </a:r>
                      <a:endParaRPr lang="en-US" sz="1100" i="1" u="none" strike="noStrike" cap="none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Data Fields for both tables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Project Sponsor from Canon</a:t>
                      </a:r>
                      <a:endParaRPr lang="en-US" sz="1100" i="1" u="none" strike="noStrike" cap="none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Data Types for all features</a:t>
                      </a:r>
                      <a:endParaRPr lang="en-US" sz="1100" i="1" u="none" strike="noStrike" cap="none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Project Sponsor from Canon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Relevant values for features in both tables</a:t>
                      </a:r>
                      <a:endParaRPr lang="en-US" sz="1100" i="1" u="none" strike="noStrike" cap="none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Online research of Canon Offerings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Algorithm for matching relevant fields </a:t>
                      </a:r>
                      <a:endParaRPr lang="en-US" sz="1100" i="1" u="none" strike="noStrike" cap="none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i="1" u="none" strike="noStrike" cap="none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Online algorithms research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Feedback on match scores</a:t>
                      </a:r>
                      <a:endParaRPr lang="en-US" sz="1100" b="0" i="1" u="none" strike="noStrike" cap="none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1" u="none" strike="noStrike" cap="none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Arena Approach (collaboration with project sponsor)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FED121E-6E09-EE0E-10EB-4593A55649EA}"/>
              </a:ext>
            </a:extLst>
          </p:cNvPr>
          <p:cNvSpPr txBox="1">
            <a:spLocks/>
          </p:cNvSpPr>
          <p:nvPr/>
        </p:nvSpPr>
        <p:spPr>
          <a:xfrm>
            <a:off x="377370" y="611659"/>
            <a:ext cx="59348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Kanit Medium"/>
              <a:buNone/>
              <a:defRPr sz="4800" b="0" i="0" u="none" strike="noStrike" cap="none">
                <a:solidFill>
                  <a:schemeClr val="lt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Pre-Requisites and 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B323510-0FE4-EE91-4322-F1222716B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9619583-4957-1F19-D0E9-59B0BA0B2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Implementation</a:t>
            </a:r>
            <a:endParaRPr sz="3200" dirty="0"/>
          </a:p>
        </p:txBody>
      </p:sp>
      <p:sp>
        <p:nvSpPr>
          <p:cNvPr id="371" name="Google Shape;371;p31">
            <a:extLst>
              <a:ext uri="{FF2B5EF4-FFF2-40B4-BE49-F238E27FC236}">
                <a16:creationId xmlns:a16="http://schemas.microsoft.com/office/drawing/2014/main" id="{4669AC0F-3D26-35E7-60D0-D17743831AB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73" name="Google Shape;373;p31">
            <a:extLst>
              <a:ext uri="{FF2B5EF4-FFF2-40B4-BE49-F238E27FC236}">
                <a16:creationId xmlns:a16="http://schemas.microsoft.com/office/drawing/2014/main" id="{22E37B1A-2B94-7B89-4340-752730A8B454}"/>
              </a:ext>
            </a:extLst>
          </p:cNvPr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374" name="Google Shape;374;p31">
              <a:extLst>
                <a:ext uri="{FF2B5EF4-FFF2-40B4-BE49-F238E27FC236}">
                  <a16:creationId xmlns:a16="http://schemas.microsoft.com/office/drawing/2014/main" id="{1F412065-6BE6-5AE8-7A20-E3BACCF008E4}"/>
                </a:ext>
              </a:extLst>
            </p:cNvPr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>
              <a:extLst>
                <a:ext uri="{FF2B5EF4-FFF2-40B4-BE49-F238E27FC236}">
                  <a16:creationId xmlns:a16="http://schemas.microsoft.com/office/drawing/2014/main" id="{1018150C-2563-FE3D-98A1-47306A0B1913}"/>
                </a:ext>
              </a:extLst>
            </p:cNvPr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>
              <a:extLst>
                <a:ext uri="{FF2B5EF4-FFF2-40B4-BE49-F238E27FC236}">
                  <a16:creationId xmlns:a16="http://schemas.microsoft.com/office/drawing/2014/main" id="{E018064F-5568-CE5F-F44B-FF60344F8756}"/>
                </a:ext>
              </a:extLst>
            </p:cNvPr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Picture Placeholder 12" descr="Machine gears">
            <a:extLst>
              <a:ext uri="{FF2B5EF4-FFF2-40B4-BE49-F238E27FC236}">
                <a16:creationId xmlns:a16="http://schemas.microsoft.com/office/drawing/2014/main" id="{709DA728-E2B4-5B9B-988B-AD2336CA09D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5345" r="25345"/>
          <a:stretch>
            <a:fillRect/>
          </a:stretch>
        </p:blipFill>
        <p:spPr>
          <a:xfrm>
            <a:off x="752600" y="678985"/>
            <a:ext cx="3006000" cy="4064400"/>
          </a:xfrm>
        </p:spPr>
      </p:pic>
    </p:spTree>
    <p:extLst>
      <p:ext uri="{BB962C8B-B14F-4D97-AF65-F5344CB8AC3E}">
        <p14:creationId xmlns:p14="http://schemas.microsoft.com/office/powerpoint/2010/main" val="1813821905"/>
      </p:ext>
    </p:extLst>
  </p:cSld>
  <p:clrMapOvr>
    <a:masterClrMapping/>
  </p:clrMapOvr>
</p:sld>
</file>

<file path=ppt/theme/theme1.xml><?xml version="1.0" encoding="utf-8"?>
<a:theme xmlns:a="http://schemas.openxmlformats.org/drawingml/2006/main" name="7 Steps Of Risk Management Process Business Plan by Slidesgo">
  <a:themeElements>
    <a:clrScheme name="Simple Light">
      <a:dk1>
        <a:srgbClr val="000000"/>
      </a:dk1>
      <a:lt1>
        <a:srgbClr val="F3F3F3"/>
      </a:lt1>
      <a:dk2>
        <a:srgbClr val="75121F"/>
      </a:dk2>
      <a:lt2>
        <a:srgbClr val="4343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11904</TotalTime>
  <Words>3329</Words>
  <Application>Microsoft Office PowerPoint</Application>
  <PresentationFormat>On-screen Show (16:9)</PresentationFormat>
  <Paragraphs>570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Garamond</vt:lpstr>
      <vt:lpstr>Raleway</vt:lpstr>
      <vt:lpstr>Kanit Medium</vt:lpstr>
      <vt:lpstr>Aptos</vt:lpstr>
      <vt:lpstr>Arial</vt:lpstr>
      <vt:lpstr>Open Sans</vt:lpstr>
      <vt:lpstr>Noto Sans</vt:lpstr>
      <vt:lpstr>Wingdings</vt:lpstr>
      <vt:lpstr>Kanit Light</vt:lpstr>
      <vt:lpstr>Consolas</vt:lpstr>
      <vt:lpstr>Segoe UI</vt:lpstr>
      <vt:lpstr>Nunito Light</vt:lpstr>
      <vt:lpstr>7 Steps Of Risk Management Process Business Plan by Slidesgo</vt:lpstr>
      <vt:lpstr>PowerPoint Presentation</vt:lpstr>
      <vt:lpstr>Client Introduction</vt:lpstr>
      <vt:lpstr>Table of contents</vt:lpstr>
      <vt:lpstr>Project Motivation &amp; Aim</vt:lpstr>
      <vt:lpstr>PowerPoint Presentation</vt:lpstr>
      <vt:lpstr>Implementation Pre-Requisites</vt:lpstr>
      <vt:lpstr>Main Pre-Requisites</vt:lpstr>
      <vt:lpstr>PowerPoint Presentation</vt:lpstr>
      <vt:lpstr>Implementation</vt:lpstr>
      <vt:lpstr>Implementation</vt:lpstr>
      <vt:lpstr>Mock Data Creation</vt:lpstr>
      <vt:lpstr>Mock Data Creation</vt:lpstr>
      <vt:lpstr>Scoring Algorithm</vt:lpstr>
      <vt:lpstr>Scoring Algorithm</vt:lpstr>
      <vt:lpstr>Scoring Algorithm</vt:lpstr>
      <vt:lpstr>Interactive Dashboard Creation</vt:lpstr>
      <vt:lpstr>Results</vt:lpstr>
      <vt:lpstr>PowerPoint Presentation</vt:lpstr>
      <vt:lpstr>PowerPoint Presentation</vt:lpstr>
      <vt:lpstr>PowerPoint Presentation</vt:lpstr>
      <vt:lpstr>PowerPoint Presentation</vt:lpstr>
      <vt:lpstr>Evaluation</vt:lpstr>
      <vt:lpstr>Summary &amp; Future Innovations</vt:lpstr>
      <vt:lpstr>Summary</vt:lpstr>
      <vt:lpstr>Future Innovations</vt:lpstr>
      <vt:lpstr>Thank you!</vt:lpstr>
      <vt:lpstr>Project DataFrame</vt:lpstr>
      <vt:lpstr>Employee DataFrame</vt:lpstr>
      <vt:lpstr>Thematic Controlled Feature Pools</vt:lpstr>
      <vt:lpstr>Thematic Controlled Feature Pools</vt:lpstr>
      <vt:lpstr>Matching Criteria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Saad</dc:creator>
  <cp:lastModifiedBy>Saad Joiya</cp:lastModifiedBy>
  <cp:revision>70</cp:revision>
  <dcterms:modified xsi:type="dcterms:W3CDTF">2025-06-06T13:34:28Z</dcterms:modified>
</cp:coreProperties>
</file>