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60EC-DA7C-40E1-98DB-01AEFC5364A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3FE7-AD11-4D0E-A857-829882E0F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59652"/>
            <a:ext cx="10496281" cy="65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Project Name: D.R.E.A.D.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/>
              <a:t>Disaster Resilience Emergency Alerting Device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/>
              <a:t>device that unifies emergency alert solution.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57" y="2180493"/>
            <a:ext cx="4922485" cy="4334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47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5" y="889674"/>
            <a:ext cx="5820142" cy="5266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04" y="900332"/>
            <a:ext cx="5864271" cy="5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42" y="301394"/>
            <a:ext cx="8412479" cy="3848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" y="4396554"/>
            <a:ext cx="3395907" cy="2055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145521" y="4429904"/>
            <a:ext cx="3752040" cy="2022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8070399" y="4429904"/>
            <a:ext cx="3594577" cy="2022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609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72070" y="205660"/>
            <a:ext cx="3831382" cy="64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GIOI Administrator</dc:creator>
  <cp:lastModifiedBy>GIOI Administrator</cp:lastModifiedBy>
  <cp:revision>6</cp:revision>
  <dcterms:created xsi:type="dcterms:W3CDTF">2016-08-28T01:39:10Z</dcterms:created>
  <dcterms:modified xsi:type="dcterms:W3CDTF">2016-08-28T02:17:26Z</dcterms:modified>
</cp:coreProperties>
</file>