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451B62-4939-8538-A411-538005D84018}" name="조재현" initials="조재" userId="S::2014104053@khu.ac.kr::09844a76-2d8c-42e6-850b-538a10eb73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88645-E6D1-4A8E-AD1E-5A269D0B408D}" v="783" dt="2022-04-27T05:59:33.587"/>
    <p1510:client id="{C1AF9EB9-E20E-CD4F-DA0F-1B635579FEA9}" v="73" dt="2022-04-27T23:34:1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978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71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2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nsgml972.github.io/mqtt/2018/04/08/mqtt_mosquitto/" TargetMode="External"/><Relationship Id="rId3" Type="http://schemas.openxmlformats.org/officeDocument/2006/relationships/hyperlink" Target="https://www.youtube.com/watch?v=K6Q1Sd9edCw" TargetMode="External"/><Relationship Id="rId7" Type="http://schemas.openxmlformats.org/officeDocument/2006/relationships/hyperlink" Target="https://blog.neonkid.xyz/126" TargetMode="External"/><Relationship Id="rId2" Type="http://schemas.openxmlformats.org/officeDocument/2006/relationships/hyperlink" Target="https://www.youtube.com/watch?v=ERPhUsmbhM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ebnautes.tistory.com/1644" TargetMode="External"/><Relationship Id="rId5" Type="http://schemas.openxmlformats.org/officeDocument/2006/relationships/hyperlink" Target="https://dejavuhyo.github.io/posts/mqtt-concept/" TargetMode="External"/><Relationship Id="rId4" Type="http://schemas.openxmlformats.org/officeDocument/2006/relationships/hyperlink" Target="https://www.youtube.com/watch?v=5bJVr2d6IL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ECA401F-5C34-5FE7-3980-25C45650CC15}"/>
              </a:ext>
            </a:extLst>
          </p:cNvPr>
          <p:cNvSpPr txBox="1"/>
          <p:nvPr/>
        </p:nvSpPr>
        <p:spPr>
          <a:xfrm>
            <a:off x="4468368" y="829056"/>
            <a:ext cx="325526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ea typeface="맑은 고딕"/>
              </a:rPr>
              <a:t>MQTT 통신</a:t>
            </a:r>
          </a:p>
        </p:txBody>
      </p:sp>
    </p:spTree>
    <p:extLst>
      <p:ext uri="{BB962C8B-B14F-4D97-AF65-F5344CB8AC3E}">
        <p14:creationId xmlns:p14="http://schemas.microsoft.com/office/powerpoint/2010/main" val="8426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329A1-3D90-C6CA-110D-735D7068B04E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선행과정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1E057-04CC-8B6D-DEFB-0D59A0AADD39}"/>
              </a:ext>
            </a:extLst>
          </p:cNvPr>
          <p:cNvSpPr txBox="1"/>
          <p:nvPr/>
        </p:nvSpPr>
        <p:spPr>
          <a:xfrm>
            <a:off x="459317" y="79798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ea typeface="맑은 고딕"/>
              </a:rPr>
              <a:t>Mosquitto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library</a:t>
            </a:r>
            <a:r>
              <a:rPr lang="ko-KR" altLang="en-US" sz="1200" dirty="0">
                <a:ea typeface="맑은 고딕"/>
              </a:rPr>
              <a:t> 설치</a:t>
            </a:r>
          </a:p>
          <a:p>
            <a:r>
              <a:rPr lang="ko-KR" sz="1200" dirty="0" err="1">
                <a:ea typeface="+mn-lt"/>
                <a:cs typeface="+mn-lt"/>
              </a:rPr>
              <a:t>sudo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apt-get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install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mosquitto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553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329A1-3D90-C6CA-110D-735D7068B04E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자료 주소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1E057-04CC-8B6D-DEFB-0D59A0AADD39}"/>
              </a:ext>
            </a:extLst>
          </p:cNvPr>
          <p:cNvSpPr txBox="1"/>
          <p:nvPr/>
        </p:nvSpPr>
        <p:spPr>
          <a:xfrm>
            <a:off x="459317" y="797982"/>
            <a:ext cx="571745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ea typeface="+mn-lt"/>
                <a:cs typeface="+mn-lt"/>
                <a:hlinkClick r:id="rId2"/>
              </a:rPr>
              <a:t>https://www.youtube.com/watch?v=ERPhUsmbhMo</a:t>
            </a:r>
            <a:endParaRPr lang="ko-KR"/>
          </a:p>
          <a:p>
            <a:r>
              <a:rPr lang="en-US" altLang="ko-KR" sz="1200" dirty="0">
                <a:ea typeface="+mn-lt"/>
                <a:cs typeface="+mn-lt"/>
                <a:hlinkClick r:id="rId3"/>
              </a:rPr>
              <a:t>https://www.youtube.com/watch?v=K6Q1Sd9edCw</a:t>
            </a:r>
            <a:endParaRPr lang="en-US" altLang="ko-KR" sz="1200" dirty="0">
              <a:hlinkClick r:id="rId3"/>
            </a:endParaRPr>
          </a:p>
          <a:p>
            <a:r>
              <a:rPr lang="en-US" sz="1200" dirty="0">
                <a:ea typeface="+mn-lt"/>
                <a:cs typeface="+mn-lt"/>
                <a:hlinkClick r:id="rId4"/>
              </a:rPr>
              <a:t>https://www.youtube.com/watch?v=5bJVr2d6IL0</a:t>
            </a:r>
            <a:endParaRPr lang="en-US" sz="1200" dirty="0">
              <a:hlinkClick r:id="rId4"/>
            </a:endParaRPr>
          </a:p>
          <a:p>
            <a:endParaRPr lang="en-US" sz="1200" dirty="0">
              <a:ea typeface="맑은 고딕"/>
              <a:hlinkClick r:id="rId4"/>
            </a:endParaRPr>
          </a:p>
          <a:p>
            <a:r>
              <a:rPr lang="en-US" sz="1200" dirty="0">
                <a:ea typeface="+mn-lt"/>
                <a:cs typeface="+mn-lt"/>
                <a:hlinkClick r:id="rId5"/>
              </a:rPr>
              <a:t>https://dejavuhyo.github.io/posts/mqtt-concept/</a:t>
            </a:r>
            <a:endParaRPr lang="en-US" sz="1200" dirty="0">
              <a:hlinkClick r:id="rId5"/>
            </a:endParaRPr>
          </a:p>
          <a:p>
            <a:r>
              <a:rPr lang="en-US" sz="1200" dirty="0">
                <a:ea typeface="+mn-lt"/>
                <a:cs typeface="+mn-lt"/>
                <a:hlinkClick r:id="rId6"/>
              </a:rPr>
              <a:t>https://webnautes.tistory.com/1644</a:t>
            </a:r>
            <a:endParaRPr lang="en-US" sz="1200" dirty="0">
              <a:hlinkClick r:id="rId6"/>
            </a:endParaRPr>
          </a:p>
          <a:p>
            <a:r>
              <a:rPr lang="en-US" sz="1200" dirty="0">
                <a:ea typeface="+mn-lt"/>
                <a:cs typeface="+mn-lt"/>
                <a:hlinkClick r:id="rId7"/>
              </a:rPr>
              <a:t>https://blog.neonkid.xyz/126</a:t>
            </a:r>
            <a:endParaRPr lang="en-US" sz="1200" dirty="0">
              <a:hlinkClick r:id="rId7"/>
            </a:endParaRPr>
          </a:p>
          <a:p>
            <a:r>
              <a:rPr lang="en-US" sz="1200" dirty="0">
                <a:ea typeface="+mn-lt"/>
                <a:cs typeface="+mn-lt"/>
                <a:hlinkClick r:id="rId8"/>
              </a:rPr>
              <a:t>https://wnsgml972.github.io/mqtt/2018/04/08/mqtt_mosquitto/</a:t>
            </a:r>
            <a:endParaRPr lang="en-US">
              <a:ea typeface="+mn-lt"/>
              <a:cs typeface="+mn-lt"/>
            </a:endParaRPr>
          </a:p>
          <a:p>
            <a:endParaRPr lang="en-US" sz="1200" dirty="0">
              <a:ea typeface="맑은 고딕"/>
            </a:endParaRPr>
          </a:p>
          <a:p>
            <a:endParaRPr lang="en-US" sz="1200" dirty="0">
              <a:ea typeface="맑은 고딕"/>
              <a:hlinkClick r:id="rId7"/>
            </a:endParaRPr>
          </a:p>
          <a:p>
            <a:endParaRPr lang="en-US" sz="1200" dirty="0">
              <a:ea typeface="맑은 고딕"/>
              <a:hlinkClick r:id="rId7"/>
            </a:endParaRPr>
          </a:p>
          <a:p>
            <a:endParaRPr lang="en-US" sz="1200" dirty="0">
              <a:ea typeface="맑은 고딕"/>
              <a:hlinkClick r:id="rId7"/>
            </a:endParaRPr>
          </a:p>
          <a:p>
            <a:endParaRPr lang="en-US" sz="1200" dirty="0">
              <a:ea typeface="맑은 고딕"/>
              <a:hlinkClick r:id="rId7"/>
            </a:endParaRPr>
          </a:p>
          <a:p>
            <a:endParaRPr lang="en-US" altLang="ko-KR" sz="1200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7510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25CDE-75E8-A3C5-4284-9F2F932ACEF9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현 구현 구조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88C07A-83E1-44D3-1060-52C31E96E334}"/>
              </a:ext>
            </a:extLst>
          </p:cNvPr>
          <p:cNvSpPr/>
          <p:nvPr/>
        </p:nvSpPr>
        <p:spPr>
          <a:xfrm>
            <a:off x="5271910" y="2978856"/>
            <a:ext cx="1643945" cy="903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Broker</a:t>
            </a:r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37C93D-2A6D-DF3D-F4FC-4751997D5C7F}"/>
              </a:ext>
            </a:extLst>
          </p:cNvPr>
          <p:cNvSpPr/>
          <p:nvPr/>
        </p:nvSpPr>
        <p:spPr>
          <a:xfrm>
            <a:off x="9295343" y="2874786"/>
            <a:ext cx="1135944" cy="10865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ea typeface="맑은 고딕"/>
              </a:rPr>
              <a:t>Mqtt_publisher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BFFAA7-CF95-4E75-1534-5D8278E023B2}"/>
              </a:ext>
            </a:extLst>
          </p:cNvPr>
          <p:cNvGrpSpPr/>
          <p:nvPr/>
        </p:nvGrpSpPr>
        <p:grpSpPr>
          <a:xfrm>
            <a:off x="1579386" y="1981552"/>
            <a:ext cx="2094089" cy="1999192"/>
            <a:chOff x="1579386" y="2002719"/>
            <a:chExt cx="2094089" cy="199919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DC29D4C-7CDA-EC08-E92C-4FA960C52A92}"/>
                </a:ext>
              </a:extLst>
            </p:cNvPr>
            <p:cNvSpPr/>
            <p:nvPr/>
          </p:nvSpPr>
          <p:spPr>
            <a:xfrm>
              <a:off x="1865842" y="2451450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Node1</a:t>
              </a:r>
              <a:endParaRPr lang="ko-KR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078F679-0E06-A7C1-D678-A41963806A9D}"/>
                </a:ext>
              </a:extLst>
            </p:cNvPr>
            <p:cNvGrpSpPr/>
            <p:nvPr/>
          </p:nvGrpSpPr>
          <p:grpSpPr>
            <a:xfrm>
              <a:off x="1579386" y="2002719"/>
              <a:ext cx="2094089" cy="1999192"/>
              <a:chOff x="2856441" y="2581274"/>
              <a:chExt cx="2094089" cy="1999192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5D0CCFE-68EA-C509-41F7-4F70D59F58C4}"/>
                  </a:ext>
                </a:extLst>
              </p:cNvPr>
              <p:cNvSpPr/>
              <p:nvPr/>
            </p:nvSpPr>
            <p:spPr>
              <a:xfrm>
                <a:off x="2950633" y="2767189"/>
                <a:ext cx="1897944" cy="1813277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3B232-AB54-2F5D-A770-F83B81E49019}"/>
                  </a:ext>
                </a:extLst>
              </p:cNvPr>
              <p:cNvSpPr txBox="1"/>
              <p:nvPr/>
            </p:nvSpPr>
            <p:spPr>
              <a:xfrm>
                <a:off x="2856441" y="2581274"/>
                <a:ext cx="209408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b="1" dirty="0" err="1">
                    <a:ea typeface="맑은 고딕"/>
                  </a:rPr>
                  <a:t>Cona-Brain</a:t>
                </a: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81ECBC2-D711-CEF6-F8DF-804BDB0F4587}"/>
                </a:ext>
              </a:extLst>
            </p:cNvPr>
            <p:cNvSpPr/>
            <p:nvPr/>
          </p:nvSpPr>
          <p:spPr>
            <a:xfrm>
              <a:off x="1865842" y="3234617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Node2</a:t>
              </a:r>
              <a:endParaRPr 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25A937-5C6D-8A47-D436-94D3E81EF988}"/>
              </a:ext>
            </a:extLst>
          </p:cNvPr>
          <p:cNvSpPr txBox="1"/>
          <p:nvPr/>
        </p:nvSpPr>
        <p:spPr>
          <a:xfrm>
            <a:off x="4720872" y="38812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ea typeface="맑은 고딕"/>
              </a:rPr>
              <a:t>mosquitto</a:t>
            </a:r>
            <a:r>
              <a:rPr lang="ko-KR" altLang="en-US" sz="1400" dirty="0">
                <a:ea typeface="맑은 고딕"/>
              </a:rPr>
              <a:t> 로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CA416-4646-5CAC-EFF5-CA7D6C9414B7}"/>
              </a:ext>
            </a:extLst>
          </p:cNvPr>
          <p:cNvSpPr txBox="1"/>
          <p:nvPr/>
        </p:nvSpPr>
        <p:spPr>
          <a:xfrm>
            <a:off x="8488539" y="3944761"/>
            <a:ext cx="2743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mqtt_publisher로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-핸드폰이나 데스크톱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04DEC-4561-2B56-A831-4ABE3D87B1E5}"/>
              </a:ext>
            </a:extLst>
          </p:cNvPr>
          <p:cNvSpPr txBox="1"/>
          <p:nvPr/>
        </p:nvSpPr>
        <p:spPr>
          <a:xfrm>
            <a:off x="727427" y="4784372"/>
            <a:ext cx="377331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mqtt_subscriber로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해당되는 센서 값 요청이 들어올 시 센서 값 반환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775750-92D8-BDCD-2EF2-81208638A212}"/>
              </a:ext>
            </a:extLst>
          </p:cNvPr>
          <p:cNvCxnSpPr/>
          <p:nvPr/>
        </p:nvCxnSpPr>
        <p:spPr>
          <a:xfrm>
            <a:off x="6944077" y="3416300"/>
            <a:ext cx="2290232" cy="423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0B966C-2DFD-A5D3-BD9B-E5FF328BDDDC}"/>
              </a:ext>
            </a:extLst>
          </p:cNvPr>
          <p:cNvCxnSpPr>
            <a:cxnSpLocks/>
          </p:cNvCxnSpPr>
          <p:nvPr/>
        </p:nvCxnSpPr>
        <p:spPr>
          <a:xfrm>
            <a:off x="2689576" y="2682522"/>
            <a:ext cx="2565399" cy="80151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9B6548-12A8-6F23-CEBF-C300C6D6FC42}"/>
              </a:ext>
            </a:extLst>
          </p:cNvPr>
          <p:cNvCxnSpPr>
            <a:cxnSpLocks/>
          </p:cNvCxnSpPr>
          <p:nvPr/>
        </p:nvCxnSpPr>
        <p:spPr>
          <a:xfrm flipV="1">
            <a:off x="2682521" y="3448756"/>
            <a:ext cx="2586565" cy="4515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4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CE5E1-22FD-568A-1FE8-BB7552F5EBC0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최종 구조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084FAB-44BD-11F0-7247-A8A17C9A37BF}"/>
              </a:ext>
            </a:extLst>
          </p:cNvPr>
          <p:cNvSpPr/>
          <p:nvPr/>
        </p:nvSpPr>
        <p:spPr>
          <a:xfrm>
            <a:off x="5271910" y="2978856"/>
            <a:ext cx="1643945" cy="903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Broker</a:t>
            </a:r>
            <a:endParaRPr lang="ko-KR" altLang="en-US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C7D6C0-CFA7-CBF5-30BA-31C52F21C8F4}"/>
              </a:ext>
            </a:extLst>
          </p:cNvPr>
          <p:cNvSpPr/>
          <p:nvPr/>
        </p:nvSpPr>
        <p:spPr>
          <a:xfrm>
            <a:off x="9295343" y="2874786"/>
            <a:ext cx="1135944" cy="10865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ea typeface="맑은 고딕"/>
              </a:rPr>
              <a:t>Mqtt_publisher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8DF10-CF55-2E60-2632-F81ABEC5A007}"/>
              </a:ext>
            </a:extLst>
          </p:cNvPr>
          <p:cNvSpPr txBox="1"/>
          <p:nvPr/>
        </p:nvSpPr>
        <p:spPr>
          <a:xfrm>
            <a:off x="4720872" y="38812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 err="1">
                <a:ea typeface="맑은 고딕"/>
              </a:rPr>
              <a:t>mosquitto</a:t>
            </a:r>
            <a:r>
              <a:rPr lang="ko-KR" altLang="en-US" sz="1400" dirty="0">
                <a:ea typeface="맑은 고딕"/>
              </a:rPr>
              <a:t> 로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2F629-4073-DE59-A6E6-0D9E829CD309}"/>
              </a:ext>
            </a:extLst>
          </p:cNvPr>
          <p:cNvSpPr txBox="1"/>
          <p:nvPr/>
        </p:nvSpPr>
        <p:spPr>
          <a:xfrm>
            <a:off x="8488539" y="3944761"/>
            <a:ext cx="2743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mqtt_publisher로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-핸드폰이나 데스크톱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7FB81D-9121-F29E-8795-925CE97B16A2}"/>
              </a:ext>
            </a:extLst>
          </p:cNvPr>
          <p:cNvCxnSpPr/>
          <p:nvPr/>
        </p:nvCxnSpPr>
        <p:spPr>
          <a:xfrm>
            <a:off x="6944077" y="3416300"/>
            <a:ext cx="2290232" cy="423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6981AE-C414-51BA-7B8F-CECCDC8D8399}"/>
              </a:ext>
            </a:extLst>
          </p:cNvPr>
          <p:cNvGrpSpPr/>
          <p:nvPr/>
        </p:nvGrpSpPr>
        <p:grpSpPr>
          <a:xfrm>
            <a:off x="1727553" y="1438275"/>
            <a:ext cx="2094089" cy="1166638"/>
            <a:chOff x="1579386" y="2002719"/>
            <a:chExt cx="2094089" cy="11666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D1A8A9A-C5DC-4172-BC16-0FB2B061CB2D}"/>
                </a:ext>
              </a:extLst>
            </p:cNvPr>
            <p:cNvSpPr/>
            <p:nvPr/>
          </p:nvSpPr>
          <p:spPr>
            <a:xfrm>
              <a:off x="1745898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Node1</a:t>
              </a:r>
              <a:endParaRPr lang="ko-KR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FAE34C-6721-5317-7D5A-EF236BBF0EED}"/>
                </a:ext>
              </a:extLst>
            </p:cNvPr>
            <p:cNvGrpSpPr/>
            <p:nvPr/>
          </p:nvGrpSpPr>
          <p:grpSpPr>
            <a:xfrm>
              <a:off x="1579386" y="2002719"/>
              <a:ext cx="2094089" cy="1166638"/>
              <a:chOff x="2856441" y="2581274"/>
              <a:chExt cx="2094089" cy="1166638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6FBE8C12-AC56-3F92-CD7D-8E6F0ECD442B}"/>
                  </a:ext>
                </a:extLst>
              </p:cNvPr>
              <p:cNvSpPr/>
              <p:nvPr/>
            </p:nvSpPr>
            <p:spPr>
              <a:xfrm>
                <a:off x="2950633" y="2767189"/>
                <a:ext cx="1897944" cy="980723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868C8E-469F-C966-3982-F09768ECBB8B}"/>
                  </a:ext>
                </a:extLst>
              </p:cNvPr>
              <p:cNvSpPr txBox="1"/>
              <p:nvPr/>
            </p:nvSpPr>
            <p:spPr>
              <a:xfrm>
                <a:off x="2856441" y="2581274"/>
                <a:ext cx="209408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400" b="1" dirty="0" err="1">
                    <a:ea typeface="맑은 고딕"/>
                  </a:rPr>
                  <a:t>Cona-Brain</a:t>
                </a:r>
                <a:r>
                  <a:rPr lang="ko-KR" altLang="en-US" sz="1400" b="1" dirty="0">
                    <a:ea typeface="맑은 고딕"/>
                  </a:rPr>
                  <a:t> 1</a:t>
                </a:r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AD9551F-200B-E59A-43C0-0628D42C6599}"/>
                </a:ext>
              </a:extLst>
            </p:cNvPr>
            <p:cNvSpPr/>
            <p:nvPr/>
          </p:nvSpPr>
          <p:spPr>
            <a:xfrm>
              <a:off x="2670175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Node2</a:t>
              </a:r>
              <a:endParaRPr lang="ko-KR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43EB3F4-9DA4-81FF-F7B6-BB97C0BDB8A6}"/>
              </a:ext>
            </a:extLst>
          </p:cNvPr>
          <p:cNvSpPr txBox="1"/>
          <p:nvPr/>
        </p:nvSpPr>
        <p:spPr>
          <a:xfrm>
            <a:off x="854427" y="5595761"/>
            <a:ext cx="377331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 err="1">
                <a:ea typeface="맑은 고딕"/>
              </a:rPr>
              <a:t>mqtt_subscriber로</a:t>
            </a:r>
            <a:r>
              <a:rPr lang="ko-KR" altLang="en-US" sz="1100" dirty="0">
                <a:ea typeface="맑은 고딕"/>
              </a:rPr>
              <a:t> 실행</a:t>
            </a:r>
          </a:p>
          <a:p>
            <a:pPr algn="ctr"/>
            <a:endParaRPr lang="ko-KR" altLang="en-US" sz="1100" dirty="0">
              <a:ea typeface="맑은 고딕"/>
            </a:endParaRPr>
          </a:p>
          <a:p>
            <a:pPr algn="ctr"/>
            <a:r>
              <a:rPr lang="ko-KR" altLang="en-US" sz="1100" dirty="0">
                <a:ea typeface="맑은 고딕"/>
              </a:rPr>
              <a:t>해당되는 센서 값 요청이 들어올 시 센서 값 반환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4D2FC1-79C7-6C9F-56D2-134C226087CA}"/>
              </a:ext>
            </a:extLst>
          </p:cNvPr>
          <p:cNvGrpSpPr/>
          <p:nvPr/>
        </p:nvGrpSpPr>
        <p:grpSpPr>
          <a:xfrm>
            <a:off x="4798768" y="4641268"/>
            <a:ext cx="2743199" cy="1298189"/>
            <a:chOff x="4780333" y="4223397"/>
            <a:chExt cx="2743199" cy="129818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172330B-5BFF-FA79-F4BB-84AA851DFF08}"/>
                </a:ext>
              </a:extLst>
            </p:cNvPr>
            <p:cNvSpPr/>
            <p:nvPr/>
          </p:nvSpPr>
          <p:spPr>
            <a:xfrm>
              <a:off x="4804424" y="4458474"/>
              <a:ext cx="2695222" cy="106311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784D1E-9A50-37E4-AC0C-161A620388A5}"/>
                </a:ext>
              </a:extLst>
            </p:cNvPr>
            <p:cNvSpPr txBox="1"/>
            <p:nvPr/>
          </p:nvSpPr>
          <p:spPr>
            <a:xfrm>
              <a:off x="4780333" y="4223397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dirty="0" err="1">
                  <a:ea typeface="맑은 고딕"/>
                </a:rPr>
                <a:t>Control</a:t>
              </a:r>
              <a:r>
                <a:rPr lang="ko-KR" altLang="en-US" b="1" dirty="0">
                  <a:ea typeface="맑은 고딕"/>
                </a:rPr>
                <a:t> </a:t>
              </a:r>
              <a:r>
                <a:rPr lang="ko-KR" altLang="en-US" b="1" dirty="0" err="1">
                  <a:ea typeface="맑은 고딕"/>
                </a:rPr>
                <a:t>Tower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0B6C13-39C8-477D-A88D-7564DC377CC4}"/>
              </a:ext>
            </a:extLst>
          </p:cNvPr>
          <p:cNvGrpSpPr/>
          <p:nvPr/>
        </p:nvGrpSpPr>
        <p:grpSpPr>
          <a:xfrm>
            <a:off x="1727553" y="2778830"/>
            <a:ext cx="2094089" cy="1166638"/>
            <a:chOff x="1579386" y="2002719"/>
            <a:chExt cx="2094089" cy="116663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FDED3E0-7BE8-2A6C-1A5D-25DED6D07BD0}"/>
                </a:ext>
              </a:extLst>
            </p:cNvPr>
            <p:cNvSpPr/>
            <p:nvPr/>
          </p:nvSpPr>
          <p:spPr>
            <a:xfrm>
              <a:off x="1745898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Node1</a:t>
              </a:r>
              <a:endParaRPr lang="ko-KR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DF81062-CA89-ABDB-984E-F28929CCB5F5}"/>
                </a:ext>
              </a:extLst>
            </p:cNvPr>
            <p:cNvGrpSpPr/>
            <p:nvPr/>
          </p:nvGrpSpPr>
          <p:grpSpPr>
            <a:xfrm>
              <a:off x="1579386" y="2002719"/>
              <a:ext cx="2094089" cy="1166638"/>
              <a:chOff x="2856441" y="2581274"/>
              <a:chExt cx="2094089" cy="116663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FCC7B75-83DD-20DB-F454-E143DB35C9CE}"/>
                  </a:ext>
                </a:extLst>
              </p:cNvPr>
              <p:cNvSpPr/>
              <p:nvPr/>
            </p:nvSpPr>
            <p:spPr>
              <a:xfrm>
                <a:off x="2950633" y="2767189"/>
                <a:ext cx="1897944" cy="980723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758D00-93A9-C8C7-DD19-8BA1AF3A627F}"/>
                  </a:ext>
                </a:extLst>
              </p:cNvPr>
              <p:cNvSpPr txBox="1"/>
              <p:nvPr/>
            </p:nvSpPr>
            <p:spPr>
              <a:xfrm>
                <a:off x="2856441" y="2581274"/>
                <a:ext cx="209408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400" b="1" dirty="0" err="1">
                    <a:ea typeface="맑은 고딕"/>
                  </a:rPr>
                  <a:t>Cona-Brain</a:t>
                </a:r>
                <a:r>
                  <a:rPr lang="ko-KR" altLang="en-US" sz="1400" b="1" dirty="0">
                    <a:ea typeface="맑은 고딕"/>
                  </a:rPr>
                  <a:t> 2</a:t>
                </a:r>
              </a:p>
            </p:txBody>
          </p: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E56C5A2-844C-8BED-DDEA-3975B4FB99E8}"/>
                </a:ext>
              </a:extLst>
            </p:cNvPr>
            <p:cNvSpPr/>
            <p:nvPr/>
          </p:nvSpPr>
          <p:spPr>
            <a:xfrm>
              <a:off x="2670175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Node2</a:t>
              </a:r>
              <a:endParaRPr lang="ko-KR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AB49A2-6508-F250-9082-0FBB0A29E1E6}"/>
              </a:ext>
            </a:extLst>
          </p:cNvPr>
          <p:cNvGrpSpPr/>
          <p:nvPr/>
        </p:nvGrpSpPr>
        <p:grpSpPr>
          <a:xfrm>
            <a:off x="1727553" y="4119386"/>
            <a:ext cx="2094089" cy="1166638"/>
            <a:chOff x="1579386" y="2002719"/>
            <a:chExt cx="2094089" cy="116663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AB8672-E764-B850-3655-34D4B2EB580D}"/>
                </a:ext>
              </a:extLst>
            </p:cNvPr>
            <p:cNvSpPr/>
            <p:nvPr/>
          </p:nvSpPr>
          <p:spPr>
            <a:xfrm>
              <a:off x="1745898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Node1</a:t>
              </a:r>
              <a:endParaRPr lang="ko-KR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1855765-63D2-D5CF-5F6C-0DEB8D2E57DA}"/>
                </a:ext>
              </a:extLst>
            </p:cNvPr>
            <p:cNvGrpSpPr/>
            <p:nvPr/>
          </p:nvGrpSpPr>
          <p:grpSpPr>
            <a:xfrm>
              <a:off x="1579386" y="2002719"/>
              <a:ext cx="2094089" cy="1166638"/>
              <a:chOff x="2856441" y="2581274"/>
              <a:chExt cx="2094089" cy="116663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1F34E9F-0FC9-E012-BF0B-3FDBCB91E501}"/>
                  </a:ext>
                </a:extLst>
              </p:cNvPr>
              <p:cNvSpPr/>
              <p:nvPr/>
            </p:nvSpPr>
            <p:spPr>
              <a:xfrm>
                <a:off x="2950633" y="2767189"/>
                <a:ext cx="1897944" cy="980723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EA4850-29BD-9326-92B7-6373403D89F7}"/>
                  </a:ext>
                </a:extLst>
              </p:cNvPr>
              <p:cNvSpPr txBox="1"/>
              <p:nvPr/>
            </p:nvSpPr>
            <p:spPr>
              <a:xfrm>
                <a:off x="2856441" y="2581274"/>
                <a:ext cx="209408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400" b="1" dirty="0" err="1">
                    <a:ea typeface="맑은 고딕"/>
                  </a:rPr>
                  <a:t>Cona-Brain</a:t>
                </a:r>
                <a:r>
                  <a:rPr lang="ko-KR" altLang="en-US" sz="1400" b="1" dirty="0">
                    <a:ea typeface="맑은 고딕"/>
                  </a:rPr>
                  <a:t> 3</a:t>
                </a:r>
              </a:p>
            </p:txBody>
          </p:sp>
        </p:grp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4B18C30-30B3-201F-6C88-20559E5AD38B}"/>
                </a:ext>
              </a:extLst>
            </p:cNvPr>
            <p:cNvSpPr/>
            <p:nvPr/>
          </p:nvSpPr>
          <p:spPr>
            <a:xfrm>
              <a:off x="2670175" y="2458506"/>
              <a:ext cx="762001" cy="51505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800" dirty="0" err="1">
                  <a:ea typeface="맑은 고딕"/>
                </a:rPr>
                <a:t>Sensor</a:t>
              </a:r>
              <a:r>
                <a:rPr lang="ko-KR" altLang="en-US" sz="800" dirty="0">
                  <a:ea typeface="맑은 고딕"/>
                </a:rPr>
                <a:t> </a:t>
              </a:r>
              <a:endParaRPr lang="ko-KR" dirty="0"/>
            </a:p>
            <a:p>
              <a:pPr algn="ctr"/>
              <a:r>
                <a:rPr lang="ko-KR" altLang="en-US" sz="800" dirty="0">
                  <a:ea typeface="맑은 고딕"/>
                </a:rPr>
                <a:t>Node2</a:t>
              </a:r>
              <a:endParaRPr lang="ko-KR" dirty="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4F2CC1-D002-C8E9-C907-C8CCBBC75AF9}"/>
              </a:ext>
            </a:extLst>
          </p:cNvPr>
          <p:cNvCxnSpPr/>
          <p:nvPr/>
        </p:nvCxnSpPr>
        <p:spPr>
          <a:xfrm>
            <a:off x="3712634" y="2118077"/>
            <a:ext cx="1507065" cy="126717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EA9B45-B089-B076-E79C-4ED303177ECC}"/>
              </a:ext>
            </a:extLst>
          </p:cNvPr>
          <p:cNvCxnSpPr>
            <a:cxnSpLocks/>
          </p:cNvCxnSpPr>
          <p:nvPr/>
        </p:nvCxnSpPr>
        <p:spPr>
          <a:xfrm flipV="1">
            <a:off x="3754967" y="3399365"/>
            <a:ext cx="1478843" cy="7337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9688EF9-97FC-A8C6-39C9-CAF737D70C4A}"/>
              </a:ext>
            </a:extLst>
          </p:cNvPr>
          <p:cNvCxnSpPr>
            <a:cxnSpLocks/>
          </p:cNvCxnSpPr>
          <p:nvPr/>
        </p:nvCxnSpPr>
        <p:spPr>
          <a:xfrm flipV="1">
            <a:off x="3742449" y="3411428"/>
            <a:ext cx="1466553" cy="1480619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4C13B-1B9E-14F0-AD4C-B7694EB5E227}"/>
              </a:ext>
            </a:extLst>
          </p:cNvPr>
          <p:cNvSpPr txBox="1"/>
          <p:nvPr/>
        </p:nvSpPr>
        <p:spPr>
          <a:xfrm>
            <a:off x="4988642" y="5025512"/>
            <a:ext cx="24728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 err="1">
                <a:ea typeface="맑은 고딕"/>
              </a:rPr>
              <a:t>Cona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brain</a:t>
            </a:r>
            <a:r>
              <a:rPr lang="ko-KR" altLang="en-US" sz="1100" dirty="0">
                <a:ea typeface="맑은 고딕"/>
              </a:rPr>
              <a:t> 실시간 정보 저장</a:t>
            </a:r>
          </a:p>
          <a:p>
            <a:r>
              <a:rPr lang="ko-KR" altLang="en-US" sz="1100" dirty="0">
                <a:ea typeface="맑은 고딕"/>
              </a:rPr>
              <a:t>예) </a:t>
            </a:r>
            <a:r>
              <a:rPr lang="ko-KR" altLang="en-US" sz="1100" dirty="0" err="1">
                <a:ea typeface="맑은 고딕"/>
              </a:rPr>
              <a:t>좌표값</a:t>
            </a:r>
            <a:r>
              <a:rPr lang="ko-KR" altLang="en-US" sz="1100" dirty="0">
                <a:ea typeface="맑은 고딕"/>
              </a:rPr>
              <a:t> 충돌방지용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79496-2E1B-7CA9-D2FB-C67A1AF836D5}"/>
              </a:ext>
            </a:extLst>
          </p:cNvPr>
          <p:cNvCxnSpPr/>
          <p:nvPr/>
        </p:nvCxnSpPr>
        <p:spPr>
          <a:xfrm flipH="1">
            <a:off x="6124575" y="4177787"/>
            <a:ext cx="1229" cy="521111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2F11F-D47E-46F5-4298-EE2DCAF7E517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개선 사항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68D7C-79B7-6298-7AFA-DFC7CE792032}"/>
              </a:ext>
            </a:extLst>
          </p:cNvPr>
          <p:cNvSpPr txBox="1"/>
          <p:nvPr/>
        </p:nvSpPr>
        <p:spPr>
          <a:xfrm>
            <a:off x="408164" y="-106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주의 사항</a:t>
            </a:r>
            <a:endParaRPr lang="ko-KR" altLang="en-US" sz="1400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0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202</cp:revision>
  <dcterms:created xsi:type="dcterms:W3CDTF">2022-04-27T01:47:06Z</dcterms:created>
  <dcterms:modified xsi:type="dcterms:W3CDTF">2022-04-27T23:34:31Z</dcterms:modified>
</cp:coreProperties>
</file>