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```yaml
---
marp: true
theme: Marp-slide
paginate: true
---
```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커스텀 테마 사용하기
### 주요 스타일링 포인트
- `section`: 슬라이드 기본 크기와 배경
- `h1`, `h2`, `h3`: 제목 스타일
- `ul`, `li`: 목록 스타일
- `code`, `pre`: 코드 블록
- `header`, `footer`: 머리글/바닥글
자세한 스타일링 옵션은 [Marp 공식 문서](https://marpit.marp.app/theme-css) 참고
---
# VS Code에서 미리보기
&lt;div class="two-columns"&gt;
&lt;div class="left-column"&gt;
1. 단축키 사용: 
   - **Window**: `Ctrl+K V` (측면에 미리보기 열기)
   - **Mac**: `Cmd+K V` (측면에 미리보기 열기)
2. 또는 명령 팔레트에서 "Marp: Toggle Preview" 선택
&lt;/div&gt;
&lt;div class="right-column"&gt;
![height:400px](./image/Marp_미리보기.png)
&lt;/div&gt;
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Marp란?</dc:title>
  <dc:subject>PptxGenJS Presentation</dc:subject>
  <dc:creator>Created by Marp</dc:creator>
  <cp:lastModifiedBy>Created by Marp</cp:lastModifiedBy>
  <cp:revision>1</cp:revision>
  <dcterms:created xsi:type="dcterms:W3CDTF">2025-08-31T08:08:30Z</dcterms:created>
  <dcterms:modified xsi:type="dcterms:W3CDTF">2025-08-31T08:08:30Z</dcterms:modified>
</cp:coreProperties>
</file>