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8020-E623-EC0C-1841-447A87172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D7E6C-D5AC-E3B0-4E54-3629E76AF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84A14-CA3F-4401-5364-EE2495ED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696A-AA0A-FDD5-BFF1-B6CA4E13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3540-20BF-6AEE-063E-61CA8F700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687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87FC1-7D41-9E13-5B8C-E5714EE71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6BBE4D-4B6B-C725-0CA9-355CCCB16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EECE6-D0E3-08DE-7D23-EC20F2F33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8054F-421E-4DCF-EDB1-D9D40EBF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D8909-CFAF-FD9B-EDE4-4B918E57D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736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AE4D7-10C9-33B6-4CE5-2CE62FE90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B5BE4-7925-8F0E-EA47-FDEEC088F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E61AE-FEE4-6FA7-42E1-F5C6901B1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329E8-D4E3-8164-DB2D-8AAA49A92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B32BE-2C71-7DF9-24C5-5E9A6E40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21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5361C-6881-DE0E-250F-DE2EC7F6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6824-CB05-3840-22CD-E76C89E5D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BD75-F746-43CE-E007-7D1E80CEA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7A563-724C-0264-047C-407C0BAD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96838-345C-27E2-B160-197C8351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04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279F4-13D7-768C-860B-1EE8D792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1363A-35CE-7304-0163-A733ECA66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3F544-1E56-C249-D5B9-5B628928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FDDD5-ADD5-D3FB-7044-AA3BC251D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773F3-7F4E-98E7-AD06-619941C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17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7604-735F-EDA0-F525-9C65CE2C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6117F-B70F-1F56-F3F9-A38BAFB81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AE5AB1-C8A2-D7B0-0AED-B2C7FA354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3B1A7A-8761-AF6E-667D-6A83A2184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F94FB-CA2E-1F52-9E56-E276B680B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ADDF0-0424-09FC-9071-5EFA75EA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84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937E-A20B-DD3D-BFFE-2FB703F8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FC28E-6D9C-B8C4-E5DC-AAAFEDCFE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0D252-1AA2-5DE8-484F-7396A0112A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D01F6-479A-0172-1551-EA9223BE4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BAE2C-6C7E-FC95-C82F-C6E5EBF0FA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E4FC6-7AB3-CAAB-E673-7014B7D99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15E28E-4B50-B43F-CB57-B009855B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801B5C-4597-54C7-08D5-9CEC50FD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027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B247-2424-654E-31CB-FFBC77480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F5D9B4-57E3-29C8-09AD-1DF21A45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E008CF-9E51-8C97-6FF4-DF653D89E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44C017-4FC9-D05F-9630-64BBF7E7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17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79FBB-C194-F939-1860-5FA0525F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38C51-9428-10E4-26EA-D2756B41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74D3F-11BB-9693-7C95-E00E4B9F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1429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29FD-CFA0-86BD-8644-13168ACE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ED41-7A53-BFDD-A44A-C1FEE8A13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BE917-8BE3-9777-534F-5E1A516C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4259A-9B22-0A93-6FDD-356698EF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9C5DC-E168-2BEA-B362-E7CF169B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87472-BA61-F508-C279-BA7D2064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06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54D5-573A-BF00-BF66-928541FC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E3574-644A-6BD5-FF70-60AD56AA2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DD7B4-7EFE-EC2D-81C5-280EDC839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0071D-C770-411D-9FBB-51250BB09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BA686-62D2-BAA7-C65C-15F20FF46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0C6E9-0158-7B66-0E3F-754A9DC3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2744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F9448-C6B9-5187-3329-133CA330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5070D-7CFD-8095-6015-65856FA8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F70E4-ECAB-8B77-1577-83FE9C2E51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6BF30-0963-476F-B164-57B6C36B3F6E}" type="datetimeFigureOut">
              <a:rPr lang="de-DE" smtClean="0"/>
              <a:t>27.08.2025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153B4-810F-ACC7-0FDB-7208F9D8E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F3280-7BA0-C255-A59D-0E94B2AEE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2CB31-D9AE-4A1B-9755-8D8B93EEEB1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83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EAABC-F9F0-7CD0-0983-FA15C79D5E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DES Instrument Cluster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F105B-F4DA-3DBE-BCD5-D1D8DA7CB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SEA:ME 2025</a:t>
            </a:r>
          </a:p>
          <a:p>
            <a:r>
              <a:rPr lang="en-GB" dirty="0"/>
              <a:t>Team 2</a:t>
            </a:r>
          </a:p>
          <a:p>
            <a:r>
              <a:rPr lang="en-GB" dirty="0"/>
              <a:t>Aakash Som, </a:t>
            </a:r>
            <a:r>
              <a:rPr lang="en-GB" dirty="0" err="1"/>
              <a:t>Donghyun</a:t>
            </a:r>
            <a:r>
              <a:rPr lang="en-GB" dirty="0"/>
              <a:t> Kim and </a:t>
            </a:r>
            <a:r>
              <a:rPr lang="en-GB" dirty="0" err="1"/>
              <a:t>Jojeong</a:t>
            </a:r>
            <a:r>
              <a:rPr lang="en-GB" dirty="0"/>
              <a:t> Min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1980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8C49-9ACC-4DD8-CE9F-63B660E50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B916B-6DAE-4E9B-B7C0-2DFC6C7B0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design and implement a Qt-based graphical user interface (GUI) for the instrument cluster.</a:t>
            </a:r>
          </a:p>
          <a:p>
            <a:r>
              <a:rPr lang="en-US" dirty="0"/>
              <a:t>To integrate an Arduino based speed sensor system with the Raspberry Pi using the CAN bus protocol.</a:t>
            </a:r>
          </a:p>
          <a:p>
            <a:r>
              <a:rPr lang="en-US" dirty="0"/>
              <a:t>To display real-time speed data on the instrument cluster GUI.</a:t>
            </a:r>
          </a:p>
          <a:p>
            <a:r>
              <a:rPr lang="en-US" dirty="0"/>
              <a:t>To test the functionality of the instrument cluster using realistic driving scenarios.</a:t>
            </a:r>
          </a:p>
          <a:p>
            <a:r>
              <a:rPr lang="en-US" dirty="0"/>
              <a:t>To document the project in a comprehensive manner, including a detailed explanation of the system architecture, software design, implementation, results, and conclusions.</a:t>
            </a:r>
          </a:p>
          <a:p>
            <a:r>
              <a:rPr lang="en-US" dirty="0"/>
              <a:t>BONUS Part:</a:t>
            </a:r>
          </a:p>
          <a:p>
            <a:pPr lvl="1"/>
            <a:r>
              <a:rPr lang="en-US" dirty="0"/>
              <a:t>To display battery level of </a:t>
            </a:r>
            <a:r>
              <a:rPr lang="en-US" dirty="0" err="1"/>
              <a:t>PiRacer</a:t>
            </a:r>
            <a:r>
              <a:rPr lang="en-US" dirty="0"/>
              <a:t> on Instrument Cluster.</a:t>
            </a:r>
          </a:p>
        </p:txBody>
      </p:sp>
    </p:spTree>
    <p:extLst>
      <p:ext uri="{BB962C8B-B14F-4D97-AF65-F5344CB8AC3E}">
        <p14:creationId xmlns:p14="http://schemas.microsoft.com/office/powerpoint/2010/main" val="210900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BCF6C-175C-6E47-C786-D04D0BFE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Physical Architecture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E16C89-305A-3AE8-E8F1-5840BC185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10" y="1825625"/>
            <a:ext cx="6404979" cy="4351338"/>
          </a:xfrm>
        </p:spPr>
      </p:pic>
    </p:spTree>
    <p:extLst>
      <p:ext uri="{BB962C8B-B14F-4D97-AF65-F5344CB8AC3E}">
        <p14:creationId xmlns:p14="http://schemas.microsoft.com/office/powerpoint/2010/main" val="34236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F5C4E-B7C1-E85A-F1FE-2790BF9C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Structure</a:t>
            </a:r>
            <a:endParaRPr lang="de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DA4C92-20A9-69C2-C579-5C6D04521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290" y="2112022"/>
            <a:ext cx="7979800" cy="3667420"/>
          </a:xfrm>
        </p:spPr>
      </p:pic>
    </p:spTree>
    <p:extLst>
      <p:ext uri="{BB962C8B-B14F-4D97-AF65-F5344CB8AC3E}">
        <p14:creationId xmlns:p14="http://schemas.microsoft.com/office/powerpoint/2010/main" val="3924210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 Instrument Cluster</vt:lpstr>
      <vt:lpstr>Objective</vt:lpstr>
      <vt:lpstr>Physical Architecture</vt:lpstr>
      <vt:lpstr>Code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Aakash Som</dc:creator>
  <cp:lastModifiedBy>Aakash Som</cp:lastModifiedBy>
  <cp:revision>1</cp:revision>
  <dcterms:created xsi:type="dcterms:W3CDTF">2025-08-27T11:59:41Z</dcterms:created>
  <dcterms:modified xsi:type="dcterms:W3CDTF">2025-08-27T11:59:57Z</dcterms:modified>
</cp:coreProperties>
</file>