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2"/>
  </p:notesMasterIdLst>
  <p:sldIdLst>
    <p:sldId id="264" r:id="rId2"/>
    <p:sldId id="266" r:id="rId3"/>
    <p:sldId id="270" r:id="rId4"/>
    <p:sldId id="271" r:id="rId5"/>
    <p:sldId id="292" r:id="rId6"/>
    <p:sldId id="288" r:id="rId7"/>
    <p:sldId id="289" r:id="rId8"/>
    <p:sldId id="282" r:id="rId9"/>
    <p:sldId id="283" r:id="rId10"/>
    <p:sldId id="260" r:id="rId11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D0EC"/>
    <a:srgbClr val="D1DAD5"/>
    <a:srgbClr val="FFE8D3"/>
    <a:srgbClr val="F2E6CC"/>
    <a:srgbClr val="EEE9E3"/>
    <a:srgbClr val="E03A00"/>
    <a:srgbClr val="172B7E"/>
    <a:srgbClr val="2BA287"/>
    <a:srgbClr val="19A78C"/>
    <a:srgbClr val="1993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4" autoAdjust="0"/>
    <p:restoredTop sz="80720" autoAdjust="0"/>
  </p:normalViewPr>
  <p:slideViewPr>
    <p:cSldViewPr snapToGrid="0" snapToObjects="1">
      <p:cViewPr varScale="1">
        <p:scale>
          <a:sx n="89" d="100"/>
          <a:sy n="89" d="100"/>
        </p:scale>
        <p:origin x="1392" y="7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53C0DC-0723-48B6-9A84-6F0C284FFDAD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C8F38500-30E4-4478-B3DE-13B097111BF2}">
      <dgm:prSet phldrT="[Texto]"/>
      <dgm:spPr/>
      <dgm:t>
        <a:bodyPr/>
        <a:lstStyle/>
        <a:p>
          <a:r>
            <a:rPr lang="es-ES" dirty="0"/>
            <a:t>KDD (1996)</a:t>
          </a:r>
        </a:p>
      </dgm:t>
    </dgm:pt>
    <dgm:pt modelId="{FDDA456A-9715-4F4C-A9C5-892E5B4C2DB1}" type="parTrans" cxnId="{B3D3A487-8E87-4C6B-B56C-87C7D66A904B}">
      <dgm:prSet/>
      <dgm:spPr/>
      <dgm:t>
        <a:bodyPr/>
        <a:lstStyle/>
        <a:p>
          <a:endParaRPr lang="es-ES"/>
        </a:p>
      </dgm:t>
    </dgm:pt>
    <dgm:pt modelId="{0A703A4F-6460-4D08-8A18-8B08A0FDB642}" type="sibTrans" cxnId="{B3D3A487-8E87-4C6B-B56C-87C7D66A904B}">
      <dgm:prSet/>
      <dgm:spPr/>
      <dgm:t>
        <a:bodyPr/>
        <a:lstStyle/>
        <a:p>
          <a:endParaRPr lang="es-ES"/>
        </a:p>
      </dgm:t>
    </dgm:pt>
    <dgm:pt modelId="{2DBF73C2-88E5-488D-9181-19B6292BCD29}">
      <dgm:prSet phldrT="[Texto]"/>
      <dgm:spPr/>
      <dgm:t>
        <a:bodyPr/>
        <a:lstStyle/>
        <a:p>
          <a:r>
            <a:rPr lang="es-MX" dirty="0"/>
            <a:t>Enfocado en extracción de conocimiento desde grandes volúmenes de datos</a:t>
          </a:r>
          <a:endParaRPr lang="es-ES" dirty="0"/>
        </a:p>
      </dgm:t>
    </dgm:pt>
    <dgm:pt modelId="{9426093B-9504-44EE-A6E4-E4C88BA304BE}" type="parTrans" cxnId="{534D5AD1-3C92-4098-9AB6-708304122FBA}">
      <dgm:prSet/>
      <dgm:spPr/>
      <dgm:t>
        <a:bodyPr/>
        <a:lstStyle/>
        <a:p>
          <a:endParaRPr lang="es-ES"/>
        </a:p>
      </dgm:t>
    </dgm:pt>
    <dgm:pt modelId="{10562941-E276-423D-80BD-B23304A2E892}" type="sibTrans" cxnId="{534D5AD1-3C92-4098-9AB6-708304122FBA}">
      <dgm:prSet/>
      <dgm:spPr/>
      <dgm:t>
        <a:bodyPr/>
        <a:lstStyle/>
        <a:p>
          <a:endParaRPr lang="es-ES"/>
        </a:p>
      </dgm:t>
    </dgm:pt>
    <dgm:pt modelId="{C8D53D8D-B190-49AC-A2FA-073F5B149DDF}">
      <dgm:prSet phldrT="[Texto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s-ES" dirty="0"/>
            <a:t>CRISP-DM (1999)</a:t>
          </a:r>
        </a:p>
      </dgm:t>
    </dgm:pt>
    <dgm:pt modelId="{75320775-067E-48DA-B40F-E73EBC6BC0C8}" type="parTrans" cxnId="{17F4AD74-3D36-4329-B552-407B9B2869B7}">
      <dgm:prSet/>
      <dgm:spPr/>
      <dgm:t>
        <a:bodyPr/>
        <a:lstStyle/>
        <a:p>
          <a:endParaRPr lang="es-ES"/>
        </a:p>
      </dgm:t>
    </dgm:pt>
    <dgm:pt modelId="{3E245F13-FFEE-4AFC-9B34-9ACF8A6FA322}" type="sibTrans" cxnId="{17F4AD74-3D36-4329-B552-407B9B2869B7}">
      <dgm:prSet/>
      <dgm:spPr/>
      <dgm:t>
        <a:bodyPr/>
        <a:lstStyle/>
        <a:p>
          <a:endParaRPr lang="es-ES"/>
        </a:p>
      </dgm:t>
    </dgm:pt>
    <dgm:pt modelId="{650CF7A7-F315-41C1-B7AB-27DFE754CB1C}">
      <dgm:prSet phldrT="[Texto]"/>
      <dgm:spPr/>
      <dgm:t>
        <a:bodyPr/>
        <a:lstStyle/>
        <a:p>
          <a:r>
            <a:rPr lang="es-ES" dirty="0"/>
            <a:t>Obtener – Limpiar – Explorar – Modelar – Comunicar</a:t>
          </a:r>
        </a:p>
      </dgm:t>
    </dgm:pt>
    <dgm:pt modelId="{3D1DC2DC-D9EE-4CB2-981B-0A816D94B4A9}" type="parTrans" cxnId="{F0C2C08A-4D78-4D99-A2FA-239512E12FAF}">
      <dgm:prSet/>
      <dgm:spPr/>
      <dgm:t>
        <a:bodyPr/>
        <a:lstStyle/>
        <a:p>
          <a:endParaRPr lang="es-ES"/>
        </a:p>
      </dgm:t>
    </dgm:pt>
    <dgm:pt modelId="{1C8420DD-BEDE-4224-A7A4-BB7E2A5E0A94}" type="sibTrans" cxnId="{F0C2C08A-4D78-4D99-A2FA-239512E12FAF}">
      <dgm:prSet/>
      <dgm:spPr/>
      <dgm:t>
        <a:bodyPr/>
        <a:lstStyle/>
        <a:p>
          <a:endParaRPr lang="es-ES"/>
        </a:p>
      </dgm:t>
    </dgm:pt>
    <dgm:pt modelId="{2CB95D01-DA87-4968-80C1-EB0536207703}">
      <dgm:prSet phldrT="[Texto]"/>
      <dgm:spPr/>
      <dgm:t>
        <a:bodyPr/>
        <a:lstStyle/>
        <a:p>
          <a:r>
            <a:rPr lang="es-ES" dirty="0"/>
            <a:t>O.S.E.M.N. Framework (2010)</a:t>
          </a:r>
        </a:p>
      </dgm:t>
    </dgm:pt>
    <dgm:pt modelId="{55706B0A-C455-4835-9894-7BBDFD7B775B}" type="sibTrans" cxnId="{D5F0F572-96E8-4AED-A907-9DA92F0B333A}">
      <dgm:prSet/>
      <dgm:spPr/>
      <dgm:t>
        <a:bodyPr/>
        <a:lstStyle/>
        <a:p>
          <a:endParaRPr lang="es-ES"/>
        </a:p>
      </dgm:t>
    </dgm:pt>
    <dgm:pt modelId="{A72E4324-BA8F-4753-B8A7-5937E45F5415}" type="parTrans" cxnId="{D5F0F572-96E8-4AED-A907-9DA92F0B333A}">
      <dgm:prSet/>
      <dgm:spPr/>
      <dgm:t>
        <a:bodyPr/>
        <a:lstStyle/>
        <a:p>
          <a:endParaRPr lang="es-ES"/>
        </a:p>
      </dgm:t>
    </dgm:pt>
    <dgm:pt modelId="{3C709115-566F-4A72-814A-4D140C11CA17}">
      <dgm:prSet phldrT="[Texto]"/>
      <dgm:spPr/>
      <dgm:t>
        <a:bodyPr/>
        <a:lstStyle/>
        <a:p>
          <a:r>
            <a:rPr lang="es-MX" dirty="0"/>
            <a:t>comprensión del negocio → datos → preparación → modelado → evaluación → despliegue</a:t>
          </a:r>
          <a:endParaRPr lang="es-ES" dirty="0"/>
        </a:p>
      </dgm:t>
    </dgm:pt>
    <dgm:pt modelId="{788A65BF-8105-4062-935C-79CF08668399}" type="parTrans" cxnId="{9ED60C5C-8E2D-4A17-90FE-21FA323CDEE8}">
      <dgm:prSet/>
      <dgm:spPr/>
      <dgm:t>
        <a:bodyPr/>
        <a:lstStyle/>
        <a:p>
          <a:endParaRPr lang="es-ES"/>
        </a:p>
      </dgm:t>
    </dgm:pt>
    <dgm:pt modelId="{6167EC7F-499E-4936-A9B0-1EE67943E1FA}" type="sibTrans" cxnId="{9ED60C5C-8E2D-4A17-90FE-21FA323CDEE8}">
      <dgm:prSet/>
      <dgm:spPr/>
      <dgm:t>
        <a:bodyPr/>
        <a:lstStyle/>
        <a:p>
          <a:endParaRPr lang="es-ES"/>
        </a:p>
      </dgm:t>
    </dgm:pt>
    <dgm:pt modelId="{69C47FE1-E15C-41F1-9267-71D6189A54EA}">
      <dgm:prSet phldrT="[Texto]"/>
      <dgm:spPr/>
      <dgm:t>
        <a:bodyPr/>
        <a:lstStyle/>
        <a:p>
          <a:r>
            <a:rPr lang="es-ES" dirty="0"/>
            <a:t>TDSP (Microsoft, 2016)</a:t>
          </a:r>
        </a:p>
      </dgm:t>
    </dgm:pt>
    <dgm:pt modelId="{E116A81E-75F9-4741-AB1F-78DB57187306}" type="parTrans" cxnId="{BCE5FE17-0291-4FAD-84E5-85FB9B50989E}">
      <dgm:prSet/>
      <dgm:spPr/>
      <dgm:t>
        <a:bodyPr/>
        <a:lstStyle/>
        <a:p>
          <a:endParaRPr lang="es-ES"/>
        </a:p>
      </dgm:t>
    </dgm:pt>
    <dgm:pt modelId="{96AD5853-3633-42CE-A7E3-EA9FDBC7560F}" type="sibTrans" cxnId="{BCE5FE17-0291-4FAD-84E5-85FB9B50989E}">
      <dgm:prSet/>
      <dgm:spPr/>
      <dgm:t>
        <a:bodyPr/>
        <a:lstStyle/>
        <a:p>
          <a:endParaRPr lang="es-ES"/>
        </a:p>
      </dgm:t>
    </dgm:pt>
    <dgm:pt modelId="{14234AB0-D013-4AFB-804F-39D0509234D0}">
      <dgm:prSet phldrT="[Texto]"/>
      <dgm:spPr/>
      <dgm:t>
        <a:bodyPr/>
        <a:lstStyle/>
        <a:p>
          <a:r>
            <a:rPr lang="es-MX" dirty="0"/>
            <a:t>Flujo práctico para equipos que trabajan en analítica predictiva colaborativa</a:t>
          </a:r>
          <a:endParaRPr lang="es-ES" dirty="0"/>
        </a:p>
      </dgm:t>
    </dgm:pt>
    <dgm:pt modelId="{B87D2871-3DD9-4C99-B910-8B02781E1ED6}" type="parTrans" cxnId="{57999896-25F8-45F2-AEE2-F49D045D9AEE}">
      <dgm:prSet/>
      <dgm:spPr/>
      <dgm:t>
        <a:bodyPr/>
        <a:lstStyle/>
        <a:p>
          <a:endParaRPr lang="es-ES"/>
        </a:p>
      </dgm:t>
    </dgm:pt>
    <dgm:pt modelId="{D217BB27-3634-48CD-98C5-286A8580BB8A}" type="sibTrans" cxnId="{57999896-25F8-45F2-AEE2-F49D045D9AEE}">
      <dgm:prSet/>
      <dgm:spPr/>
      <dgm:t>
        <a:bodyPr/>
        <a:lstStyle/>
        <a:p>
          <a:endParaRPr lang="es-ES"/>
        </a:p>
      </dgm:t>
    </dgm:pt>
    <dgm:pt modelId="{1D6E6B48-D813-439A-8135-B5E7EEAC90AD}" type="pres">
      <dgm:prSet presAssocID="{F853C0DC-0723-48B6-9A84-6F0C284FFDA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CD3541D-F48C-412D-8A89-5067D7AB2C3D}" type="pres">
      <dgm:prSet presAssocID="{C8F38500-30E4-4478-B3DE-13B097111BF2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4648573-D5F9-4E5A-AF2D-A50AB729A88C}" type="pres">
      <dgm:prSet presAssocID="{C8F38500-30E4-4478-B3DE-13B097111BF2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E7C708D-5B93-493B-9210-3E0350E3DC23}" type="pres">
      <dgm:prSet presAssocID="{C8D53D8D-B190-49AC-A2FA-073F5B149DD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CDA42F0-B28E-48F0-B799-43EBC8346B3B}" type="pres">
      <dgm:prSet presAssocID="{C8D53D8D-B190-49AC-A2FA-073F5B149DDF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15777C4-EE42-4F47-BD71-ED10815BA8D4}" type="pres">
      <dgm:prSet presAssocID="{2CB95D01-DA87-4968-80C1-EB053620770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B5ED4C9-B81F-434D-86AF-A9260D939233}" type="pres">
      <dgm:prSet presAssocID="{2CB95D01-DA87-4968-80C1-EB0536207703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9B7BFCB-5692-4FAB-A4C9-BD9F6B966A57}" type="pres">
      <dgm:prSet presAssocID="{69C47FE1-E15C-41F1-9267-71D6189A54E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E129B07-56C6-449D-96CA-30C8CB7931DD}" type="pres">
      <dgm:prSet presAssocID="{69C47FE1-E15C-41F1-9267-71D6189A54EA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CE5FE17-0291-4FAD-84E5-85FB9B50989E}" srcId="{F853C0DC-0723-48B6-9A84-6F0C284FFDAD}" destId="{69C47FE1-E15C-41F1-9267-71D6189A54EA}" srcOrd="3" destOrd="0" parTransId="{E116A81E-75F9-4741-AB1F-78DB57187306}" sibTransId="{96AD5853-3633-42CE-A7E3-EA9FDBC7560F}"/>
    <dgm:cxn modelId="{17F4AD74-3D36-4329-B552-407B9B2869B7}" srcId="{F853C0DC-0723-48B6-9A84-6F0C284FFDAD}" destId="{C8D53D8D-B190-49AC-A2FA-073F5B149DDF}" srcOrd="1" destOrd="0" parTransId="{75320775-067E-48DA-B40F-E73EBC6BC0C8}" sibTransId="{3E245F13-FFEE-4AFC-9B34-9ACF8A6FA322}"/>
    <dgm:cxn modelId="{E0C0FAC2-B5F1-4C61-BD97-9915B7E2E6D1}" type="presOf" srcId="{650CF7A7-F315-41C1-B7AB-27DFE754CB1C}" destId="{CB5ED4C9-B81F-434D-86AF-A9260D939233}" srcOrd="0" destOrd="0" presId="urn:microsoft.com/office/officeart/2005/8/layout/vList2"/>
    <dgm:cxn modelId="{9ED60C5C-8E2D-4A17-90FE-21FA323CDEE8}" srcId="{C8D53D8D-B190-49AC-A2FA-073F5B149DDF}" destId="{3C709115-566F-4A72-814A-4D140C11CA17}" srcOrd="0" destOrd="0" parTransId="{788A65BF-8105-4062-935C-79CF08668399}" sibTransId="{6167EC7F-499E-4936-A9B0-1EE67943E1FA}"/>
    <dgm:cxn modelId="{6A9F7597-EBBD-43D6-8F92-14E2C0B388CA}" type="presOf" srcId="{C8D53D8D-B190-49AC-A2FA-073F5B149DDF}" destId="{0E7C708D-5B93-493B-9210-3E0350E3DC23}" srcOrd="0" destOrd="0" presId="urn:microsoft.com/office/officeart/2005/8/layout/vList2"/>
    <dgm:cxn modelId="{AFE8163A-922C-44ED-B5B3-87CF91B90438}" type="presOf" srcId="{F853C0DC-0723-48B6-9A84-6F0C284FFDAD}" destId="{1D6E6B48-D813-439A-8135-B5E7EEAC90AD}" srcOrd="0" destOrd="0" presId="urn:microsoft.com/office/officeart/2005/8/layout/vList2"/>
    <dgm:cxn modelId="{DC794C9A-11F8-4844-85E5-951FB5FC710C}" type="presOf" srcId="{69C47FE1-E15C-41F1-9267-71D6189A54EA}" destId="{49B7BFCB-5692-4FAB-A4C9-BD9F6B966A57}" srcOrd="0" destOrd="0" presId="urn:microsoft.com/office/officeart/2005/8/layout/vList2"/>
    <dgm:cxn modelId="{534D5AD1-3C92-4098-9AB6-708304122FBA}" srcId="{C8F38500-30E4-4478-B3DE-13B097111BF2}" destId="{2DBF73C2-88E5-488D-9181-19B6292BCD29}" srcOrd="0" destOrd="0" parTransId="{9426093B-9504-44EE-A6E4-E4C88BA304BE}" sibTransId="{10562941-E276-423D-80BD-B23304A2E892}"/>
    <dgm:cxn modelId="{57999896-25F8-45F2-AEE2-F49D045D9AEE}" srcId="{69C47FE1-E15C-41F1-9267-71D6189A54EA}" destId="{14234AB0-D013-4AFB-804F-39D0509234D0}" srcOrd="0" destOrd="0" parTransId="{B87D2871-3DD9-4C99-B910-8B02781E1ED6}" sibTransId="{D217BB27-3634-48CD-98C5-286A8580BB8A}"/>
    <dgm:cxn modelId="{4EACF0B4-98A4-4106-9E7C-1F55BE01683C}" type="presOf" srcId="{14234AB0-D013-4AFB-804F-39D0509234D0}" destId="{AE129B07-56C6-449D-96CA-30C8CB7931DD}" srcOrd="0" destOrd="0" presId="urn:microsoft.com/office/officeart/2005/8/layout/vList2"/>
    <dgm:cxn modelId="{E165557E-ABBB-4B33-BB7F-CFCC464C4218}" type="presOf" srcId="{2CB95D01-DA87-4968-80C1-EB0536207703}" destId="{D15777C4-EE42-4F47-BD71-ED10815BA8D4}" srcOrd="0" destOrd="0" presId="urn:microsoft.com/office/officeart/2005/8/layout/vList2"/>
    <dgm:cxn modelId="{E42A24A2-C589-4402-B9A3-75807D834DBE}" type="presOf" srcId="{2DBF73C2-88E5-488D-9181-19B6292BCD29}" destId="{E4648573-D5F9-4E5A-AF2D-A50AB729A88C}" srcOrd="0" destOrd="0" presId="urn:microsoft.com/office/officeart/2005/8/layout/vList2"/>
    <dgm:cxn modelId="{F0C2C08A-4D78-4D99-A2FA-239512E12FAF}" srcId="{2CB95D01-DA87-4968-80C1-EB0536207703}" destId="{650CF7A7-F315-41C1-B7AB-27DFE754CB1C}" srcOrd="0" destOrd="0" parTransId="{3D1DC2DC-D9EE-4CB2-981B-0A816D94B4A9}" sibTransId="{1C8420DD-BEDE-4224-A7A4-BB7E2A5E0A94}"/>
    <dgm:cxn modelId="{BA1129CB-3D04-4549-9E92-73B0751E918E}" type="presOf" srcId="{C8F38500-30E4-4478-B3DE-13B097111BF2}" destId="{DCD3541D-F48C-412D-8A89-5067D7AB2C3D}" srcOrd="0" destOrd="0" presId="urn:microsoft.com/office/officeart/2005/8/layout/vList2"/>
    <dgm:cxn modelId="{1B4E4578-8D78-41DD-AFA7-EEF7CFD30E8A}" type="presOf" srcId="{3C709115-566F-4A72-814A-4D140C11CA17}" destId="{CCDA42F0-B28E-48F0-B799-43EBC8346B3B}" srcOrd="0" destOrd="0" presId="urn:microsoft.com/office/officeart/2005/8/layout/vList2"/>
    <dgm:cxn modelId="{B3D3A487-8E87-4C6B-B56C-87C7D66A904B}" srcId="{F853C0DC-0723-48B6-9A84-6F0C284FFDAD}" destId="{C8F38500-30E4-4478-B3DE-13B097111BF2}" srcOrd="0" destOrd="0" parTransId="{FDDA456A-9715-4F4C-A9C5-892E5B4C2DB1}" sibTransId="{0A703A4F-6460-4D08-8A18-8B08A0FDB642}"/>
    <dgm:cxn modelId="{D5F0F572-96E8-4AED-A907-9DA92F0B333A}" srcId="{F853C0DC-0723-48B6-9A84-6F0C284FFDAD}" destId="{2CB95D01-DA87-4968-80C1-EB0536207703}" srcOrd="2" destOrd="0" parTransId="{A72E4324-BA8F-4753-B8A7-5937E45F5415}" sibTransId="{55706B0A-C455-4835-9894-7BBDFD7B775B}"/>
    <dgm:cxn modelId="{ED90385F-46A6-4F5C-BB68-1F9C7936D986}" type="presParOf" srcId="{1D6E6B48-D813-439A-8135-B5E7EEAC90AD}" destId="{DCD3541D-F48C-412D-8A89-5067D7AB2C3D}" srcOrd="0" destOrd="0" presId="urn:microsoft.com/office/officeart/2005/8/layout/vList2"/>
    <dgm:cxn modelId="{8CB3F752-0472-4F7E-9019-21CC2BBF0C9A}" type="presParOf" srcId="{1D6E6B48-D813-439A-8135-B5E7EEAC90AD}" destId="{E4648573-D5F9-4E5A-AF2D-A50AB729A88C}" srcOrd="1" destOrd="0" presId="urn:microsoft.com/office/officeart/2005/8/layout/vList2"/>
    <dgm:cxn modelId="{34341F65-1BFE-4D0F-8FF0-5F71F46AE26B}" type="presParOf" srcId="{1D6E6B48-D813-439A-8135-B5E7EEAC90AD}" destId="{0E7C708D-5B93-493B-9210-3E0350E3DC23}" srcOrd="2" destOrd="0" presId="urn:microsoft.com/office/officeart/2005/8/layout/vList2"/>
    <dgm:cxn modelId="{A2AFD6B6-1141-4FD2-B08A-9FD752C6CE7F}" type="presParOf" srcId="{1D6E6B48-D813-439A-8135-B5E7EEAC90AD}" destId="{CCDA42F0-B28E-48F0-B799-43EBC8346B3B}" srcOrd="3" destOrd="0" presId="urn:microsoft.com/office/officeart/2005/8/layout/vList2"/>
    <dgm:cxn modelId="{77A8A929-6BC5-45C3-8337-3D5AA52AE10C}" type="presParOf" srcId="{1D6E6B48-D813-439A-8135-B5E7EEAC90AD}" destId="{D15777C4-EE42-4F47-BD71-ED10815BA8D4}" srcOrd="4" destOrd="0" presId="urn:microsoft.com/office/officeart/2005/8/layout/vList2"/>
    <dgm:cxn modelId="{5FFB4867-7003-48A8-BA50-033FA9C1285C}" type="presParOf" srcId="{1D6E6B48-D813-439A-8135-B5E7EEAC90AD}" destId="{CB5ED4C9-B81F-434D-86AF-A9260D939233}" srcOrd="5" destOrd="0" presId="urn:microsoft.com/office/officeart/2005/8/layout/vList2"/>
    <dgm:cxn modelId="{DB902D8A-6A53-4EF7-9150-FC2308B1BAA8}" type="presParOf" srcId="{1D6E6B48-D813-439A-8135-B5E7EEAC90AD}" destId="{49B7BFCB-5692-4FAB-A4C9-BD9F6B966A57}" srcOrd="6" destOrd="0" presId="urn:microsoft.com/office/officeart/2005/8/layout/vList2"/>
    <dgm:cxn modelId="{34CAC607-67E2-418D-BFED-551E682CE07E}" type="presParOf" srcId="{1D6E6B48-D813-439A-8135-B5E7EEAC90AD}" destId="{AE129B07-56C6-449D-96CA-30C8CB7931D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B612CD-898A-45E2-AE41-D61322C706D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F023C38-0B2D-4783-A8E3-C1D451E1C05C}">
      <dgm:prSet phldrT="[Texto]"/>
      <dgm:spPr/>
      <dgm:t>
        <a:bodyPr/>
        <a:lstStyle/>
        <a:p>
          <a:r>
            <a:rPr lang="pt-BR" dirty="0"/>
            <a:t>Detectar zonas de alta </a:t>
          </a:r>
          <a:r>
            <a:rPr lang="pt-BR" dirty="0" err="1"/>
            <a:t>siniestralidad</a:t>
          </a:r>
          <a:endParaRPr lang="es-ES" dirty="0"/>
        </a:p>
      </dgm:t>
    </dgm:pt>
    <dgm:pt modelId="{FC51F6D1-C285-491A-8325-0CD94AE0F43C}" type="parTrans" cxnId="{27B5967B-2247-4B20-A3FC-39DFCC7CB43D}">
      <dgm:prSet/>
      <dgm:spPr/>
      <dgm:t>
        <a:bodyPr/>
        <a:lstStyle/>
        <a:p>
          <a:endParaRPr lang="es-ES"/>
        </a:p>
      </dgm:t>
    </dgm:pt>
    <dgm:pt modelId="{3979F09E-3A00-4615-BE11-2D1B54DD5B42}" type="sibTrans" cxnId="{27B5967B-2247-4B20-A3FC-39DFCC7CB43D}">
      <dgm:prSet/>
      <dgm:spPr/>
      <dgm:t>
        <a:bodyPr/>
        <a:lstStyle/>
        <a:p>
          <a:endParaRPr lang="es-ES"/>
        </a:p>
      </dgm:t>
    </dgm:pt>
    <dgm:pt modelId="{C6CB2E88-E499-4A53-A22B-C64FA16F1543}">
      <dgm:prSet phldrT="[Texto]"/>
      <dgm:spPr/>
      <dgm:t>
        <a:bodyPr/>
        <a:lstStyle/>
        <a:p>
          <a:r>
            <a:rPr lang="es-MX" dirty="0"/>
            <a:t>Evaluar el comportamiento de variables</a:t>
          </a:r>
          <a:endParaRPr lang="es-ES" dirty="0"/>
        </a:p>
      </dgm:t>
    </dgm:pt>
    <dgm:pt modelId="{01B94697-31B6-421F-8460-DC94EFF10BB0}" type="parTrans" cxnId="{CBABCD45-DBC2-483E-A1CC-618B5BC574C4}">
      <dgm:prSet/>
      <dgm:spPr/>
      <dgm:t>
        <a:bodyPr/>
        <a:lstStyle/>
        <a:p>
          <a:endParaRPr lang="es-ES"/>
        </a:p>
      </dgm:t>
    </dgm:pt>
    <dgm:pt modelId="{1A112106-2CB5-45F4-A207-4347A63CE9CD}" type="sibTrans" cxnId="{CBABCD45-DBC2-483E-A1CC-618B5BC574C4}">
      <dgm:prSet/>
      <dgm:spPr/>
      <dgm:t>
        <a:bodyPr/>
        <a:lstStyle/>
        <a:p>
          <a:endParaRPr lang="es-ES"/>
        </a:p>
      </dgm:t>
    </dgm:pt>
    <dgm:pt modelId="{3901B9C3-4525-44EF-B7DD-A70EBC7F3AF9}">
      <dgm:prSet phldrT="[Texto]"/>
      <dgm:spPr/>
      <dgm:t>
        <a:bodyPr/>
        <a:lstStyle/>
        <a:p>
          <a:r>
            <a:rPr lang="es-MX" dirty="0"/>
            <a:t>Preparar los datos para el modelado posterior</a:t>
          </a:r>
          <a:endParaRPr lang="es-ES" dirty="0"/>
        </a:p>
      </dgm:t>
    </dgm:pt>
    <dgm:pt modelId="{F1926DC6-E29B-43AD-8F06-3900148ADEBC}" type="parTrans" cxnId="{D6F30D61-71C1-415E-BE43-E1A57ACEBB86}">
      <dgm:prSet/>
      <dgm:spPr/>
      <dgm:t>
        <a:bodyPr/>
        <a:lstStyle/>
        <a:p>
          <a:endParaRPr lang="es-ES"/>
        </a:p>
      </dgm:t>
    </dgm:pt>
    <dgm:pt modelId="{3D412379-95F9-474A-A4BC-0011735821CE}" type="sibTrans" cxnId="{D6F30D61-71C1-415E-BE43-E1A57ACEBB86}">
      <dgm:prSet/>
      <dgm:spPr/>
      <dgm:t>
        <a:bodyPr/>
        <a:lstStyle/>
        <a:p>
          <a:endParaRPr lang="es-ES"/>
        </a:p>
      </dgm:t>
    </dgm:pt>
    <dgm:pt modelId="{81D63CC5-6A49-458F-A9EE-03FCD0C18441}" type="pres">
      <dgm:prSet presAssocID="{93B612CD-898A-45E2-AE41-D61322C706D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CC0F18A-AEFF-4084-AEAE-F8BFD74E6033}" type="pres">
      <dgm:prSet presAssocID="{4F023C38-0B2D-4783-A8E3-C1D451E1C05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623A7DB-95C4-4BC9-8603-4290A3594B27}" type="pres">
      <dgm:prSet presAssocID="{3979F09E-3A00-4615-BE11-2D1B54DD5B42}" presName="sibTrans" presStyleCnt="0"/>
      <dgm:spPr/>
    </dgm:pt>
    <dgm:pt modelId="{22C02DEB-16DB-4448-82E4-85BB21B95D60}" type="pres">
      <dgm:prSet presAssocID="{C6CB2E88-E499-4A53-A22B-C64FA16F154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674CE8C-5E19-48D8-A0BA-65D95F02ACF4}" type="pres">
      <dgm:prSet presAssocID="{1A112106-2CB5-45F4-A207-4347A63CE9CD}" presName="sibTrans" presStyleCnt="0"/>
      <dgm:spPr/>
    </dgm:pt>
    <dgm:pt modelId="{9C599629-4A50-4257-8D9A-51721D7C53AB}" type="pres">
      <dgm:prSet presAssocID="{3901B9C3-4525-44EF-B7DD-A70EBC7F3AF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17186B2-31FE-46A6-A001-D147AA84E40D}" type="presOf" srcId="{3901B9C3-4525-44EF-B7DD-A70EBC7F3AF9}" destId="{9C599629-4A50-4257-8D9A-51721D7C53AB}" srcOrd="0" destOrd="0" presId="urn:microsoft.com/office/officeart/2005/8/layout/default"/>
    <dgm:cxn modelId="{D6F30D61-71C1-415E-BE43-E1A57ACEBB86}" srcId="{93B612CD-898A-45E2-AE41-D61322C706DD}" destId="{3901B9C3-4525-44EF-B7DD-A70EBC7F3AF9}" srcOrd="2" destOrd="0" parTransId="{F1926DC6-E29B-43AD-8F06-3900148ADEBC}" sibTransId="{3D412379-95F9-474A-A4BC-0011735821CE}"/>
    <dgm:cxn modelId="{27B5967B-2247-4B20-A3FC-39DFCC7CB43D}" srcId="{93B612CD-898A-45E2-AE41-D61322C706DD}" destId="{4F023C38-0B2D-4783-A8E3-C1D451E1C05C}" srcOrd="0" destOrd="0" parTransId="{FC51F6D1-C285-491A-8325-0CD94AE0F43C}" sibTransId="{3979F09E-3A00-4615-BE11-2D1B54DD5B42}"/>
    <dgm:cxn modelId="{F0E43603-5DE0-450C-97FA-39558230BAEE}" type="presOf" srcId="{93B612CD-898A-45E2-AE41-D61322C706DD}" destId="{81D63CC5-6A49-458F-A9EE-03FCD0C18441}" srcOrd="0" destOrd="0" presId="urn:microsoft.com/office/officeart/2005/8/layout/default"/>
    <dgm:cxn modelId="{A15326F0-0131-451D-8DD2-CAD05BE74932}" type="presOf" srcId="{C6CB2E88-E499-4A53-A22B-C64FA16F1543}" destId="{22C02DEB-16DB-4448-82E4-85BB21B95D60}" srcOrd="0" destOrd="0" presId="urn:microsoft.com/office/officeart/2005/8/layout/default"/>
    <dgm:cxn modelId="{7D43EC0E-DA46-426E-9572-844116C75ED8}" type="presOf" srcId="{4F023C38-0B2D-4783-A8E3-C1D451E1C05C}" destId="{5CC0F18A-AEFF-4084-AEAE-F8BFD74E6033}" srcOrd="0" destOrd="0" presId="urn:microsoft.com/office/officeart/2005/8/layout/default"/>
    <dgm:cxn modelId="{CBABCD45-DBC2-483E-A1CC-618B5BC574C4}" srcId="{93B612CD-898A-45E2-AE41-D61322C706DD}" destId="{C6CB2E88-E499-4A53-A22B-C64FA16F1543}" srcOrd="1" destOrd="0" parTransId="{01B94697-31B6-421F-8460-DC94EFF10BB0}" sibTransId="{1A112106-2CB5-45F4-A207-4347A63CE9CD}"/>
    <dgm:cxn modelId="{F3FAE3B6-FAF4-46DE-8D7C-D8350F75AB66}" type="presParOf" srcId="{81D63CC5-6A49-458F-A9EE-03FCD0C18441}" destId="{5CC0F18A-AEFF-4084-AEAE-F8BFD74E6033}" srcOrd="0" destOrd="0" presId="urn:microsoft.com/office/officeart/2005/8/layout/default"/>
    <dgm:cxn modelId="{B58B9692-CC89-40A6-A88D-CEC12466FD7F}" type="presParOf" srcId="{81D63CC5-6A49-458F-A9EE-03FCD0C18441}" destId="{6623A7DB-95C4-4BC9-8603-4290A3594B27}" srcOrd="1" destOrd="0" presId="urn:microsoft.com/office/officeart/2005/8/layout/default"/>
    <dgm:cxn modelId="{F0C17B33-3BDF-424E-8E2B-6005E6CDBF82}" type="presParOf" srcId="{81D63CC5-6A49-458F-A9EE-03FCD0C18441}" destId="{22C02DEB-16DB-4448-82E4-85BB21B95D60}" srcOrd="2" destOrd="0" presId="urn:microsoft.com/office/officeart/2005/8/layout/default"/>
    <dgm:cxn modelId="{1E78C342-C514-4510-81DC-9F7FA85F359A}" type="presParOf" srcId="{81D63CC5-6A49-458F-A9EE-03FCD0C18441}" destId="{3674CE8C-5E19-48D8-A0BA-65D95F02ACF4}" srcOrd="3" destOrd="0" presId="urn:microsoft.com/office/officeart/2005/8/layout/default"/>
    <dgm:cxn modelId="{EDA09073-A495-444B-9636-0469FC3BD044}" type="presParOf" srcId="{81D63CC5-6A49-458F-A9EE-03FCD0C18441}" destId="{9C599629-4A50-4257-8D9A-51721D7C53A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12229D-29FE-4306-9FC3-D9010FF33820}" type="doc">
      <dgm:prSet loTypeId="urn:microsoft.com/office/officeart/2005/8/layout/hList1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B249B39E-4BB0-435F-B364-1720A5220D7F}">
      <dgm:prSet phldrT="[Texto]"/>
      <dgm:spPr/>
      <dgm:t>
        <a:bodyPr/>
        <a:lstStyle/>
        <a:p>
          <a:r>
            <a:rPr lang="es-ES" dirty="0"/>
            <a:t>Parámetros de Ubicación</a:t>
          </a:r>
        </a:p>
      </dgm:t>
    </dgm:pt>
    <dgm:pt modelId="{0B7D6485-10D6-4551-A917-86F320560921}" type="parTrans" cxnId="{28CDFFF7-D10E-49B6-B364-D0E6B435D36F}">
      <dgm:prSet/>
      <dgm:spPr/>
      <dgm:t>
        <a:bodyPr/>
        <a:lstStyle/>
        <a:p>
          <a:endParaRPr lang="es-ES"/>
        </a:p>
      </dgm:t>
    </dgm:pt>
    <dgm:pt modelId="{2A4937B3-3B75-43A6-9A56-B119C575966C}" type="sibTrans" cxnId="{28CDFFF7-D10E-49B6-B364-D0E6B435D36F}">
      <dgm:prSet/>
      <dgm:spPr/>
      <dgm:t>
        <a:bodyPr/>
        <a:lstStyle/>
        <a:p>
          <a:endParaRPr lang="es-ES"/>
        </a:p>
      </dgm:t>
    </dgm:pt>
    <dgm:pt modelId="{D31C0747-31DE-4344-9FB9-AA5909E8DA06}">
      <dgm:prSet phldrT="[Texto]"/>
      <dgm:spPr/>
      <dgm:t>
        <a:bodyPr/>
        <a:lstStyle/>
        <a:p>
          <a:r>
            <a:rPr lang="es-ES" dirty="0"/>
            <a:t>Media</a:t>
          </a:r>
        </a:p>
      </dgm:t>
    </dgm:pt>
    <dgm:pt modelId="{48DDE863-BCA9-4DAF-9093-EF64BB61892B}" type="parTrans" cxnId="{05AA2DA9-0DF4-4147-BB9D-E16B237702FA}">
      <dgm:prSet/>
      <dgm:spPr/>
      <dgm:t>
        <a:bodyPr/>
        <a:lstStyle/>
        <a:p>
          <a:endParaRPr lang="es-ES"/>
        </a:p>
      </dgm:t>
    </dgm:pt>
    <dgm:pt modelId="{A588655C-BE22-4002-92FA-944F026209B1}" type="sibTrans" cxnId="{05AA2DA9-0DF4-4147-BB9D-E16B237702FA}">
      <dgm:prSet/>
      <dgm:spPr/>
      <dgm:t>
        <a:bodyPr/>
        <a:lstStyle/>
        <a:p>
          <a:endParaRPr lang="es-ES"/>
        </a:p>
      </dgm:t>
    </dgm:pt>
    <dgm:pt modelId="{95C1CA8A-CF8D-4A74-932A-EA200449C95E}">
      <dgm:prSet phldrT="[Texto]"/>
      <dgm:spPr/>
      <dgm:t>
        <a:bodyPr/>
        <a:lstStyle/>
        <a:p>
          <a:r>
            <a:rPr lang="es-ES" dirty="0"/>
            <a:t>Mediana</a:t>
          </a:r>
        </a:p>
      </dgm:t>
    </dgm:pt>
    <dgm:pt modelId="{D53075C9-7532-494D-890D-4844EFABCCD6}" type="parTrans" cxnId="{539CE85C-A74C-4033-8D8C-020123C0C47B}">
      <dgm:prSet/>
      <dgm:spPr/>
      <dgm:t>
        <a:bodyPr/>
        <a:lstStyle/>
        <a:p>
          <a:endParaRPr lang="es-ES"/>
        </a:p>
      </dgm:t>
    </dgm:pt>
    <dgm:pt modelId="{567971F9-F5B6-4247-B669-B85C3727CD19}" type="sibTrans" cxnId="{539CE85C-A74C-4033-8D8C-020123C0C47B}">
      <dgm:prSet/>
      <dgm:spPr/>
      <dgm:t>
        <a:bodyPr/>
        <a:lstStyle/>
        <a:p>
          <a:endParaRPr lang="es-ES"/>
        </a:p>
      </dgm:t>
    </dgm:pt>
    <dgm:pt modelId="{7E018B75-936D-49DD-B4D0-53927622B4BC}">
      <dgm:prSet phldrT="[Texto]"/>
      <dgm:spPr/>
      <dgm:t>
        <a:bodyPr/>
        <a:lstStyle/>
        <a:p>
          <a:r>
            <a:rPr lang="es-ES" dirty="0"/>
            <a:t>Parámetros de dispersión</a:t>
          </a:r>
        </a:p>
      </dgm:t>
    </dgm:pt>
    <dgm:pt modelId="{FB16EBDB-8CC9-4243-A21F-3D3783B0176D}" type="parTrans" cxnId="{A509616E-B086-4615-A9B0-F12478680E5A}">
      <dgm:prSet/>
      <dgm:spPr/>
      <dgm:t>
        <a:bodyPr/>
        <a:lstStyle/>
        <a:p>
          <a:endParaRPr lang="es-ES"/>
        </a:p>
      </dgm:t>
    </dgm:pt>
    <dgm:pt modelId="{4E2D43B5-B7B4-4863-AAF1-DD884ADBF886}" type="sibTrans" cxnId="{A509616E-B086-4615-A9B0-F12478680E5A}">
      <dgm:prSet/>
      <dgm:spPr/>
      <dgm:t>
        <a:bodyPr/>
        <a:lstStyle/>
        <a:p>
          <a:endParaRPr lang="es-ES"/>
        </a:p>
      </dgm:t>
    </dgm:pt>
    <dgm:pt modelId="{37C1F887-6CE5-43BE-B0C1-4B95A8EDAF54}">
      <dgm:prSet phldrT="[Texto]"/>
      <dgm:spPr/>
      <dgm:t>
        <a:bodyPr/>
        <a:lstStyle/>
        <a:p>
          <a:r>
            <a:rPr lang="es-ES" dirty="0"/>
            <a:t>Desviación  estándar</a:t>
          </a:r>
        </a:p>
      </dgm:t>
    </dgm:pt>
    <dgm:pt modelId="{06166FD4-D8DC-439E-97C1-3055C8B18DD1}" type="parTrans" cxnId="{AB1C382D-916E-46A2-B960-083158AC3265}">
      <dgm:prSet/>
      <dgm:spPr/>
      <dgm:t>
        <a:bodyPr/>
        <a:lstStyle/>
        <a:p>
          <a:endParaRPr lang="es-ES"/>
        </a:p>
      </dgm:t>
    </dgm:pt>
    <dgm:pt modelId="{A2A82620-25FF-4736-B96B-65CB110CED68}" type="sibTrans" cxnId="{AB1C382D-916E-46A2-B960-083158AC3265}">
      <dgm:prSet/>
      <dgm:spPr/>
      <dgm:t>
        <a:bodyPr/>
        <a:lstStyle/>
        <a:p>
          <a:endParaRPr lang="es-ES"/>
        </a:p>
      </dgm:t>
    </dgm:pt>
    <dgm:pt modelId="{68150A05-57C8-4F22-92FA-189FC5CCE962}">
      <dgm:prSet phldrT="[Texto]"/>
      <dgm:spPr/>
      <dgm:t>
        <a:bodyPr/>
        <a:lstStyle/>
        <a:p>
          <a:r>
            <a:rPr lang="es-ES" dirty="0"/>
            <a:t>Parámetros de Forma</a:t>
          </a:r>
        </a:p>
      </dgm:t>
    </dgm:pt>
    <dgm:pt modelId="{7169008F-8953-4A3A-A2D4-2B5F618EEFDC}" type="parTrans" cxnId="{721905CE-0177-4E38-B274-2CB3A01CCAEA}">
      <dgm:prSet/>
      <dgm:spPr/>
      <dgm:t>
        <a:bodyPr/>
        <a:lstStyle/>
        <a:p>
          <a:endParaRPr lang="es-ES"/>
        </a:p>
      </dgm:t>
    </dgm:pt>
    <dgm:pt modelId="{994BFA51-3F92-43B7-9336-64E2BC00A3EA}" type="sibTrans" cxnId="{721905CE-0177-4E38-B274-2CB3A01CCAEA}">
      <dgm:prSet/>
      <dgm:spPr/>
      <dgm:t>
        <a:bodyPr/>
        <a:lstStyle/>
        <a:p>
          <a:endParaRPr lang="es-ES"/>
        </a:p>
      </dgm:t>
    </dgm:pt>
    <dgm:pt modelId="{390B13D4-747B-4E9C-BD23-AD4811714AB4}">
      <dgm:prSet phldrT="[Texto]"/>
      <dgm:spPr/>
      <dgm:t>
        <a:bodyPr/>
        <a:lstStyle/>
        <a:p>
          <a:r>
            <a:rPr lang="es-ES" dirty="0"/>
            <a:t>Asimetría </a:t>
          </a:r>
        </a:p>
      </dgm:t>
    </dgm:pt>
    <dgm:pt modelId="{FD1332CA-94D4-47D8-B15D-77333B65939A}" type="parTrans" cxnId="{2029F362-6AB6-4187-8C3C-199083F74330}">
      <dgm:prSet/>
      <dgm:spPr/>
      <dgm:t>
        <a:bodyPr/>
        <a:lstStyle/>
        <a:p>
          <a:endParaRPr lang="es-ES"/>
        </a:p>
      </dgm:t>
    </dgm:pt>
    <dgm:pt modelId="{5FD42E39-FDF7-4741-AFFA-A35922B09C55}" type="sibTrans" cxnId="{2029F362-6AB6-4187-8C3C-199083F74330}">
      <dgm:prSet/>
      <dgm:spPr/>
      <dgm:t>
        <a:bodyPr/>
        <a:lstStyle/>
        <a:p>
          <a:endParaRPr lang="es-ES"/>
        </a:p>
      </dgm:t>
    </dgm:pt>
    <dgm:pt modelId="{4D9D4D3B-2B01-47FB-AC24-2FDCFC00AB4C}">
      <dgm:prSet phldrT="[Texto]" custT="1"/>
      <dgm:spPr/>
      <dgm:t>
        <a:bodyPr/>
        <a:lstStyle/>
        <a:p>
          <a:r>
            <a:rPr lang="es-ES" sz="1400" dirty="0"/>
            <a:t>Tablas</a:t>
          </a:r>
        </a:p>
      </dgm:t>
    </dgm:pt>
    <dgm:pt modelId="{D2C0FF30-353D-437F-8FCA-5FD51EB91812}" type="parTrans" cxnId="{5952914D-E0D5-48E5-98A3-84EF229F77C2}">
      <dgm:prSet/>
      <dgm:spPr/>
      <dgm:t>
        <a:bodyPr/>
        <a:lstStyle/>
        <a:p>
          <a:endParaRPr lang="es-ES"/>
        </a:p>
      </dgm:t>
    </dgm:pt>
    <dgm:pt modelId="{E8D03B3F-6ABD-4675-B03B-71A9AE0B3596}" type="sibTrans" cxnId="{5952914D-E0D5-48E5-98A3-84EF229F77C2}">
      <dgm:prSet/>
      <dgm:spPr/>
      <dgm:t>
        <a:bodyPr/>
        <a:lstStyle/>
        <a:p>
          <a:endParaRPr lang="es-ES"/>
        </a:p>
      </dgm:t>
    </dgm:pt>
    <dgm:pt modelId="{937254FE-0583-48B0-9FF9-EDB1EFF77DA5}">
      <dgm:prSet phldrT="[Texto]"/>
      <dgm:spPr/>
      <dgm:t>
        <a:bodyPr/>
        <a:lstStyle/>
        <a:p>
          <a:r>
            <a:rPr lang="es-ES" dirty="0"/>
            <a:t>Gráficos</a:t>
          </a:r>
        </a:p>
      </dgm:t>
    </dgm:pt>
    <dgm:pt modelId="{851E76FA-23B3-4BF0-A7B1-68EED19DCEED}" type="parTrans" cxnId="{AB24B7F5-628C-4DCA-94D3-5C4A190E2911}">
      <dgm:prSet/>
      <dgm:spPr/>
      <dgm:t>
        <a:bodyPr/>
        <a:lstStyle/>
        <a:p>
          <a:endParaRPr lang="es-ES"/>
        </a:p>
      </dgm:t>
    </dgm:pt>
    <dgm:pt modelId="{122D9888-7DF6-489B-BC68-AC1749F9DFA3}" type="sibTrans" cxnId="{AB24B7F5-628C-4DCA-94D3-5C4A190E2911}">
      <dgm:prSet/>
      <dgm:spPr/>
      <dgm:t>
        <a:bodyPr/>
        <a:lstStyle/>
        <a:p>
          <a:endParaRPr lang="es-ES"/>
        </a:p>
      </dgm:t>
    </dgm:pt>
    <dgm:pt modelId="{7D232083-7CEE-421C-9934-A71B589AADFB}">
      <dgm:prSet phldrT="[Texto]"/>
      <dgm:spPr/>
      <dgm:t>
        <a:bodyPr/>
        <a:lstStyle/>
        <a:p>
          <a:r>
            <a:rPr lang="es-ES" dirty="0"/>
            <a:t>Moda</a:t>
          </a:r>
        </a:p>
      </dgm:t>
    </dgm:pt>
    <dgm:pt modelId="{A3AB4529-D43F-4D87-9161-AE0DD8BB56C1}" type="parTrans" cxnId="{BDCDEC79-741F-423A-BF69-0225FA35F76E}">
      <dgm:prSet/>
      <dgm:spPr/>
      <dgm:t>
        <a:bodyPr/>
        <a:lstStyle/>
        <a:p>
          <a:endParaRPr lang="es-ES"/>
        </a:p>
      </dgm:t>
    </dgm:pt>
    <dgm:pt modelId="{D16E5674-9443-4451-8CA2-8A443EE834CE}" type="sibTrans" cxnId="{BDCDEC79-741F-423A-BF69-0225FA35F76E}">
      <dgm:prSet/>
      <dgm:spPr/>
      <dgm:t>
        <a:bodyPr/>
        <a:lstStyle/>
        <a:p>
          <a:endParaRPr lang="es-ES"/>
        </a:p>
      </dgm:t>
    </dgm:pt>
    <dgm:pt modelId="{0C895728-302D-45B1-BB24-46A5D214C430}">
      <dgm:prSet phldrT="[Texto]"/>
      <dgm:spPr/>
      <dgm:t>
        <a:bodyPr/>
        <a:lstStyle/>
        <a:p>
          <a:r>
            <a:rPr lang="es-ES" dirty="0"/>
            <a:t>Varianza</a:t>
          </a:r>
        </a:p>
      </dgm:t>
    </dgm:pt>
    <dgm:pt modelId="{E061B908-0C2C-444B-9DDA-63A7AF36F4E9}" type="parTrans" cxnId="{B0EE8A80-7F88-4336-9109-189809D85F23}">
      <dgm:prSet/>
      <dgm:spPr/>
      <dgm:t>
        <a:bodyPr/>
        <a:lstStyle/>
        <a:p>
          <a:endParaRPr lang="es-ES"/>
        </a:p>
      </dgm:t>
    </dgm:pt>
    <dgm:pt modelId="{7C4FA0C5-C4A3-4C8E-8C82-0B657B617950}" type="sibTrans" cxnId="{B0EE8A80-7F88-4336-9109-189809D85F23}">
      <dgm:prSet/>
      <dgm:spPr/>
      <dgm:t>
        <a:bodyPr/>
        <a:lstStyle/>
        <a:p>
          <a:endParaRPr lang="es-ES"/>
        </a:p>
      </dgm:t>
    </dgm:pt>
    <dgm:pt modelId="{A6F7A0C8-0564-486B-97D8-D287EE7B5B33}">
      <dgm:prSet phldrT="[Texto]"/>
      <dgm:spPr/>
      <dgm:t>
        <a:bodyPr/>
        <a:lstStyle/>
        <a:p>
          <a:r>
            <a:rPr lang="es-ES" dirty="0"/>
            <a:t>Coeficiente de Variación</a:t>
          </a:r>
        </a:p>
      </dgm:t>
    </dgm:pt>
    <dgm:pt modelId="{BA5E73E8-4263-49D0-BD6A-58C0154EA2AA}" type="parTrans" cxnId="{C020EC81-A363-485B-B17E-78DD697B3A9F}">
      <dgm:prSet/>
      <dgm:spPr/>
      <dgm:t>
        <a:bodyPr/>
        <a:lstStyle/>
        <a:p>
          <a:endParaRPr lang="es-ES"/>
        </a:p>
      </dgm:t>
    </dgm:pt>
    <dgm:pt modelId="{D5293DB8-8B7D-4C69-94E7-D1463BECD67C}" type="sibTrans" cxnId="{C020EC81-A363-485B-B17E-78DD697B3A9F}">
      <dgm:prSet/>
      <dgm:spPr/>
      <dgm:t>
        <a:bodyPr/>
        <a:lstStyle/>
        <a:p>
          <a:endParaRPr lang="es-ES"/>
        </a:p>
      </dgm:t>
    </dgm:pt>
    <dgm:pt modelId="{E9E31ABF-0588-4372-8F19-CDE4579A3BA2}">
      <dgm:prSet phldrT="[Texto]"/>
      <dgm:spPr/>
      <dgm:t>
        <a:bodyPr/>
        <a:lstStyle/>
        <a:p>
          <a:r>
            <a:rPr lang="es-ES" dirty="0"/>
            <a:t>Rango </a:t>
          </a:r>
          <a:r>
            <a:rPr lang="es-ES" dirty="0" err="1"/>
            <a:t>Intercuartil</a:t>
          </a:r>
          <a:endParaRPr lang="es-ES" dirty="0"/>
        </a:p>
      </dgm:t>
    </dgm:pt>
    <dgm:pt modelId="{D561605D-B109-4517-96BC-B5C0AB2BA1E5}" type="parTrans" cxnId="{5A203329-5CBC-4FD1-A683-DB124874CFA3}">
      <dgm:prSet/>
      <dgm:spPr/>
      <dgm:t>
        <a:bodyPr/>
        <a:lstStyle/>
        <a:p>
          <a:endParaRPr lang="es-ES"/>
        </a:p>
      </dgm:t>
    </dgm:pt>
    <dgm:pt modelId="{3F6D6161-6058-48EC-8FED-B06ABBB428AB}" type="sibTrans" cxnId="{5A203329-5CBC-4FD1-A683-DB124874CFA3}">
      <dgm:prSet/>
      <dgm:spPr/>
      <dgm:t>
        <a:bodyPr/>
        <a:lstStyle/>
        <a:p>
          <a:endParaRPr lang="es-ES"/>
        </a:p>
      </dgm:t>
    </dgm:pt>
    <dgm:pt modelId="{1C930059-2D56-4236-89F0-8523FB43FF97}">
      <dgm:prSet phldrT="[Texto]"/>
      <dgm:spPr/>
      <dgm:t>
        <a:bodyPr/>
        <a:lstStyle/>
        <a:p>
          <a:r>
            <a:rPr lang="es-ES" dirty="0" err="1"/>
            <a:t>Curtosis</a:t>
          </a:r>
          <a:endParaRPr lang="es-ES" dirty="0"/>
        </a:p>
      </dgm:t>
    </dgm:pt>
    <dgm:pt modelId="{1005F5B7-231A-41F5-AAB0-6BA2CCE9E70D}" type="parTrans" cxnId="{2FEC3203-6BCE-43B6-98AA-8D9F4995D5DF}">
      <dgm:prSet/>
      <dgm:spPr/>
      <dgm:t>
        <a:bodyPr/>
        <a:lstStyle/>
        <a:p>
          <a:endParaRPr lang="es-ES"/>
        </a:p>
      </dgm:t>
    </dgm:pt>
    <dgm:pt modelId="{A8F5B0B0-A16E-4064-B375-91995734D3F1}" type="sibTrans" cxnId="{2FEC3203-6BCE-43B6-98AA-8D9F4995D5DF}">
      <dgm:prSet/>
      <dgm:spPr/>
      <dgm:t>
        <a:bodyPr/>
        <a:lstStyle/>
        <a:p>
          <a:endParaRPr lang="es-ES"/>
        </a:p>
      </dgm:t>
    </dgm:pt>
    <dgm:pt modelId="{E45B3877-93FF-4AF8-9175-21BE8778AA66}">
      <dgm:prSet phldrT="[Texto]"/>
      <dgm:spPr/>
      <dgm:t>
        <a:bodyPr/>
        <a:lstStyle/>
        <a:p>
          <a:r>
            <a:rPr lang="es-ES" dirty="0"/>
            <a:t>Frecuencia relativa</a:t>
          </a:r>
        </a:p>
      </dgm:t>
    </dgm:pt>
    <dgm:pt modelId="{FE7B3633-D3C3-40AB-B5A8-87D8DB7E5996}" type="parTrans" cxnId="{D40B4519-6034-4F3B-89EF-257014755F4C}">
      <dgm:prSet/>
      <dgm:spPr/>
      <dgm:t>
        <a:bodyPr/>
        <a:lstStyle/>
        <a:p>
          <a:endParaRPr lang="es-ES"/>
        </a:p>
      </dgm:t>
    </dgm:pt>
    <dgm:pt modelId="{2ABAA1F2-7F29-4365-965A-66A0897CE4E9}" type="sibTrans" cxnId="{D40B4519-6034-4F3B-89EF-257014755F4C}">
      <dgm:prSet/>
      <dgm:spPr/>
      <dgm:t>
        <a:bodyPr/>
        <a:lstStyle/>
        <a:p>
          <a:endParaRPr lang="es-ES"/>
        </a:p>
      </dgm:t>
    </dgm:pt>
    <dgm:pt modelId="{26B3EA16-EF86-4D9D-9DDF-849BA2153B40}">
      <dgm:prSet phldrT="[Texto]"/>
      <dgm:spPr/>
      <dgm:t>
        <a:bodyPr/>
        <a:lstStyle/>
        <a:p>
          <a:r>
            <a:rPr lang="es-ES" dirty="0"/>
            <a:t>Frecuencia Relativa acumulada</a:t>
          </a:r>
        </a:p>
      </dgm:t>
    </dgm:pt>
    <dgm:pt modelId="{7A799BEF-AA67-4D4A-8A7D-CE21FA9BC7EA}" type="parTrans" cxnId="{68C0F9FF-ACE6-4492-BD47-F945998F55BA}">
      <dgm:prSet/>
      <dgm:spPr/>
      <dgm:t>
        <a:bodyPr/>
        <a:lstStyle/>
        <a:p>
          <a:endParaRPr lang="es-ES"/>
        </a:p>
      </dgm:t>
    </dgm:pt>
    <dgm:pt modelId="{5EE2060F-9F38-4421-87E8-BDA56BBC5FF3}" type="sibTrans" cxnId="{68C0F9FF-ACE6-4492-BD47-F945998F55BA}">
      <dgm:prSet/>
      <dgm:spPr/>
      <dgm:t>
        <a:bodyPr/>
        <a:lstStyle/>
        <a:p>
          <a:endParaRPr lang="es-ES"/>
        </a:p>
      </dgm:t>
    </dgm:pt>
    <dgm:pt modelId="{DEC633E2-8C77-44BE-8FC4-B595931898F0}">
      <dgm:prSet phldrT="[Texto]"/>
      <dgm:spPr/>
      <dgm:t>
        <a:bodyPr/>
        <a:lstStyle/>
        <a:p>
          <a:r>
            <a:rPr lang="es-ES" dirty="0"/>
            <a:t>Frecuencia absoluta</a:t>
          </a:r>
        </a:p>
      </dgm:t>
    </dgm:pt>
    <dgm:pt modelId="{9BAD0D43-2CFB-465F-9158-BF84C6AF273C}" type="parTrans" cxnId="{1264A893-9A63-4607-9C08-7AEEB582B576}">
      <dgm:prSet/>
      <dgm:spPr/>
      <dgm:t>
        <a:bodyPr/>
        <a:lstStyle/>
        <a:p>
          <a:endParaRPr lang="es-ES"/>
        </a:p>
      </dgm:t>
    </dgm:pt>
    <dgm:pt modelId="{B12C8089-1E9D-414C-A679-FAA390346A23}" type="sibTrans" cxnId="{1264A893-9A63-4607-9C08-7AEEB582B576}">
      <dgm:prSet/>
      <dgm:spPr/>
      <dgm:t>
        <a:bodyPr/>
        <a:lstStyle/>
        <a:p>
          <a:endParaRPr lang="es-ES"/>
        </a:p>
      </dgm:t>
    </dgm:pt>
    <dgm:pt modelId="{FA2BD346-61F9-4458-89EA-65039BAB318E}">
      <dgm:prSet phldrT="[Texto]"/>
      <dgm:spPr/>
      <dgm:t>
        <a:bodyPr/>
        <a:lstStyle/>
        <a:p>
          <a:r>
            <a:rPr lang="es-ES" dirty="0"/>
            <a:t>Frecuencia absoluta acumulada</a:t>
          </a:r>
        </a:p>
      </dgm:t>
    </dgm:pt>
    <dgm:pt modelId="{E2493796-84A4-4041-969E-B8D4718EB629}" type="parTrans" cxnId="{AC5BD67C-FBC6-4807-94DB-F79B193B0C69}">
      <dgm:prSet/>
      <dgm:spPr/>
      <dgm:t>
        <a:bodyPr/>
        <a:lstStyle/>
        <a:p>
          <a:endParaRPr lang="es-ES"/>
        </a:p>
      </dgm:t>
    </dgm:pt>
    <dgm:pt modelId="{BD034DD6-F7E6-40DC-BB85-25A0A581C2F3}" type="sibTrans" cxnId="{AC5BD67C-FBC6-4807-94DB-F79B193B0C69}">
      <dgm:prSet/>
      <dgm:spPr/>
      <dgm:t>
        <a:bodyPr/>
        <a:lstStyle/>
        <a:p>
          <a:endParaRPr lang="es-ES"/>
        </a:p>
      </dgm:t>
    </dgm:pt>
    <dgm:pt modelId="{8D9C6B9E-8C3E-4D2B-80F8-EA13F4702342}">
      <dgm:prSet phldrT="[Texto]"/>
      <dgm:spPr/>
      <dgm:t>
        <a:bodyPr/>
        <a:lstStyle/>
        <a:p>
          <a:r>
            <a:rPr lang="es-ES" dirty="0"/>
            <a:t>Tallo y hojas</a:t>
          </a:r>
        </a:p>
      </dgm:t>
    </dgm:pt>
    <dgm:pt modelId="{3EE60BA9-B721-4E03-AC56-0F2A6F3F9A5B}" type="parTrans" cxnId="{C8C7A8E6-BDBC-4708-98BA-ED60B81D1072}">
      <dgm:prSet/>
      <dgm:spPr/>
      <dgm:t>
        <a:bodyPr/>
        <a:lstStyle/>
        <a:p>
          <a:endParaRPr lang="es-ES"/>
        </a:p>
      </dgm:t>
    </dgm:pt>
    <dgm:pt modelId="{16B7D61F-2A5E-4D3F-B361-5547325853FA}" type="sibTrans" cxnId="{C8C7A8E6-BDBC-4708-98BA-ED60B81D1072}">
      <dgm:prSet/>
      <dgm:spPr/>
      <dgm:t>
        <a:bodyPr/>
        <a:lstStyle/>
        <a:p>
          <a:endParaRPr lang="es-ES"/>
        </a:p>
      </dgm:t>
    </dgm:pt>
    <dgm:pt modelId="{352F11A6-D8F6-47EF-AE04-B26A4ACEE6FD}">
      <dgm:prSet phldrT="[Texto]"/>
      <dgm:spPr/>
      <dgm:t>
        <a:bodyPr/>
        <a:lstStyle/>
        <a:p>
          <a:r>
            <a:rPr lang="es-ES" dirty="0"/>
            <a:t>Barras</a:t>
          </a:r>
        </a:p>
      </dgm:t>
    </dgm:pt>
    <dgm:pt modelId="{73174FFF-CE33-4C08-BA4B-ACD99779B289}" type="parTrans" cxnId="{06F80484-5266-42AA-B1FB-2EBB037623B0}">
      <dgm:prSet/>
      <dgm:spPr/>
      <dgm:t>
        <a:bodyPr/>
        <a:lstStyle/>
        <a:p>
          <a:endParaRPr lang="es-ES"/>
        </a:p>
      </dgm:t>
    </dgm:pt>
    <dgm:pt modelId="{80FD51B9-8279-47FA-B915-9681D71FBD2A}" type="sibTrans" cxnId="{06F80484-5266-42AA-B1FB-2EBB037623B0}">
      <dgm:prSet/>
      <dgm:spPr/>
      <dgm:t>
        <a:bodyPr/>
        <a:lstStyle/>
        <a:p>
          <a:endParaRPr lang="es-ES"/>
        </a:p>
      </dgm:t>
    </dgm:pt>
    <dgm:pt modelId="{C145C6F5-4AF4-4A2E-B65D-21228F29DF0E}">
      <dgm:prSet phldrT="[Texto]"/>
      <dgm:spPr/>
      <dgm:t>
        <a:bodyPr/>
        <a:lstStyle/>
        <a:p>
          <a:r>
            <a:rPr lang="es-ES" dirty="0"/>
            <a:t>Histograma </a:t>
          </a:r>
        </a:p>
      </dgm:t>
    </dgm:pt>
    <dgm:pt modelId="{EDC04462-D175-4F46-A96F-44F3FE98C33C}" type="parTrans" cxnId="{AE2DF560-E6FF-406B-944C-3908740C46AA}">
      <dgm:prSet/>
      <dgm:spPr/>
      <dgm:t>
        <a:bodyPr/>
        <a:lstStyle/>
        <a:p>
          <a:endParaRPr lang="es-ES"/>
        </a:p>
      </dgm:t>
    </dgm:pt>
    <dgm:pt modelId="{0371408A-76C4-4E47-8294-03BE3F4C3BC9}" type="sibTrans" cxnId="{AE2DF560-E6FF-406B-944C-3908740C46AA}">
      <dgm:prSet/>
      <dgm:spPr/>
      <dgm:t>
        <a:bodyPr/>
        <a:lstStyle/>
        <a:p>
          <a:endParaRPr lang="es-ES"/>
        </a:p>
      </dgm:t>
    </dgm:pt>
    <dgm:pt modelId="{1DA31974-EEB4-4316-B6CC-BC70847FF064}">
      <dgm:prSet phldrT="[Texto]"/>
      <dgm:spPr/>
      <dgm:t>
        <a:bodyPr/>
        <a:lstStyle/>
        <a:p>
          <a:r>
            <a:rPr lang="es-ES" dirty="0"/>
            <a:t>Frecuencia</a:t>
          </a:r>
        </a:p>
      </dgm:t>
    </dgm:pt>
    <dgm:pt modelId="{30C798AB-FC1B-4619-A9C7-09EEBFC6187C}" type="parTrans" cxnId="{0CFC4AEC-964F-41A3-9561-CC93CDC4FEBD}">
      <dgm:prSet/>
      <dgm:spPr/>
      <dgm:t>
        <a:bodyPr/>
        <a:lstStyle/>
        <a:p>
          <a:endParaRPr lang="es-ES"/>
        </a:p>
      </dgm:t>
    </dgm:pt>
    <dgm:pt modelId="{BF209F41-77E5-43CE-9AC6-A04A36E5B95A}" type="sibTrans" cxnId="{0CFC4AEC-964F-41A3-9561-CC93CDC4FEBD}">
      <dgm:prSet/>
      <dgm:spPr/>
      <dgm:t>
        <a:bodyPr/>
        <a:lstStyle/>
        <a:p>
          <a:endParaRPr lang="es-ES"/>
        </a:p>
      </dgm:t>
    </dgm:pt>
    <dgm:pt modelId="{8D4EB923-CD7B-43D5-AC1F-65053BE49D80}">
      <dgm:prSet phldrT="[Texto]"/>
      <dgm:spPr/>
      <dgm:t>
        <a:bodyPr/>
        <a:lstStyle/>
        <a:p>
          <a:r>
            <a:rPr lang="es-ES" dirty="0"/>
            <a:t>Sectores</a:t>
          </a:r>
        </a:p>
      </dgm:t>
    </dgm:pt>
    <dgm:pt modelId="{AF493B0E-30C6-4222-8A1F-CA85105EFAC0}" type="parTrans" cxnId="{46C63797-2620-4768-99E2-B3480FC6EB35}">
      <dgm:prSet/>
      <dgm:spPr/>
      <dgm:t>
        <a:bodyPr/>
        <a:lstStyle/>
        <a:p>
          <a:endParaRPr lang="es-ES"/>
        </a:p>
      </dgm:t>
    </dgm:pt>
    <dgm:pt modelId="{A8B1E756-885C-4560-825D-95D811512499}" type="sibTrans" cxnId="{46C63797-2620-4768-99E2-B3480FC6EB35}">
      <dgm:prSet/>
      <dgm:spPr/>
      <dgm:t>
        <a:bodyPr/>
        <a:lstStyle/>
        <a:p>
          <a:endParaRPr lang="es-ES"/>
        </a:p>
      </dgm:t>
    </dgm:pt>
    <dgm:pt modelId="{3E5DFCAE-C2FB-47E4-ADCB-E3CB7B0F7725}">
      <dgm:prSet phldrT="[Texto]"/>
      <dgm:spPr/>
      <dgm:t>
        <a:bodyPr/>
        <a:lstStyle/>
        <a:p>
          <a:r>
            <a:rPr lang="es-ES" dirty="0"/>
            <a:t>Percentiles</a:t>
          </a:r>
        </a:p>
      </dgm:t>
    </dgm:pt>
    <dgm:pt modelId="{14211210-7487-41A6-BFE6-ED5E363370CE}" type="parTrans" cxnId="{A6AEC29F-0B65-44F7-A9A3-3E571A31B16A}">
      <dgm:prSet/>
      <dgm:spPr/>
      <dgm:t>
        <a:bodyPr/>
        <a:lstStyle/>
        <a:p>
          <a:endParaRPr lang="es-ES"/>
        </a:p>
      </dgm:t>
    </dgm:pt>
    <dgm:pt modelId="{AA156FD6-ED36-4F8F-B6B5-393C19801F96}" type="sibTrans" cxnId="{A6AEC29F-0B65-44F7-A9A3-3E571A31B16A}">
      <dgm:prSet/>
      <dgm:spPr/>
      <dgm:t>
        <a:bodyPr/>
        <a:lstStyle/>
        <a:p>
          <a:endParaRPr lang="es-ES"/>
        </a:p>
      </dgm:t>
    </dgm:pt>
    <dgm:pt modelId="{0AE51302-B2F4-48F8-A206-EC900A6CB8EB}">
      <dgm:prSet phldrT="[Texto]"/>
      <dgm:spPr/>
      <dgm:t>
        <a:bodyPr/>
        <a:lstStyle/>
        <a:p>
          <a:r>
            <a:rPr lang="es-ES" dirty="0" err="1"/>
            <a:t>Quartiles</a:t>
          </a:r>
          <a:endParaRPr lang="es-ES" dirty="0"/>
        </a:p>
      </dgm:t>
    </dgm:pt>
    <dgm:pt modelId="{CFCF586E-7BE8-494F-BA56-55105F80D78D}" type="parTrans" cxnId="{88C14CEF-8EAF-4E78-881E-5B63A477526F}">
      <dgm:prSet/>
      <dgm:spPr/>
      <dgm:t>
        <a:bodyPr/>
        <a:lstStyle/>
        <a:p>
          <a:endParaRPr lang="es-ES"/>
        </a:p>
      </dgm:t>
    </dgm:pt>
    <dgm:pt modelId="{F2F55BE2-76D5-455E-BA13-41A87B424EFD}" type="sibTrans" cxnId="{88C14CEF-8EAF-4E78-881E-5B63A477526F}">
      <dgm:prSet/>
      <dgm:spPr/>
      <dgm:t>
        <a:bodyPr/>
        <a:lstStyle/>
        <a:p>
          <a:endParaRPr lang="es-ES"/>
        </a:p>
      </dgm:t>
    </dgm:pt>
    <dgm:pt modelId="{4F9AB58C-C5C9-42F4-BDD6-4C6630806B23}">
      <dgm:prSet phldrT="[Texto]"/>
      <dgm:spPr/>
      <dgm:t>
        <a:bodyPr/>
        <a:lstStyle/>
        <a:p>
          <a:r>
            <a:rPr lang="es-ES" dirty="0"/>
            <a:t>Parámetros de Asociación</a:t>
          </a:r>
        </a:p>
      </dgm:t>
    </dgm:pt>
    <dgm:pt modelId="{E775A985-0288-4967-A221-6C2855F9D52C}" type="parTrans" cxnId="{E9068C09-D354-4B8F-BA9B-81A67DB8B6AC}">
      <dgm:prSet/>
      <dgm:spPr/>
      <dgm:t>
        <a:bodyPr/>
        <a:lstStyle/>
        <a:p>
          <a:endParaRPr lang="es-ES"/>
        </a:p>
      </dgm:t>
    </dgm:pt>
    <dgm:pt modelId="{B4225C7E-28DE-44D4-B45A-D7735F0E5DA0}" type="sibTrans" cxnId="{E9068C09-D354-4B8F-BA9B-81A67DB8B6AC}">
      <dgm:prSet/>
      <dgm:spPr/>
      <dgm:t>
        <a:bodyPr/>
        <a:lstStyle/>
        <a:p>
          <a:endParaRPr lang="es-ES"/>
        </a:p>
      </dgm:t>
    </dgm:pt>
    <dgm:pt modelId="{6133BA05-993F-4F92-8424-0E09A3278F05}">
      <dgm:prSet phldrT="[Texto]"/>
      <dgm:spPr/>
      <dgm:t>
        <a:bodyPr/>
        <a:lstStyle/>
        <a:p>
          <a:r>
            <a:rPr lang="es-ES" dirty="0"/>
            <a:t>Covarianzas</a:t>
          </a:r>
        </a:p>
      </dgm:t>
    </dgm:pt>
    <dgm:pt modelId="{3FCD47DA-AFE1-48B7-BF2C-93AAB0E72F61}" type="parTrans" cxnId="{CD25E16D-48CF-49B3-A227-CF62D4A8EF96}">
      <dgm:prSet/>
      <dgm:spPr/>
      <dgm:t>
        <a:bodyPr/>
        <a:lstStyle/>
        <a:p>
          <a:endParaRPr lang="es-ES"/>
        </a:p>
      </dgm:t>
    </dgm:pt>
    <dgm:pt modelId="{C85CF2DE-EA15-441B-B612-76B6E4749282}" type="sibTrans" cxnId="{CD25E16D-48CF-49B3-A227-CF62D4A8EF96}">
      <dgm:prSet/>
      <dgm:spPr/>
      <dgm:t>
        <a:bodyPr/>
        <a:lstStyle/>
        <a:p>
          <a:endParaRPr lang="es-ES"/>
        </a:p>
      </dgm:t>
    </dgm:pt>
    <dgm:pt modelId="{E0737517-5B7A-42C3-8146-3FEDCE0A5411}">
      <dgm:prSet phldrT="[Texto]"/>
      <dgm:spPr/>
      <dgm:t>
        <a:bodyPr/>
        <a:lstStyle/>
        <a:p>
          <a:r>
            <a:rPr lang="es-ES" dirty="0"/>
            <a:t>Correlación</a:t>
          </a:r>
        </a:p>
      </dgm:t>
    </dgm:pt>
    <dgm:pt modelId="{0DD86E9C-72A9-4460-973B-1A488E97AE95}" type="parTrans" cxnId="{18979D74-9E73-4823-BB76-741F4A57D1E0}">
      <dgm:prSet/>
      <dgm:spPr/>
      <dgm:t>
        <a:bodyPr/>
        <a:lstStyle/>
        <a:p>
          <a:endParaRPr lang="es-ES"/>
        </a:p>
      </dgm:t>
    </dgm:pt>
    <dgm:pt modelId="{691A6A7F-FA0F-4419-8158-23990C62DC22}" type="sibTrans" cxnId="{18979D74-9E73-4823-BB76-741F4A57D1E0}">
      <dgm:prSet/>
      <dgm:spPr/>
      <dgm:t>
        <a:bodyPr/>
        <a:lstStyle/>
        <a:p>
          <a:endParaRPr lang="es-ES"/>
        </a:p>
      </dgm:t>
    </dgm:pt>
    <dgm:pt modelId="{9836662B-FCFD-4373-AD0D-F012A3FF3B1D}">
      <dgm:prSet phldrT="[Texto]"/>
      <dgm:spPr/>
      <dgm:t>
        <a:bodyPr/>
        <a:lstStyle/>
        <a:p>
          <a:r>
            <a:rPr lang="es-ES" dirty="0"/>
            <a:t>Inspección</a:t>
          </a:r>
        </a:p>
      </dgm:t>
    </dgm:pt>
    <dgm:pt modelId="{E5BFF54B-8E6D-49FA-9AB8-F25704A56350}" type="parTrans" cxnId="{C98F951D-F0EE-4088-9322-C217C169F6A3}">
      <dgm:prSet/>
      <dgm:spPr/>
      <dgm:t>
        <a:bodyPr/>
        <a:lstStyle/>
        <a:p>
          <a:endParaRPr lang="es-ES"/>
        </a:p>
      </dgm:t>
    </dgm:pt>
    <dgm:pt modelId="{E21F01AA-F410-4C40-A1BD-93BA48E6F697}" type="sibTrans" cxnId="{C98F951D-F0EE-4088-9322-C217C169F6A3}">
      <dgm:prSet/>
      <dgm:spPr/>
      <dgm:t>
        <a:bodyPr/>
        <a:lstStyle/>
        <a:p>
          <a:endParaRPr lang="es-ES"/>
        </a:p>
      </dgm:t>
    </dgm:pt>
    <dgm:pt modelId="{6026A01F-6984-4D53-9797-20F5D90E357B}">
      <dgm:prSet phldrT="[Texto]"/>
      <dgm:spPr/>
      <dgm:t>
        <a:bodyPr/>
        <a:lstStyle/>
        <a:p>
          <a:r>
            <a:rPr lang="es-ES" dirty="0"/>
            <a:t>Verificar tipos de datos</a:t>
          </a:r>
        </a:p>
      </dgm:t>
    </dgm:pt>
    <dgm:pt modelId="{ED43DD92-05E8-4D5E-99A9-3B7321B1B790}" type="parTrans" cxnId="{CB50EC10-3518-4C3A-B43B-72721233BEED}">
      <dgm:prSet/>
      <dgm:spPr/>
      <dgm:t>
        <a:bodyPr/>
        <a:lstStyle/>
        <a:p>
          <a:endParaRPr lang="es-ES"/>
        </a:p>
      </dgm:t>
    </dgm:pt>
    <dgm:pt modelId="{9EB13566-79AA-4131-9D6E-DC09443760EB}" type="sibTrans" cxnId="{CB50EC10-3518-4C3A-B43B-72721233BEED}">
      <dgm:prSet/>
      <dgm:spPr/>
      <dgm:t>
        <a:bodyPr/>
        <a:lstStyle/>
        <a:p>
          <a:endParaRPr lang="es-ES"/>
        </a:p>
      </dgm:t>
    </dgm:pt>
    <dgm:pt modelId="{937F9BDD-92FA-4040-997C-23E771E6FC33}">
      <dgm:prSet phldrT="[Texto]"/>
      <dgm:spPr/>
      <dgm:t>
        <a:bodyPr/>
        <a:lstStyle/>
        <a:p>
          <a:r>
            <a:rPr lang="es-ES" dirty="0"/>
            <a:t>Valores nulos</a:t>
          </a:r>
        </a:p>
      </dgm:t>
    </dgm:pt>
    <dgm:pt modelId="{B0B54115-77E3-4EC7-BC36-2524E4264DD0}" type="parTrans" cxnId="{838172CC-8B88-42CD-AFDA-94264481F10E}">
      <dgm:prSet/>
      <dgm:spPr/>
      <dgm:t>
        <a:bodyPr/>
        <a:lstStyle/>
        <a:p>
          <a:endParaRPr lang="es-ES"/>
        </a:p>
      </dgm:t>
    </dgm:pt>
    <dgm:pt modelId="{530494E9-982D-49DC-BBC2-A32B62DF9AE9}" type="sibTrans" cxnId="{838172CC-8B88-42CD-AFDA-94264481F10E}">
      <dgm:prSet/>
      <dgm:spPr/>
      <dgm:t>
        <a:bodyPr/>
        <a:lstStyle/>
        <a:p>
          <a:endParaRPr lang="es-ES"/>
        </a:p>
      </dgm:t>
    </dgm:pt>
    <dgm:pt modelId="{4D8CBC2E-04C6-4629-830F-951B1F9334F3}">
      <dgm:prSet phldrT="[Texto]"/>
      <dgm:spPr/>
      <dgm:t>
        <a:bodyPr/>
        <a:lstStyle/>
        <a:p>
          <a:r>
            <a:rPr lang="es-ES" dirty="0"/>
            <a:t>Errores</a:t>
          </a:r>
        </a:p>
      </dgm:t>
    </dgm:pt>
    <dgm:pt modelId="{4FF901BC-5F26-4B81-9EA4-C860E645B7C8}" type="parTrans" cxnId="{D3823C3D-DBDF-4A6E-90F1-53921199F6AD}">
      <dgm:prSet/>
      <dgm:spPr/>
      <dgm:t>
        <a:bodyPr/>
        <a:lstStyle/>
        <a:p>
          <a:endParaRPr lang="es-ES"/>
        </a:p>
      </dgm:t>
    </dgm:pt>
    <dgm:pt modelId="{52B4DF8B-279D-443D-A689-F3685B6B22C9}" type="sibTrans" cxnId="{D3823C3D-DBDF-4A6E-90F1-53921199F6AD}">
      <dgm:prSet/>
      <dgm:spPr/>
      <dgm:t>
        <a:bodyPr/>
        <a:lstStyle/>
        <a:p>
          <a:endParaRPr lang="es-ES"/>
        </a:p>
      </dgm:t>
    </dgm:pt>
    <dgm:pt modelId="{AEC904EB-BE9B-436E-A96D-74DCABDABBF0}">
      <dgm:prSet phldrT="[Texto]"/>
      <dgm:spPr/>
      <dgm:t>
        <a:bodyPr/>
        <a:lstStyle/>
        <a:p>
          <a:r>
            <a:rPr lang="es-ES" dirty="0"/>
            <a:t>Exploración Geográfica</a:t>
          </a:r>
        </a:p>
      </dgm:t>
    </dgm:pt>
    <dgm:pt modelId="{E86FA78B-9EA0-487F-B71C-C7FEEF17712F}" type="parTrans" cxnId="{94483A04-A038-4733-81B9-FA919EFE2A38}">
      <dgm:prSet/>
      <dgm:spPr/>
      <dgm:t>
        <a:bodyPr/>
        <a:lstStyle/>
        <a:p>
          <a:endParaRPr lang="es-ES"/>
        </a:p>
      </dgm:t>
    </dgm:pt>
    <dgm:pt modelId="{03837E91-AB2C-4802-92CA-FC115C4ED251}" type="sibTrans" cxnId="{94483A04-A038-4733-81B9-FA919EFE2A38}">
      <dgm:prSet/>
      <dgm:spPr/>
      <dgm:t>
        <a:bodyPr/>
        <a:lstStyle/>
        <a:p>
          <a:endParaRPr lang="es-ES"/>
        </a:p>
      </dgm:t>
    </dgm:pt>
    <dgm:pt modelId="{0A4E0C1D-94F3-4AF4-8071-6D6140142F0D}">
      <dgm:prSet phldrT="[Texto]"/>
      <dgm:spPr/>
      <dgm:t>
        <a:bodyPr/>
        <a:lstStyle/>
        <a:p>
          <a:r>
            <a:rPr lang="es-ES" dirty="0"/>
            <a:t>Agrupamiento visual </a:t>
          </a:r>
        </a:p>
      </dgm:t>
    </dgm:pt>
    <dgm:pt modelId="{772394F6-14B1-4956-A9AD-DAE62E8E3DA8}" type="parTrans" cxnId="{D2F2627C-8DA1-4D54-963E-5EC47ED51547}">
      <dgm:prSet/>
      <dgm:spPr/>
      <dgm:t>
        <a:bodyPr/>
        <a:lstStyle/>
        <a:p>
          <a:endParaRPr lang="es-ES"/>
        </a:p>
      </dgm:t>
    </dgm:pt>
    <dgm:pt modelId="{D6D84CD6-E805-4615-AE38-DC5861FF999E}" type="sibTrans" cxnId="{D2F2627C-8DA1-4D54-963E-5EC47ED51547}">
      <dgm:prSet/>
      <dgm:spPr/>
      <dgm:t>
        <a:bodyPr/>
        <a:lstStyle/>
        <a:p>
          <a:endParaRPr lang="es-ES"/>
        </a:p>
      </dgm:t>
    </dgm:pt>
    <dgm:pt modelId="{2B752608-5FAE-441C-B699-B43F4C98AD88}">
      <dgm:prSet phldrT="[Texto]"/>
      <dgm:spPr/>
      <dgm:t>
        <a:bodyPr/>
        <a:lstStyle/>
        <a:p>
          <a:r>
            <a:rPr lang="es-ES" dirty="0"/>
            <a:t>Agrupación Por Zonas</a:t>
          </a:r>
        </a:p>
      </dgm:t>
    </dgm:pt>
    <dgm:pt modelId="{97C8598D-9D6C-41A3-94E5-5447059B4DE3}" type="parTrans" cxnId="{52D62FAF-EBCA-4F20-A38B-59927B33DDD0}">
      <dgm:prSet/>
      <dgm:spPr/>
      <dgm:t>
        <a:bodyPr/>
        <a:lstStyle/>
        <a:p>
          <a:endParaRPr lang="es-ES"/>
        </a:p>
      </dgm:t>
    </dgm:pt>
    <dgm:pt modelId="{3F43F689-4EB4-4D35-B732-4721B00F025E}" type="sibTrans" cxnId="{52D62FAF-EBCA-4F20-A38B-59927B33DDD0}">
      <dgm:prSet/>
      <dgm:spPr/>
      <dgm:t>
        <a:bodyPr/>
        <a:lstStyle/>
        <a:p>
          <a:endParaRPr lang="es-ES"/>
        </a:p>
      </dgm:t>
    </dgm:pt>
    <dgm:pt modelId="{213EAC56-A8FB-49BB-AF74-F3E6FB11ED7B}" type="pres">
      <dgm:prSet presAssocID="{4312229D-29FE-4306-9FC3-D9010FF3382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ECC2642-172D-4214-ADB8-33DC8DC5FD80}" type="pres">
      <dgm:prSet presAssocID="{9836662B-FCFD-4373-AD0D-F012A3FF3B1D}" presName="composite" presStyleCnt="0"/>
      <dgm:spPr/>
    </dgm:pt>
    <dgm:pt modelId="{83523933-BC27-4B28-BF56-74DDE38F625D}" type="pres">
      <dgm:prSet presAssocID="{9836662B-FCFD-4373-AD0D-F012A3FF3B1D}" presName="parTx" presStyleLbl="align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9BE4C27-3531-48A5-8C20-6CEC6822E0D9}" type="pres">
      <dgm:prSet presAssocID="{9836662B-FCFD-4373-AD0D-F012A3FF3B1D}" presName="desTx" presStyleLbl="align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8CB830-F4DA-49E2-B070-4D992749AA05}" type="pres">
      <dgm:prSet presAssocID="{E21F01AA-F410-4C40-A1BD-93BA48E6F697}" presName="space" presStyleCnt="0"/>
      <dgm:spPr/>
    </dgm:pt>
    <dgm:pt modelId="{EC56C92B-AAB2-4309-BCD1-77B884D20C7C}" type="pres">
      <dgm:prSet presAssocID="{B249B39E-4BB0-435F-B364-1720A5220D7F}" presName="composite" presStyleCnt="0"/>
      <dgm:spPr/>
    </dgm:pt>
    <dgm:pt modelId="{F6547610-7B52-49E3-9100-457E343E570B}" type="pres">
      <dgm:prSet presAssocID="{B249B39E-4BB0-435F-B364-1720A5220D7F}" presName="parTx" presStyleLbl="align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A5BA489-F1C8-4373-8EA9-B031C051C1BA}" type="pres">
      <dgm:prSet presAssocID="{B249B39E-4BB0-435F-B364-1720A5220D7F}" presName="desTx" presStyleLbl="align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1EFFF19-6878-4ACE-A9D6-8ED5093B44F3}" type="pres">
      <dgm:prSet presAssocID="{2A4937B3-3B75-43A6-9A56-B119C575966C}" presName="space" presStyleCnt="0"/>
      <dgm:spPr/>
    </dgm:pt>
    <dgm:pt modelId="{C391FD97-9A58-479E-AC6C-2E7C99D32916}" type="pres">
      <dgm:prSet presAssocID="{7E018B75-936D-49DD-B4D0-53927622B4BC}" presName="composite" presStyleCnt="0"/>
      <dgm:spPr/>
    </dgm:pt>
    <dgm:pt modelId="{4B0A7C5D-9CB1-4CFD-8A6A-C7ED5FF87212}" type="pres">
      <dgm:prSet presAssocID="{7E018B75-936D-49DD-B4D0-53927622B4BC}" presName="parTx" presStyleLbl="align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A27267F-F081-49B0-90E4-C73A6B5B95BC}" type="pres">
      <dgm:prSet presAssocID="{7E018B75-936D-49DD-B4D0-53927622B4BC}" presName="desTx" presStyleLbl="align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A9641AF-B8B6-4326-8E96-5C0C5ED54DE9}" type="pres">
      <dgm:prSet presAssocID="{4E2D43B5-B7B4-4863-AAF1-DD884ADBF886}" presName="space" presStyleCnt="0"/>
      <dgm:spPr/>
    </dgm:pt>
    <dgm:pt modelId="{1ABD52E2-9D62-4BA9-BF11-D608C0C72027}" type="pres">
      <dgm:prSet presAssocID="{68150A05-57C8-4F22-92FA-189FC5CCE962}" presName="composite" presStyleCnt="0"/>
      <dgm:spPr/>
    </dgm:pt>
    <dgm:pt modelId="{7637EFBF-A155-4C3D-9E7E-4AA555571342}" type="pres">
      <dgm:prSet presAssocID="{68150A05-57C8-4F22-92FA-189FC5CCE962}" presName="parTx" presStyleLbl="align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E47EC18-B815-4804-9E32-B249258DD6DF}" type="pres">
      <dgm:prSet presAssocID="{68150A05-57C8-4F22-92FA-189FC5CCE962}" presName="desTx" presStyleLbl="align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9D5C54D-7DA1-4553-AECB-DAAC0A7EBFAC}" type="pres">
      <dgm:prSet presAssocID="{994BFA51-3F92-43B7-9336-64E2BC00A3EA}" presName="space" presStyleCnt="0"/>
      <dgm:spPr/>
    </dgm:pt>
    <dgm:pt modelId="{791B7391-0CD6-4112-A13B-08D5552AB0F7}" type="pres">
      <dgm:prSet presAssocID="{4D9D4D3B-2B01-47FB-AC24-2FDCFC00AB4C}" presName="composite" presStyleCnt="0"/>
      <dgm:spPr/>
    </dgm:pt>
    <dgm:pt modelId="{C59553EA-19A5-4F43-B77B-A0F8DC6759AF}" type="pres">
      <dgm:prSet presAssocID="{4D9D4D3B-2B01-47FB-AC24-2FDCFC00AB4C}" presName="parTx" presStyleLbl="align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5BFB56-1FDC-4211-96E9-802611D57623}" type="pres">
      <dgm:prSet presAssocID="{4D9D4D3B-2B01-47FB-AC24-2FDCFC00AB4C}" presName="desTx" presStyleLbl="align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C6499A5-323A-4A00-B854-27C9182F2A1A}" type="pres">
      <dgm:prSet presAssocID="{E8D03B3F-6ABD-4675-B03B-71A9AE0B3596}" presName="space" presStyleCnt="0"/>
      <dgm:spPr/>
    </dgm:pt>
    <dgm:pt modelId="{1A9BA821-2C1C-4579-A42B-5247950032B7}" type="pres">
      <dgm:prSet presAssocID="{937254FE-0583-48B0-9FF9-EDB1EFF77DA5}" presName="composite" presStyleCnt="0"/>
      <dgm:spPr/>
    </dgm:pt>
    <dgm:pt modelId="{D0BECF14-2F49-4A04-8319-81443F1CF0FE}" type="pres">
      <dgm:prSet presAssocID="{937254FE-0583-48B0-9FF9-EDB1EFF77DA5}" presName="parTx" presStyleLbl="align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E23AD40-7389-4FBD-AA86-F475C3DE240A}" type="pres">
      <dgm:prSet presAssocID="{937254FE-0583-48B0-9FF9-EDB1EFF77DA5}" presName="desTx" presStyleLbl="align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363AB0F-2C95-4867-A7BC-67B95003BB8D}" type="pres">
      <dgm:prSet presAssocID="{122D9888-7DF6-489B-BC68-AC1749F9DFA3}" presName="space" presStyleCnt="0"/>
      <dgm:spPr/>
    </dgm:pt>
    <dgm:pt modelId="{A4C9F65D-AA49-47FE-BEBC-BCD8A18FF592}" type="pres">
      <dgm:prSet presAssocID="{4F9AB58C-C5C9-42F4-BDD6-4C6630806B23}" presName="composite" presStyleCnt="0"/>
      <dgm:spPr/>
    </dgm:pt>
    <dgm:pt modelId="{61D4AEE5-0C98-4B94-AEAF-B6E7BF822A2D}" type="pres">
      <dgm:prSet presAssocID="{4F9AB58C-C5C9-42F4-BDD6-4C6630806B23}" presName="parTx" presStyleLbl="align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1019C8C-545B-4B93-8373-31578B8CA4B7}" type="pres">
      <dgm:prSet presAssocID="{4F9AB58C-C5C9-42F4-BDD6-4C6630806B23}" presName="desTx" presStyleLbl="align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1F3C7D5-FF8D-4486-8B2C-0781B19ADDC7}" type="pres">
      <dgm:prSet presAssocID="{B4225C7E-28DE-44D4-B45A-D7735F0E5DA0}" presName="space" presStyleCnt="0"/>
      <dgm:spPr/>
    </dgm:pt>
    <dgm:pt modelId="{954BBDF7-4096-4ADC-864A-01B56C953711}" type="pres">
      <dgm:prSet presAssocID="{AEC904EB-BE9B-436E-A96D-74DCABDABBF0}" presName="composite" presStyleCnt="0"/>
      <dgm:spPr/>
    </dgm:pt>
    <dgm:pt modelId="{5BD164F2-E1D2-4B38-A1E3-7092B3A3CC70}" type="pres">
      <dgm:prSet presAssocID="{AEC904EB-BE9B-436E-A96D-74DCABDABBF0}" presName="parTx" presStyleLbl="align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666360-EEC4-4FA7-9E72-BF9DDA3BA630}" type="pres">
      <dgm:prSet presAssocID="{AEC904EB-BE9B-436E-A96D-74DCABDABBF0}" presName="desTx" presStyleLbl="align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8C47D5C-A5D4-48DD-AE2A-B7F0C0FBA9AC}" type="presOf" srcId="{A6F7A0C8-0564-486B-97D8-D287EE7B5B33}" destId="{7A27267F-F081-49B0-90E4-C73A6B5B95BC}" srcOrd="0" destOrd="2" presId="urn:microsoft.com/office/officeart/2005/8/layout/hList1"/>
    <dgm:cxn modelId="{68C0F9FF-ACE6-4492-BD47-F945998F55BA}" srcId="{4D9D4D3B-2B01-47FB-AC24-2FDCFC00AB4C}" destId="{26B3EA16-EF86-4D9D-9DDF-849BA2153B40}" srcOrd="1" destOrd="0" parTransId="{7A799BEF-AA67-4D4A-8A7D-CE21FA9BC7EA}" sibTransId="{5EE2060F-9F38-4421-87E8-BDA56BBC5FF3}"/>
    <dgm:cxn modelId="{C321C24A-C48D-492E-8F4B-18F2130FAD6B}" type="presOf" srcId="{0C895728-302D-45B1-BB24-46A5D214C430}" destId="{7A27267F-F081-49B0-90E4-C73A6B5B95BC}" srcOrd="0" destOrd="1" presId="urn:microsoft.com/office/officeart/2005/8/layout/hList1"/>
    <dgm:cxn modelId="{AC5BD67C-FBC6-4807-94DB-F79B193B0C69}" srcId="{4D9D4D3B-2B01-47FB-AC24-2FDCFC00AB4C}" destId="{FA2BD346-61F9-4458-89EA-65039BAB318E}" srcOrd="3" destOrd="0" parTransId="{E2493796-84A4-4041-969E-B8D4718EB629}" sibTransId="{BD034DD6-F7E6-40DC-BB85-25A0A581C2F3}"/>
    <dgm:cxn modelId="{0CFC4AEC-964F-41A3-9561-CC93CDC4FEBD}" srcId="{937254FE-0583-48B0-9FF9-EDB1EFF77DA5}" destId="{1DA31974-EEB4-4316-B6CC-BC70847FF064}" srcOrd="3" destOrd="0" parTransId="{30C798AB-FC1B-4619-A9C7-09EEBFC6187C}" sibTransId="{BF209F41-77E5-43CE-9AC6-A04A36E5B95A}"/>
    <dgm:cxn modelId="{12D30EE6-CE49-45FA-8D0D-9776B7FF503D}" type="presOf" srcId="{8D9C6B9E-8C3E-4D2B-80F8-EA13F4702342}" destId="{FE23AD40-7389-4FBD-AA86-F475C3DE240A}" srcOrd="0" destOrd="0" presId="urn:microsoft.com/office/officeart/2005/8/layout/hList1"/>
    <dgm:cxn modelId="{C743BD9B-34B7-4E45-8798-5861FF3D0B4A}" type="presOf" srcId="{6133BA05-993F-4F92-8424-0E09A3278F05}" destId="{51019C8C-545B-4B93-8373-31578B8CA4B7}" srcOrd="0" destOrd="0" presId="urn:microsoft.com/office/officeart/2005/8/layout/hList1"/>
    <dgm:cxn modelId="{BCFC7C0E-D85C-43EA-917A-8D0F285D1251}" type="presOf" srcId="{95C1CA8A-CF8D-4A74-932A-EA200449C95E}" destId="{1A5BA489-F1C8-4373-8EA9-B031C051C1BA}" srcOrd="0" destOrd="1" presId="urn:microsoft.com/office/officeart/2005/8/layout/hList1"/>
    <dgm:cxn modelId="{A6AEC29F-0B65-44F7-A9A3-3E571A31B16A}" srcId="{B249B39E-4BB0-435F-B364-1720A5220D7F}" destId="{3E5DFCAE-C2FB-47E4-ADCB-E3CB7B0F7725}" srcOrd="3" destOrd="0" parTransId="{14211210-7487-41A6-BFE6-ED5E363370CE}" sibTransId="{AA156FD6-ED36-4F8F-B6B5-393C19801F96}"/>
    <dgm:cxn modelId="{C8C7A8E6-BDBC-4708-98BA-ED60B81D1072}" srcId="{937254FE-0583-48B0-9FF9-EDB1EFF77DA5}" destId="{8D9C6B9E-8C3E-4D2B-80F8-EA13F4702342}" srcOrd="0" destOrd="0" parTransId="{3EE60BA9-B721-4E03-AC56-0F2A6F3F9A5B}" sibTransId="{16B7D61F-2A5E-4D3F-B361-5547325853FA}"/>
    <dgm:cxn modelId="{D40B4519-6034-4F3B-89EF-257014755F4C}" srcId="{4D9D4D3B-2B01-47FB-AC24-2FDCFC00AB4C}" destId="{E45B3877-93FF-4AF8-9175-21BE8778AA66}" srcOrd="0" destOrd="0" parTransId="{FE7B3633-D3C3-40AB-B5A8-87D8DB7E5996}" sibTransId="{2ABAA1F2-7F29-4365-965A-66A0897CE4E9}"/>
    <dgm:cxn modelId="{88C14CEF-8EAF-4E78-881E-5B63A477526F}" srcId="{B249B39E-4BB0-435F-B364-1720A5220D7F}" destId="{0AE51302-B2F4-48F8-A206-EC900A6CB8EB}" srcOrd="4" destOrd="0" parTransId="{CFCF586E-7BE8-494F-BA56-55105F80D78D}" sibTransId="{F2F55BE2-76D5-455E-BA13-41A87B424EFD}"/>
    <dgm:cxn modelId="{A46B232D-AC26-47F5-BB76-0DA634469FFF}" type="presOf" srcId="{3E5DFCAE-C2FB-47E4-ADCB-E3CB7B0F7725}" destId="{1A5BA489-F1C8-4373-8EA9-B031C051C1BA}" srcOrd="0" destOrd="3" presId="urn:microsoft.com/office/officeart/2005/8/layout/hList1"/>
    <dgm:cxn modelId="{94483A04-A038-4733-81B9-FA919EFE2A38}" srcId="{4312229D-29FE-4306-9FC3-D9010FF33820}" destId="{AEC904EB-BE9B-436E-A96D-74DCABDABBF0}" srcOrd="7" destOrd="0" parTransId="{E86FA78B-9EA0-487F-B71C-C7FEEF17712F}" sibTransId="{03837E91-AB2C-4802-92CA-FC115C4ED251}"/>
    <dgm:cxn modelId="{1264A893-9A63-4607-9C08-7AEEB582B576}" srcId="{4D9D4D3B-2B01-47FB-AC24-2FDCFC00AB4C}" destId="{DEC633E2-8C77-44BE-8FC4-B595931898F0}" srcOrd="2" destOrd="0" parTransId="{9BAD0D43-2CFB-465F-9158-BF84C6AF273C}" sibTransId="{B12C8089-1E9D-414C-A679-FAA390346A23}"/>
    <dgm:cxn modelId="{AB24B7F5-628C-4DCA-94D3-5C4A190E2911}" srcId="{4312229D-29FE-4306-9FC3-D9010FF33820}" destId="{937254FE-0583-48B0-9FF9-EDB1EFF77DA5}" srcOrd="5" destOrd="0" parTransId="{851E76FA-23B3-4BF0-A7B1-68EED19DCEED}" sibTransId="{122D9888-7DF6-489B-BC68-AC1749F9DFA3}"/>
    <dgm:cxn modelId="{43C5AB49-92C7-410B-9035-B6A57692C6E1}" type="presOf" srcId="{4D8CBC2E-04C6-4629-830F-951B1F9334F3}" destId="{A9BE4C27-3531-48A5-8C20-6CEC6822E0D9}" srcOrd="0" destOrd="2" presId="urn:microsoft.com/office/officeart/2005/8/layout/hList1"/>
    <dgm:cxn modelId="{56DD5F59-B3E5-4E23-84B1-1258BAE2DB77}" type="presOf" srcId="{68150A05-57C8-4F22-92FA-189FC5CCE962}" destId="{7637EFBF-A155-4C3D-9E7E-4AA555571342}" srcOrd="0" destOrd="0" presId="urn:microsoft.com/office/officeart/2005/8/layout/hList1"/>
    <dgm:cxn modelId="{FC6635E6-A38E-41D6-86B8-91FB452094D9}" type="presOf" srcId="{937254FE-0583-48B0-9FF9-EDB1EFF77DA5}" destId="{D0BECF14-2F49-4A04-8319-81443F1CF0FE}" srcOrd="0" destOrd="0" presId="urn:microsoft.com/office/officeart/2005/8/layout/hList1"/>
    <dgm:cxn modelId="{5952914D-E0D5-48E5-98A3-84EF229F77C2}" srcId="{4312229D-29FE-4306-9FC3-D9010FF33820}" destId="{4D9D4D3B-2B01-47FB-AC24-2FDCFC00AB4C}" srcOrd="4" destOrd="0" parTransId="{D2C0FF30-353D-437F-8FCA-5FD51EB91812}" sibTransId="{E8D03B3F-6ABD-4675-B03B-71A9AE0B3596}"/>
    <dgm:cxn modelId="{0AE065A5-9B21-4E51-BCBC-E941EFEFF932}" type="presOf" srcId="{937F9BDD-92FA-4040-997C-23E771E6FC33}" destId="{A9BE4C27-3531-48A5-8C20-6CEC6822E0D9}" srcOrd="0" destOrd="1" presId="urn:microsoft.com/office/officeart/2005/8/layout/hList1"/>
    <dgm:cxn modelId="{46C63797-2620-4768-99E2-B3480FC6EB35}" srcId="{937254FE-0583-48B0-9FF9-EDB1EFF77DA5}" destId="{8D4EB923-CD7B-43D5-AC1F-65053BE49D80}" srcOrd="4" destOrd="0" parTransId="{AF493B0E-30C6-4222-8A1F-CA85105EFAC0}" sibTransId="{A8B1E756-885C-4560-825D-95D811512499}"/>
    <dgm:cxn modelId="{D2F2627C-8DA1-4D54-963E-5EC47ED51547}" srcId="{AEC904EB-BE9B-436E-A96D-74DCABDABBF0}" destId="{0A4E0C1D-94F3-4AF4-8071-6D6140142F0D}" srcOrd="0" destOrd="0" parTransId="{772394F6-14B1-4956-A9AD-DAE62E8E3DA8}" sibTransId="{D6D84CD6-E805-4615-AE38-DC5861FF999E}"/>
    <dgm:cxn modelId="{1390B3D8-8133-443D-A4A8-0C7D03F9285A}" type="presOf" srcId="{37C1F887-6CE5-43BE-B0C1-4B95A8EDAF54}" destId="{7A27267F-F081-49B0-90E4-C73A6B5B95BC}" srcOrd="0" destOrd="0" presId="urn:microsoft.com/office/officeart/2005/8/layout/hList1"/>
    <dgm:cxn modelId="{C98F951D-F0EE-4088-9322-C217C169F6A3}" srcId="{4312229D-29FE-4306-9FC3-D9010FF33820}" destId="{9836662B-FCFD-4373-AD0D-F012A3FF3B1D}" srcOrd="0" destOrd="0" parTransId="{E5BFF54B-8E6D-49FA-9AB8-F25704A56350}" sibTransId="{E21F01AA-F410-4C40-A1BD-93BA48E6F697}"/>
    <dgm:cxn modelId="{76590FE9-8B1A-406C-A10E-4DC674F2DC52}" type="presOf" srcId="{B249B39E-4BB0-435F-B364-1720A5220D7F}" destId="{F6547610-7B52-49E3-9100-457E343E570B}" srcOrd="0" destOrd="0" presId="urn:microsoft.com/office/officeart/2005/8/layout/hList1"/>
    <dgm:cxn modelId="{3A1ACA79-D62C-4AF1-8098-13555CDF96B9}" type="presOf" srcId="{6026A01F-6984-4D53-9797-20F5D90E357B}" destId="{A9BE4C27-3531-48A5-8C20-6CEC6822E0D9}" srcOrd="0" destOrd="0" presId="urn:microsoft.com/office/officeart/2005/8/layout/hList1"/>
    <dgm:cxn modelId="{2FEC3203-6BCE-43B6-98AA-8D9F4995D5DF}" srcId="{68150A05-57C8-4F22-92FA-189FC5CCE962}" destId="{1C930059-2D56-4236-89F0-8523FB43FF97}" srcOrd="1" destOrd="0" parTransId="{1005F5B7-231A-41F5-AAB0-6BA2CCE9E70D}" sibTransId="{A8F5B0B0-A16E-4064-B375-91995734D3F1}"/>
    <dgm:cxn modelId="{06F80484-5266-42AA-B1FB-2EBB037623B0}" srcId="{937254FE-0583-48B0-9FF9-EDB1EFF77DA5}" destId="{352F11A6-D8F6-47EF-AE04-B26A4ACEE6FD}" srcOrd="1" destOrd="0" parTransId="{73174FFF-CE33-4C08-BA4B-ACD99779B289}" sibTransId="{80FD51B9-8279-47FA-B915-9681D71FBD2A}"/>
    <dgm:cxn modelId="{D3823C3D-DBDF-4A6E-90F1-53921199F6AD}" srcId="{9836662B-FCFD-4373-AD0D-F012A3FF3B1D}" destId="{4D8CBC2E-04C6-4629-830F-951B1F9334F3}" srcOrd="2" destOrd="0" parTransId="{4FF901BC-5F26-4B81-9EA4-C860E645B7C8}" sibTransId="{52B4DF8B-279D-443D-A689-F3685B6B22C9}"/>
    <dgm:cxn modelId="{28CDFFF7-D10E-49B6-B364-D0E6B435D36F}" srcId="{4312229D-29FE-4306-9FC3-D9010FF33820}" destId="{B249B39E-4BB0-435F-B364-1720A5220D7F}" srcOrd="1" destOrd="0" parTransId="{0B7D6485-10D6-4551-A917-86F320560921}" sibTransId="{2A4937B3-3B75-43A6-9A56-B119C575966C}"/>
    <dgm:cxn modelId="{B84B5B15-8E07-4022-B2EA-51038552DE44}" type="presOf" srcId="{9836662B-FCFD-4373-AD0D-F012A3FF3B1D}" destId="{83523933-BC27-4B28-BF56-74DDE38F625D}" srcOrd="0" destOrd="0" presId="urn:microsoft.com/office/officeart/2005/8/layout/hList1"/>
    <dgm:cxn modelId="{18979D74-9E73-4823-BB76-741F4A57D1E0}" srcId="{4F9AB58C-C5C9-42F4-BDD6-4C6630806B23}" destId="{E0737517-5B7A-42C3-8146-3FEDCE0A5411}" srcOrd="1" destOrd="0" parTransId="{0DD86E9C-72A9-4460-973B-1A488E97AE95}" sibTransId="{691A6A7F-FA0F-4419-8158-23990C62DC22}"/>
    <dgm:cxn modelId="{5A203329-5CBC-4FD1-A683-DB124874CFA3}" srcId="{7E018B75-936D-49DD-B4D0-53927622B4BC}" destId="{E9E31ABF-0588-4372-8F19-CDE4579A3BA2}" srcOrd="3" destOrd="0" parTransId="{D561605D-B109-4517-96BC-B5C0AB2BA1E5}" sibTransId="{3F6D6161-6058-48EC-8FED-B06ABBB428AB}"/>
    <dgm:cxn modelId="{68A6B014-BF48-4C09-874F-DA4D8CEEEAE4}" type="presOf" srcId="{E0737517-5B7A-42C3-8146-3FEDCE0A5411}" destId="{51019C8C-545B-4B93-8373-31578B8CA4B7}" srcOrd="0" destOrd="1" presId="urn:microsoft.com/office/officeart/2005/8/layout/hList1"/>
    <dgm:cxn modelId="{C020EC81-A363-485B-B17E-78DD697B3A9F}" srcId="{7E018B75-936D-49DD-B4D0-53927622B4BC}" destId="{A6F7A0C8-0564-486B-97D8-D287EE7B5B33}" srcOrd="2" destOrd="0" parTransId="{BA5E73E8-4263-49D0-BD6A-58C0154EA2AA}" sibTransId="{D5293DB8-8B7D-4C69-94E7-D1463BECD67C}"/>
    <dgm:cxn modelId="{AB1C382D-916E-46A2-B960-083158AC3265}" srcId="{7E018B75-936D-49DD-B4D0-53927622B4BC}" destId="{37C1F887-6CE5-43BE-B0C1-4B95A8EDAF54}" srcOrd="0" destOrd="0" parTransId="{06166FD4-D8DC-439E-97C1-3055C8B18DD1}" sibTransId="{A2A82620-25FF-4736-B96B-65CB110CED68}"/>
    <dgm:cxn modelId="{539CE85C-A74C-4033-8D8C-020123C0C47B}" srcId="{B249B39E-4BB0-435F-B364-1720A5220D7F}" destId="{95C1CA8A-CF8D-4A74-932A-EA200449C95E}" srcOrd="1" destOrd="0" parTransId="{D53075C9-7532-494D-890D-4844EFABCCD6}" sibTransId="{567971F9-F5B6-4247-B669-B85C3727CD19}"/>
    <dgm:cxn modelId="{0553D3FE-C410-49A6-9434-641EBA867224}" type="presOf" srcId="{E9E31ABF-0588-4372-8F19-CDE4579A3BA2}" destId="{7A27267F-F081-49B0-90E4-C73A6B5B95BC}" srcOrd="0" destOrd="3" presId="urn:microsoft.com/office/officeart/2005/8/layout/hList1"/>
    <dgm:cxn modelId="{BDCDEC79-741F-423A-BF69-0225FA35F76E}" srcId="{B249B39E-4BB0-435F-B364-1720A5220D7F}" destId="{7D232083-7CEE-421C-9934-A71B589AADFB}" srcOrd="2" destOrd="0" parTransId="{A3AB4529-D43F-4D87-9161-AE0DD8BB56C1}" sibTransId="{D16E5674-9443-4451-8CA2-8A443EE834CE}"/>
    <dgm:cxn modelId="{0F810C58-352A-4D76-9DB9-A2128132F5F9}" type="presOf" srcId="{E45B3877-93FF-4AF8-9175-21BE8778AA66}" destId="{3A5BFB56-1FDC-4211-96E9-802611D57623}" srcOrd="0" destOrd="0" presId="urn:microsoft.com/office/officeart/2005/8/layout/hList1"/>
    <dgm:cxn modelId="{838172CC-8B88-42CD-AFDA-94264481F10E}" srcId="{9836662B-FCFD-4373-AD0D-F012A3FF3B1D}" destId="{937F9BDD-92FA-4040-997C-23E771E6FC33}" srcOrd="1" destOrd="0" parTransId="{B0B54115-77E3-4EC7-BC36-2524E4264DD0}" sibTransId="{530494E9-982D-49DC-BBC2-A32B62DF9AE9}"/>
    <dgm:cxn modelId="{0C132581-253B-4A8B-AEE4-AFD1E2FDC914}" type="presOf" srcId="{4F9AB58C-C5C9-42F4-BDD6-4C6630806B23}" destId="{61D4AEE5-0C98-4B94-AEAF-B6E7BF822A2D}" srcOrd="0" destOrd="0" presId="urn:microsoft.com/office/officeart/2005/8/layout/hList1"/>
    <dgm:cxn modelId="{E9068C09-D354-4B8F-BA9B-81A67DB8B6AC}" srcId="{4312229D-29FE-4306-9FC3-D9010FF33820}" destId="{4F9AB58C-C5C9-42F4-BDD6-4C6630806B23}" srcOrd="6" destOrd="0" parTransId="{E775A985-0288-4967-A221-6C2855F9D52C}" sibTransId="{B4225C7E-28DE-44D4-B45A-D7735F0E5DA0}"/>
    <dgm:cxn modelId="{DA61183C-6567-40F8-8B3C-5186E4F658F8}" type="presOf" srcId="{8D4EB923-CD7B-43D5-AC1F-65053BE49D80}" destId="{FE23AD40-7389-4FBD-AA86-F475C3DE240A}" srcOrd="0" destOrd="4" presId="urn:microsoft.com/office/officeart/2005/8/layout/hList1"/>
    <dgm:cxn modelId="{EFD85101-ADDC-4183-B544-1B0BB10B2B07}" type="presOf" srcId="{4312229D-29FE-4306-9FC3-D9010FF33820}" destId="{213EAC56-A8FB-49BB-AF74-F3E6FB11ED7B}" srcOrd="0" destOrd="0" presId="urn:microsoft.com/office/officeart/2005/8/layout/hList1"/>
    <dgm:cxn modelId="{AE2DF560-E6FF-406B-944C-3908740C46AA}" srcId="{937254FE-0583-48B0-9FF9-EDB1EFF77DA5}" destId="{C145C6F5-4AF4-4A2E-B65D-21228F29DF0E}" srcOrd="2" destOrd="0" parTransId="{EDC04462-D175-4F46-A96F-44F3FE98C33C}" sibTransId="{0371408A-76C4-4E47-8294-03BE3F4C3BC9}"/>
    <dgm:cxn modelId="{CB50EC10-3518-4C3A-B43B-72721233BEED}" srcId="{9836662B-FCFD-4373-AD0D-F012A3FF3B1D}" destId="{6026A01F-6984-4D53-9797-20F5D90E357B}" srcOrd="0" destOrd="0" parTransId="{ED43DD92-05E8-4D5E-99A9-3B7321B1B790}" sibTransId="{9EB13566-79AA-4131-9D6E-DC09443760EB}"/>
    <dgm:cxn modelId="{05AA2DA9-0DF4-4147-BB9D-E16B237702FA}" srcId="{B249B39E-4BB0-435F-B364-1720A5220D7F}" destId="{D31C0747-31DE-4344-9FB9-AA5909E8DA06}" srcOrd="0" destOrd="0" parTransId="{48DDE863-BCA9-4DAF-9093-EF64BB61892B}" sibTransId="{A588655C-BE22-4002-92FA-944F026209B1}"/>
    <dgm:cxn modelId="{CBEA620B-E766-4A8E-9794-6BAA3CD6515D}" type="presOf" srcId="{1DA31974-EEB4-4316-B6CC-BC70847FF064}" destId="{FE23AD40-7389-4FBD-AA86-F475C3DE240A}" srcOrd="0" destOrd="3" presId="urn:microsoft.com/office/officeart/2005/8/layout/hList1"/>
    <dgm:cxn modelId="{73DB2899-B8AB-4DAE-A6EB-7A73D17839A6}" type="presOf" srcId="{26B3EA16-EF86-4D9D-9DDF-849BA2153B40}" destId="{3A5BFB56-1FDC-4211-96E9-802611D57623}" srcOrd="0" destOrd="1" presId="urn:microsoft.com/office/officeart/2005/8/layout/hList1"/>
    <dgm:cxn modelId="{2029F362-6AB6-4187-8C3C-199083F74330}" srcId="{68150A05-57C8-4F22-92FA-189FC5CCE962}" destId="{390B13D4-747B-4E9C-BD23-AD4811714AB4}" srcOrd="0" destOrd="0" parTransId="{FD1332CA-94D4-47D8-B15D-77333B65939A}" sibTransId="{5FD42E39-FDF7-4741-AFFA-A35922B09C55}"/>
    <dgm:cxn modelId="{C3BDD9A9-9FA5-486B-B7E8-337CD407C6B5}" type="presOf" srcId="{7D232083-7CEE-421C-9934-A71B589AADFB}" destId="{1A5BA489-F1C8-4373-8EA9-B031C051C1BA}" srcOrd="0" destOrd="2" presId="urn:microsoft.com/office/officeart/2005/8/layout/hList1"/>
    <dgm:cxn modelId="{52D62FAF-EBCA-4F20-A38B-59927B33DDD0}" srcId="{AEC904EB-BE9B-436E-A96D-74DCABDABBF0}" destId="{2B752608-5FAE-441C-B699-B43F4C98AD88}" srcOrd="1" destOrd="0" parTransId="{97C8598D-9D6C-41A3-94E5-5447059B4DE3}" sibTransId="{3F43F689-4EB4-4D35-B732-4721B00F025E}"/>
    <dgm:cxn modelId="{721905CE-0177-4E38-B274-2CB3A01CCAEA}" srcId="{4312229D-29FE-4306-9FC3-D9010FF33820}" destId="{68150A05-57C8-4F22-92FA-189FC5CCE962}" srcOrd="3" destOrd="0" parTransId="{7169008F-8953-4A3A-A2D4-2B5F618EEFDC}" sibTransId="{994BFA51-3F92-43B7-9336-64E2BC00A3EA}"/>
    <dgm:cxn modelId="{B0EE8A80-7F88-4336-9109-189809D85F23}" srcId="{7E018B75-936D-49DD-B4D0-53927622B4BC}" destId="{0C895728-302D-45B1-BB24-46A5D214C430}" srcOrd="1" destOrd="0" parTransId="{E061B908-0C2C-444B-9DDA-63A7AF36F4E9}" sibTransId="{7C4FA0C5-C4A3-4C8E-8C82-0B657B617950}"/>
    <dgm:cxn modelId="{6BE3A77C-B86C-4BD9-B6ED-2EFF1755858E}" type="presOf" srcId="{0AE51302-B2F4-48F8-A206-EC900A6CB8EB}" destId="{1A5BA489-F1C8-4373-8EA9-B031C051C1BA}" srcOrd="0" destOrd="4" presId="urn:microsoft.com/office/officeart/2005/8/layout/hList1"/>
    <dgm:cxn modelId="{A3496584-8A4A-42DC-91ED-552784D1AED4}" type="presOf" srcId="{FA2BD346-61F9-4458-89EA-65039BAB318E}" destId="{3A5BFB56-1FDC-4211-96E9-802611D57623}" srcOrd="0" destOrd="3" presId="urn:microsoft.com/office/officeart/2005/8/layout/hList1"/>
    <dgm:cxn modelId="{A509616E-B086-4615-A9B0-F12478680E5A}" srcId="{4312229D-29FE-4306-9FC3-D9010FF33820}" destId="{7E018B75-936D-49DD-B4D0-53927622B4BC}" srcOrd="2" destOrd="0" parTransId="{FB16EBDB-8CC9-4243-A21F-3D3783B0176D}" sibTransId="{4E2D43B5-B7B4-4863-AAF1-DD884ADBF886}"/>
    <dgm:cxn modelId="{B1D1B887-4980-4672-943A-C6C3FFC58DA4}" type="presOf" srcId="{1C930059-2D56-4236-89F0-8523FB43FF97}" destId="{EE47EC18-B815-4804-9E32-B249258DD6DF}" srcOrd="0" destOrd="1" presId="urn:microsoft.com/office/officeart/2005/8/layout/hList1"/>
    <dgm:cxn modelId="{CD25E16D-48CF-49B3-A227-CF62D4A8EF96}" srcId="{4F9AB58C-C5C9-42F4-BDD6-4C6630806B23}" destId="{6133BA05-993F-4F92-8424-0E09A3278F05}" srcOrd="0" destOrd="0" parTransId="{3FCD47DA-AFE1-48B7-BF2C-93AAB0E72F61}" sibTransId="{C85CF2DE-EA15-441B-B612-76B6E4749282}"/>
    <dgm:cxn modelId="{B2621BB1-8104-4D69-A0E0-658E387FBE80}" type="presOf" srcId="{7E018B75-936D-49DD-B4D0-53927622B4BC}" destId="{4B0A7C5D-9CB1-4CFD-8A6A-C7ED5FF87212}" srcOrd="0" destOrd="0" presId="urn:microsoft.com/office/officeart/2005/8/layout/hList1"/>
    <dgm:cxn modelId="{10C857D7-D8F4-4C5E-9D20-AFC946083CEF}" type="presOf" srcId="{4D9D4D3B-2B01-47FB-AC24-2FDCFC00AB4C}" destId="{C59553EA-19A5-4F43-B77B-A0F8DC6759AF}" srcOrd="0" destOrd="0" presId="urn:microsoft.com/office/officeart/2005/8/layout/hList1"/>
    <dgm:cxn modelId="{A6FFF817-6EEF-4640-8C89-E41A6DD566C7}" type="presOf" srcId="{390B13D4-747B-4E9C-BD23-AD4811714AB4}" destId="{EE47EC18-B815-4804-9E32-B249258DD6DF}" srcOrd="0" destOrd="0" presId="urn:microsoft.com/office/officeart/2005/8/layout/hList1"/>
    <dgm:cxn modelId="{6FA71E42-75A1-4070-A3DA-13BD575F2B0F}" type="presOf" srcId="{352F11A6-D8F6-47EF-AE04-B26A4ACEE6FD}" destId="{FE23AD40-7389-4FBD-AA86-F475C3DE240A}" srcOrd="0" destOrd="1" presId="urn:microsoft.com/office/officeart/2005/8/layout/hList1"/>
    <dgm:cxn modelId="{58D5ED84-4819-4470-8D60-1C211BE424CC}" type="presOf" srcId="{AEC904EB-BE9B-436E-A96D-74DCABDABBF0}" destId="{5BD164F2-E1D2-4B38-A1E3-7092B3A3CC70}" srcOrd="0" destOrd="0" presId="urn:microsoft.com/office/officeart/2005/8/layout/hList1"/>
    <dgm:cxn modelId="{E5F884CC-115F-46BB-BC71-D3E56A1CF7DF}" type="presOf" srcId="{C145C6F5-4AF4-4A2E-B65D-21228F29DF0E}" destId="{FE23AD40-7389-4FBD-AA86-F475C3DE240A}" srcOrd="0" destOrd="2" presId="urn:microsoft.com/office/officeart/2005/8/layout/hList1"/>
    <dgm:cxn modelId="{69B2E2D4-4A46-4B74-BE71-536971C73D67}" type="presOf" srcId="{D31C0747-31DE-4344-9FB9-AA5909E8DA06}" destId="{1A5BA489-F1C8-4373-8EA9-B031C051C1BA}" srcOrd="0" destOrd="0" presId="urn:microsoft.com/office/officeart/2005/8/layout/hList1"/>
    <dgm:cxn modelId="{3C46F525-00EE-4F5F-94BF-81902A3972B7}" type="presOf" srcId="{0A4E0C1D-94F3-4AF4-8071-6D6140142F0D}" destId="{BB666360-EEC4-4FA7-9E72-BF9DDA3BA630}" srcOrd="0" destOrd="0" presId="urn:microsoft.com/office/officeart/2005/8/layout/hList1"/>
    <dgm:cxn modelId="{30149E0E-45AE-4B32-9073-0D0525943C2D}" type="presOf" srcId="{DEC633E2-8C77-44BE-8FC4-B595931898F0}" destId="{3A5BFB56-1FDC-4211-96E9-802611D57623}" srcOrd="0" destOrd="2" presId="urn:microsoft.com/office/officeart/2005/8/layout/hList1"/>
    <dgm:cxn modelId="{22E78480-64B7-4363-A3C7-DF5CBC5AFC86}" type="presOf" srcId="{2B752608-5FAE-441C-B699-B43F4C98AD88}" destId="{BB666360-EEC4-4FA7-9E72-BF9DDA3BA630}" srcOrd="0" destOrd="1" presId="urn:microsoft.com/office/officeart/2005/8/layout/hList1"/>
    <dgm:cxn modelId="{9CA3FD62-3693-45CD-844A-ABB67021451E}" type="presParOf" srcId="{213EAC56-A8FB-49BB-AF74-F3E6FB11ED7B}" destId="{5ECC2642-172D-4214-ADB8-33DC8DC5FD80}" srcOrd="0" destOrd="0" presId="urn:microsoft.com/office/officeart/2005/8/layout/hList1"/>
    <dgm:cxn modelId="{FDFB9190-F36B-4EF0-86D1-15ABA989836D}" type="presParOf" srcId="{5ECC2642-172D-4214-ADB8-33DC8DC5FD80}" destId="{83523933-BC27-4B28-BF56-74DDE38F625D}" srcOrd="0" destOrd="0" presId="urn:microsoft.com/office/officeart/2005/8/layout/hList1"/>
    <dgm:cxn modelId="{01855BEA-6039-4766-B541-8E13AADA07E0}" type="presParOf" srcId="{5ECC2642-172D-4214-ADB8-33DC8DC5FD80}" destId="{A9BE4C27-3531-48A5-8C20-6CEC6822E0D9}" srcOrd="1" destOrd="0" presId="urn:microsoft.com/office/officeart/2005/8/layout/hList1"/>
    <dgm:cxn modelId="{7F4A8EE5-536F-48D7-9AF4-3E8D3475F528}" type="presParOf" srcId="{213EAC56-A8FB-49BB-AF74-F3E6FB11ED7B}" destId="{308CB830-F4DA-49E2-B070-4D992749AA05}" srcOrd="1" destOrd="0" presId="urn:microsoft.com/office/officeart/2005/8/layout/hList1"/>
    <dgm:cxn modelId="{CBD2549C-136A-4DA9-8B1E-922C55B87825}" type="presParOf" srcId="{213EAC56-A8FB-49BB-AF74-F3E6FB11ED7B}" destId="{EC56C92B-AAB2-4309-BCD1-77B884D20C7C}" srcOrd="2" destOrd="0" presId="urn:microsoft.com/office/officeart/2005/8/layout/hList1"/>
    <dgm:cxn modelId="{D3C589EC-130C-4615-8CDC-B6F30698E535}" type="presParOf" srcId="{EC56C92B-AAB2-4309-BCD1-77B884D20C7C}" destId="{F6547610-7B52-49E3-9100-457E343E570B}" srcOrd="0" destOrd="0" presId="urn:microsoft.com/office/officeart/2005/8/layout/hList1"/>
    <dgm:cxn modelId="{E2ACEC10-969B-4A7B-9AAA-7283DF3F6EB7}" type="presParOf" srcId="{EC56C92B-AAB2-4309-BCD1-77B884D20C7C}" destId="{1A5BA489-F1C8-4373-8EA9-B031C051C1BA}" srcOrd="1" destOrd="0" presId="urn:microsoft.com/office/officeart/2005/8/layout/hList1"/>
    <dgm:cxn modelId="{FA0D163D-C0E2-4C9E-8657-86D8B99424BF}" type="presParOf" srcId="{213EAC56-A8FB-49BB-AF74-F3E6FB11ED7B}" destId="{01EFFF19-6878-4ACE-A9D6-8ED5093B44F3}" srcOrd="3" destOrd="0" presId="urn:microsoft.com/office/officeart/2005/8/layout/hList1"/>
    <dgm:cxn modelId="{F5A62181-AB3B-4C83-B3BC-34346C8B0F25}" type="presParOf" srcId="{213EAC56-A8FB-49BB-AF74-F3E6FB11ED7B}" destId="{C391FD97-9A58-479E-AC6C-2E7C99D32916}" srcOrd="4" destOrd="0" presId="urn:microsoft.com/office/officeart/2005/8/layout/hList1"/>
    <dgm:cxn modelId="{4E6F1B21-59DA-4AEC-8157-2C5B4160E258}" type="presParOf" srcId="{C391FD97-9A58-479E-AC6C-2E7C99D32916}" destId="{4B0A7C5D-9CB1-4CFD-8A6A-C7ED5FF87212}" srcOrd="0" destOrd="0" presId="urn:microsoft.com/office/officeart/2005/8/layout/hList1"/>
    <dgm:cxn modelId="{73B0C701-97F5-4D8E-8F5C-7D73968C08A6}" type="presParOf" srcId="{C391FD97-9A58-479E-AC6C-2E7C99D32916}" destId="{7A27267F-F081-49B0-90E4-C73A6B5B95BC}" srcOrd="1" destOrd="0" presId="urn:microsoft.com/office/officeart/2005/8/layout/hList1"/>
    <dgm:cxn modelId="{5522F480-6EE8-42B3-BCBE-00E6C22DDFE3}" type="presParOf" srcId="{213EAC56-A8FB-49BB-AF74-F3E6FB11ED7B}" destId="{1A9641AF-B8B6-4326-8E96-5C0C5ED54DE9}" srcOrd="5" destOrd="0" presId="urn:microsoft.com/office/officeart/2005/8/layout/hList1"/>
    <dgm:cxn modelId="{8BD116D5-F771-4773-95D7-28972512B22F}" type="presParOf" srcId="{213EAC56-A8FB-49BB-AF74-F3E6FB11ED7B}" destId="{1ABD52E2-9D62-4BA9-BF11-D608C0C72027}" srcOrd="6" destOrd="0" presId="urn:microsoft.com/office/officeart/2005/8/layout/hList1"/>
    <dgm:cxn modelId="{4D00A7DC-123F-4AB0-83B4-21DA5856536D}" type="presParOf" srcId="{1ABD52E2-9D62-4BA9-BF11-D608C0C72027}" destId="{7637EFBF-A155-4C3D-9E7E-4AA555571342}" srcOrd="0" destOrd="0" presId="urn:microsoft.com/office/officeart/2005/8/layout/hList1"/>
    <dgm:cxn modelId="{5AEBD399-42CC-4B6A-A30D-8DC79B4C56F6}" type="presParOf" srcId="{1ABD52E2-9D62-4BA9-BF11-D608C0C72027}" destId="{EE47EC18-B815-4804-9E32-B249258DD6DF}" srcOrd="1" destOrd="0" presId="urn:microsoft.com/office/officeart/2005/8/layout/hList1"/>
    <dgm:cxn modelId="{FDEC18CB-7ABE-4057-95FF-7F469AA09FEC}" type="presParOf" srcId="{213EAC56-A8FB-49BB-AF74-F3E6FB11ED7B}" destId="{09D5C54D-7DA1-4553-AECB-DAAC0A7EBFAC}" srcOrd="7" destOrd="0" presId="urn:microsoft.com/office/officeart/2005/8/layout/hList1"/>
    <dgm:cxn modelId="{EEEDE1D3-CDD1-44A8-91C6-A1FE2AE2EE8C}" type="presParOf" srcId="{213EAC56-A8FB-49BB-AF74-F3E6FB11ED7B}" destId="{791B7391-0CD6-4112-A13B-08D5552AB0F7}" srcOrd="8" destOrd="0" presId="urn:microsoft.com/office/officeart/2005/8/layout/hList1"/>
    <dgm:cxn modelId="{79F8AFC2-9C48-4FC7-BB1A-B416B6532A3F}" type="presParOf" srcId="{791B7391-0CD6-4112-A13B-08D5552AB0F7}" destId="{C59553EA-19A5-4F43-B77B-A0F8DC6759AF}" srcOrd="0" destOrd="0" presId="urn:microsoft.com/office/officeart/2005/8/layout/hList1"/>
    <dgm:cxn modelId="{2CDDD914-E600-47C4-BA5F-CFDFF2993E98}" type="presParOf" srcId="{791B7391-0CD6-4112-A13B-08D5552AB0F7}" destId="{3A5BFB56-1FDC-4211-96E9-802611D57623}" srcOrd="1" destOrd="0" presId="urn:microsoft.com/office/officeart/2005/8/layout/hList1"/>
    <dgm:cxn modelId="{99E28873-32DB-4229-9A23-C3C1140ABC7A}" type="presParOf" srcId="{213EAC56-A8FB-49BB-AF74-F3E6FB11ED7B}" destId="{0C6499A5-323A-4A00-B854-27C9182F2A1A}" srcOrd="9" destOrd="0" presId="urn:microsoft.com/office/officeart/2005/8/layout/hList1"/>
    <dgm:cxn modelId="{04CB7C18-EFD4-4329-A7AD-866C0AADD8C6}" type="presParOf" srcId="{213EAC56-A8FB-49BB-AF74-F3E6FB11ED7B}" destId="{1A9BA821-2C1C-4579-A42B-5247950032B7}" srcOrd="10" destOrd="0" presId="urn:microsoft.com/office/officeart/2005/8/layout/hList1"/>
    <dgm:cxn modelId="{79605950-E034-488D-866C-C6BF7408C9C3}" type="presParOf" srcId="{1A9BA821-2C1C-4579-A42B-5247950032B7}" destId="{D0BECF14-2F49-4A04-8319-81443F1CF0FE}" srcOrd="0" destOrd="0" presId="urn:microsoft.com/office/officeart/2005/8/layout/hList1"/>
    <dgm:cxn modelId="{21B8C19D-E80B-429F-808E-8BD0F22E4477}" type="presParOf" srcId="{1A9BA821-2C1C-4579-A42B-5247950032B7}" destId="{FE23AD40-7389-4FBD-AA86-F475C3DE240A}" srcOrd="1" destOrd="0" presId="urn:microsoft.com/office/officeart/2005/8/layout/hList1"/>
    <dgm:cxn modelId="{0E2D33F2-C2E7-4A9B-833E-230E5E56C2CF}" type="presParOf" srcId="{213EAC56-A8FB-49BB-AF74-F3E6FB11ED7B}" destId="{9363AB0F-2C95-4867-A7BC-67B95003BB8D}" srcOrd="11" destOrd="0" presId="urn:microsoft.com/office/officeart/2005/8/layout/hList1"/>
    <dgm:cxn modelId="{5CAA9C3F-D471-4972-A096-023D5B30F111}" type="presParOf" srcId="{213EAC56-A8FB-49BB-AF74-F3E6FB11ED7B}" destId="{A4C9F65D-AA49-47FE-BEBC-BCD8A18FF592}" srcOrd="12" destOrd="0" presId="urn:microsoft.com/office/officeart/2005/8/layout/hList1"/>
    <dgm:cxn modelId="{6DF202ED-6D6E-407F-B2C6-0F495B557C37}" type="presParOf" srcId="{A4C9F65D-AA49-47FE-BEBC-BCD8A18FF592}" destId="{61D4AEE5-0C98-4B94-AEAF-B6E7BF822A2D}" srcOrd="0" destOrd="0" presId="urn:microsoft.com/office/officeart/2005/8/layout/hList1"/>
    <dgm:cxn modelId="{8599530B-0C5A-416D-BC93-2A7B59ADF09C}" type="presParOf" srcId="{A4C9F65D-AA49-47FE-BEBC-BCD8A18FF592}" destId="{51019C8C-545B-4B93-8373-31578B8CA4B7}" srcOrd="1" destOrd="0" presId="urn:microsoft.com/office/officeart/2005/8/layout/hList1"/>
    <dgm:cxn modelId="{16AF46D9-2EFA-4736-B1F1-E57F0720A814}" type="presParOf" srcId="{213EAC56-A8FB-49BB-AF74-F3E6FB11ED7B}" destId="{81F3C7D5-FF8D-4486-8B2C-0781B19ADDC7}" srcOrd="13" destOrd="0" presId="urn:microsoft.com/office/officeart/2005/8/layout/hList1"/>
    <dgm:cxn modelId="{E70852CF-096E-475E-8E0D-9B2DD1B1BBBD}" type="presParOf" srcId="{213EAC56-A8FB-49BB-AF74-F3E6FB11ED7B}" destId="{954BBDF7-4096-4ADC-864A-01B56C953711}" srcOrd="14" destOrd="0" presId="urn:microsoft.com/office/officeart/2005/8/layout/hList1"/>
    <dgm:cxn modelId="{2EE3541E-30DD-48A6-950D-134BEE47697B}" type="presParOf" srcId="{954BBDF7-4096-4ADC-864A-01B56C953711}" destId="{5BD164F2-E1D2-4B38-A1E3-7092B3A3CC70}" srcOrd="0" destOrd="0" presId="urn:microsoft.com/office/officeart/2005/8/layout/hList1"/>
    <dgm:cxn modelId="{6B4F290A-6B0F-49C8-81E0-B373F34F84AF}" type="presParOf" srcId="{954BBDF7-4096-4ADC-864A-01B56C953711}" destId="{BB666360-EEC4-4FA7-9E72-BF9DDA3BA63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12229D-29FE-4306-9FC3-D9010FF33820}" type="doc">
      <dgm:prSet loTypeId="urn:microsoft.com/office/officeart/2005/8/layout/hList1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7E018B75-936D-49DD-B4D0-53927622B4BC}">
      <dgm:prSet phldrT="[Texto]"/>
      <dgm:spPr/>
      <dgm:t>
        <a:bodyPr/>
        <a:lstStyle/>
        <a:p>
          <a:r>
            <a:rPr lang="es-CO" b="1" dirty="0"/>
            <a:t>ML No Supervisado</a:t>
          </a:r>
          <a:endParaRPr lang="es-ES" dirty="0"/>
        </a:p>
      </dgm:t>
    </dgm:pt>
    <dgm:pt modelId="{FB16EBDB-8CC9-4243-A21F-3D3783B0176D}" type="parTrans" cxnId="{A509616E-B086-4615-A9B0-F12478680E5A}">
      <dgm:prSet/>
      <dgm:spPr/>
      <dgm:t>
        <a:bodyPr/>
        <a:lstStyle/>
        <a:p>
          <a:endParaRPr lang="es-ES"/>
        </a:p>
      </dgm:t>
    </dgm:pt>
    <dgm:pt modelId="{4E2D43B5-B7B4-4863-AAF1-DD884ADBF886}" type="sibTrans" cxnId="{A509616E-B086-4615-A9B0-F12478680E5A}">
      <dgm:prSet/>
      <dgm:spPr/>
      <dgm:t>
        <a:bodyPr/>
        <a:lstStyle/>
        <a:p>
          <a:endParaRPr lang="es-ES"/>
        </a:p>
      </dgm:t>
    </dgm:pt>
    <dgm:pt modelId="{37C1F887-6CE5-43BE-B0C1-4B95A8EDAF54}">
      <dgm:prSet phldrT="[Texto]"/>
      <dgm:spPr/>
      <dgm:t>
        <a:bodyPr/>
        <a:lstStyle/>
        <a:p>
          <a:r>
            <a:rPr lang="es-MX" dirty="0"/>
            <a:t>DBSCAN
PCA (reducción </a:t>
          </a:r>
          <a:r>
            <a:rPr lang="es-MX" dirty="0" err="1"/>
            <a:t>dimensionalidad</a:t>
          </a:r>
          <a:r>
            <a:rPr lang="es-MX" dirty="0"/>
            <a:t>)
</a:t>
          </a:r>
          <a:r>
            <a:rPr lang="es-MX" dirty="0" err="1"/>
            <a:t>Clustering</a:t>
          </a:r>
          <a:r>
            <a:rPr lang="es-MX" dirty="0"/>
            <a:t> jerárquico</a:t>
          </a:r>
          <a:endParaRPr lang="es-ES" dirty="0"/>
        </a:p>
      </dgm:t>
    </dgm:pt>
    <dgm:pt modelId="{06166FD4-D8DC-439E-97C1-3055C8B18DD1}" type="parTrans" cxnId="{AB1C382D-916E-46A2-B960-083158AC3265}">
      <dgm:prSet/>
      <dgm:spPr/>
      <dgm:t>
        <a:bodyPr/>
        <a:lstStyle/>
        <a:p>
          <a:endParaRPr lang="es-ES"/>
        </a:p>
      </dgm:t>
    </dgm:pt>
    <dgm:pt modelId="{A2A82620-25FF-4736-B96B-65CB110CED68}" type="sibTrans" cxnId="{AB1C382D-916E-46A2-B960-083158AC3265}">
      <dgm:prSet/>
      <dgm:spPr/>
      <dgm:t>
        <a:bodyPr/>
        <a:lstStyle/>
        <a:p>
          <a:endParaRPr lang="es-ES"/>
        </a:p>
      </dgm:t>
    </dgm:pt>
    <dgm:pt modelId="{9836662B-FCFD-4373-AD0D-F012A3FF3B1D}">
      <dgm:prSet phldrT="[Texto]"/>
      <dgm:spPr/>
      <dgm:t>
        <a:bodyPr/>
        <a:lstStyle/>
        <a:p>
          <a:r>
            <a:rPr lang="es-ES" b="1" dirty="0"/>
            <a:t>Paramétricos (estadísticos)</a:t>
          </a:r>
        </a:p>
      </dgm:t>
    </dgm:pt>
    <dgm:pt modelId="{E5BFF54B-8E6D-49FA-9AB8-F25704A56350}" type="parTrans" cxnId="{C98F951D-F0EE-4088-9322-C217C169F6A3}">
      <dgm:prSet/>
      <dgm:spPr/>
      <dgm:t>
        <a:bodyPr/>
        <a:lstStyle/>
        <a:p>
          <a:endParaRPr lang="es-ES"/>
        </a:p>
      </dgm:t>
    </dgm:pt>
    <dgm:pt modelId="{E21F01AA-F410-4C40-A1BD-93BA48E6F697}" type="sibTrans" cxnId="{C98F951D-F0EE-4088-9322-C217C169F6A3}">
      <dgm:prSet/>
      <dgm:spPr/>
      <dgm:t>
        <a:bodyPr/>
        <a:lstStyle/>
        <a:p>
          <a:endParaRPr lang="es-ES"/>
        </a:p>
      </dgm:t>
    </dgm:pt>
    <dgm:pt modelId="{6026A01F-6984-4D53-9797-20F5D90E357B}">
      <dgm:prSet phldrT="[Texto]"/>
      <dgm:spPr/>
      <dgm:t>
        <a:bodyPr/>
        <a:lstStyle/>
        <a:p>
          <a:r>
            <a:rPr lang="es-MX" dirty="0"/>
            <a:t>Regresión lineal
Regresión logística
Modelos de conteo (</a:t>
          </a:r>
          <a:r>
            <a:rPr lang="es-MX" dirty="0" err="1"/>
            <a:t>Poisson</a:t>
          </a:r>
          <a:r>
            <a:rPr lang="es-MX" dirty="0"/>
            <a:t>, Binomial Negativa)</a:t>
          </a:r>
          <a:endParaRPr lang="es-ES" dirty="0"/>
        </a:p>
      </dgm:t>
    </dgm:pt>
    <dgm:pt modelId="{ED43DD92-05E8-4D5E-99A9-3B7321B1B790}" type="parTrans" cxnId="{CB50EC10-3518-4C3A-B43B-72721233BEED}">
      <dgm:prSet/>
      <dgm:spPr/>
      <dgm:t>
        <a:bodyPr/>
        <a:lstStyle/>
        <a:p>
          <a:endParaRPr lang="es-ES"/>
        </a:p>
      </dgm:t>
    </dgm:pt>
    <dgm:pt modelId="{9EB13566-79AA-4131-9D6E-DC09443760EB}" type="sibTrans" cxnId="{CB50EC10-3518-4C3A-B43B-72721233BEED}">
      <dgm:prSet/>
      <dgm:spPr/>
      <dgm:t>
        <a:bodyPr/>
        <a:lstStyle/>
        <a:p>
          <a:endParaRPr lang="es-ES"/>
        </a:p>
      </dgm:t>
    </dgm:pt>
    <dgm:pt modelId="{4B641E1E-0402-47FE-90D6-572A20285E4C}">
      <dgm:prSet phldrT="[Texto]"/>
      <dgm:spPr/>
      <dgm:t>
        <a:bodyPr/>
        <a:lstStyle/>
        <a:p>
          <a:r>
            <a:rPr lang="es-ES" dirty="0"/>
            <a:t>Deep </a:t>
          </a:r>
          <a:r>
            <a:rPr lang="es-ES" dirty="0" err="1"/>
            <a:t>Learning</a:t>
          </a:r>
          <a:endParaRPr lang="es-ES" dirty="0"/>
        </a:p>
      </dgm:t>
    </dgm:pt>
    <dgm:pt modelId="{1023A376-5C45-493C-9F5F-CEA357E29D58}" type="parTrans" cxnId="{60C042E7-939D-4B42-B9C9-A46B65AC91C9}">
      <dgm:prSet/>
      <dgm:spPr/>
      <dgm:t>
        <a:bodyPr/>
        <a:lstStyle/>
        <a:p>
          <a:endParaRPr lang="es-ES"/>
        </a:p>
      </dgm:t>
    </dgm:pt>
    <dgm:pt modelId="{19975110-896E-4C1D-84D3-608FF60F2BFD}" type="sibTrans" cxnId="{60C042E7-939D-4B42-B9C9-A46B65AC91C9}">
      <dgm:prSet/>
      <dgm:spPr/>
      <dgm:t>
        <a:bodyPr/>
        <a:lstStyle/>
        <a:p>
          <a:endParaRPr lang="es-ES"/>
        </a:p>
      </dgm:t>
    </dgm:pt>
    <dgm:pt modelId="{B249B39E-4BB0-435F-B364-1720A5220D7F}">
      <dgm:prSet phldrT="[Texto]"/>
      <dgm:spPr/>
      <dgm:t>
        <a:bodyPr/>
        <a:lstStyle/>
        <a:p>
          <a:r>
            <a:rPr lang="es-ES" b="1" dirty="0"/>
            <a:t>ML Supervisado</a:t>
          </a:r>
        </a:p>
      </dgm:t>
    </dgm:pt>
    <dgm:pt modelId="{2A4937B3-3B75-43A6-9A56-B119C575966C}" type="sibTrans" cxnId="{28CDFFF7-D10E-49B6-B364-D0E6B435D36F}">
      <dgm:prSet/>
      <dgm:spPr/>
      <dgm:t>
        <a:bodyPr/>
        <a:lstStyle/>
        <a:p>
          <a:endParaRPr lang="es-ES"/>
        </a:p>
      </dgm:t>
    </dgm:pt>
    <dgm:pt modelId="{0B7D6485-10D6-4551-A917-86F320560921}" type="parTrans" cxnId="{28CDFFF7-D10E-49B6-B364-D0E6B435D36F}">
      <dgm:prSet/>
      <dgm:spPr/>
      <dgm:t>
        <a:bodyPr/>
        <a:lstStyle/>
        <a:p>
          <a:endParaRPr lang="es-ES"/>
        </a:p>
      </dgm:t>
    </dgm:pt>
    <dgm:pt modelId="{D31C0747-31DE-4344-9FB9-AA5909E8DA06}">
      <dgm:prSet phldrT="[Texto]"/>
      <dgm:spPr/>
      <dgm:t>
        <a:bodyPr/>
        <a:lstStyle/>
        <a:p>
          <a:r>
            <a:rPr lang="es-ES" dirty="0"/>
            <a:t>Árboles de decisión
</a:t>
          </a:r>
          <a:r>
            <a:rPr lang="es-ES" dirty="0" err="1"/>
            <a:t>Random</a:t>
          </a:r>
          <a:r>
            <a:rPr lang="es-ES" dirty="0"/>
            <a:t> </a:t>
          </a:r>
          <a:r>
            <a:rPr lang="es-ES" dirty="0" err="1"/>
            <a:t>Forest</a:t>
          </a:r>
          <a:r>
            <a:rPr lang="es-ES" dirty="0"/>
            <a:t>
SVM
</a:t>
          </a:r>
          <a:r>
            <a:rPr lang="es-ES" dirty="0" err="1"/>
            <a:t>XGBoost</a:t>
          </a:r>
          <a:r>
            <a:rPr lang="es-ES" dirty="0"/>
            <a:t>
Redes neuronales básicas  (NN)</a:t>
          </a:r>
        </a:p>
      </dgm:t>
    </dgm:pt>
    <dgm:pt modelId="{A588655C-BE22-4002-92FA-944F026209B1}" type="sibTrans" cxnId="{05AA2DA9-0DF4-4147-BB9D-E16B237702FA}">
      <dgm:prSet/>
      <dgm:spPr/>
      <dgm:t>
        <a:bodyPr/>
        <a:lstStyle/>
        <a:p>
          <a:endParaRPr lang="es-ES"/>
        </a:p>
      </dgm:t>
    </dgm:pt>
    <dgm:pt modelId="{48DDE863-BCA9-4DAF-9093-EF64BB61892B}" type="parTrans" cxnId="{05AA2DA9-0DF4-4147-BB9D-E16B237702FA}">
      <dgm:prSet/>
      <dgm:spPr/>
      <dgm:t>
        <a:bodyPr/>
        <a:lstStyle/>
        <a:p>
          <a:endParaRPr lang="es-ES"/>
        </a:p>
      </dgm:t>
    </dgm:pt>
    <dgm:pt modelId="{0295D8E3-50BC-4439-9075-2394FD1CD355}">
      <dgm:prSet phldrT="[Texto]"/>
      <dgm:spPr/>
      <dgm:t>
        <a:bodyPr/>
        <a:lstStyle/>
        <a:p>
          <a:r>
            <a:rPr lang="es-MX" dirty="0"/>
            <a:t>Redes neuronales profundas (DNN)
Redes </a:t>
          </a:r>
          <a:r>
            <a:rPr lang="es-MX" dirty="0" err="1"/>
            <a:t>convolucionales</a:t>
          </a:r>
          <a:r>
            <a:rPr lang="es-MX" dirty="0"/>
            <a:t> (CNN)
LSTM (modelos secuenciales)</a:t>
          </a:r>
          <a:endParaRPr lang="es-ES" dirty="0"/>
        </a:p>
      </dgm:t>
    </dgm:pt>
    <dgm:pt modelId="{73411A1F-72F7-4B06-8E0B-A65D5F270574}" type="parTrans" cxnId="{6943AB85-1157-4878-B30F-595593014B14}">
      <dgm:prSet/>
      <dgm:spPr/>
      <dgm:t>
        <a:bodyPr/>
        <a:lstStyle/>
        <a:p>
          <a:endParaRPr lang="es-ES"/>
        </a:p>
      </dgm:t>
    </dgm:pt>
    <dgm:pt modelId="{7C29FC0F-7920-4E35-A123-54C7D4BE4480}" type="sibTrans" cxnId="{6943AB85-1157-4878-B30F-595593014B14}">
      <dgm:prSet/>
      <dgm:spPr/>
      <dgm:t>
        <a:bodyPr/>
        <a:lstStyle/>
        <a:p>
          <a:endParaRPr lang="es-ES"/>
        </a:p>
      </dgm:t>
    </dgm:pt>
    <dgm:pt modelId="{213EAC56-A8FB-49BB-AF74-F3E6FB11ED7B}" type="pres">
      <dgm:prSet presAssocID="{4312229D-29FE-4306-9FC3-D9010FF3382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ECC2642-172D-4214-ADB8-33DC8DC5FD80}" type="pres">
      <dgm:prSet presAssocID="{9836662B-FCFD-4373-AD0D-F012A3FF3B1D}" presName="composite" presStyleCnt="0"/>
      <dgm:spPr/>
    </dgm:pt>
    <dgm:pt modelId="{83523933-BC27-4B28-BF56-74DDE38F625D}" type="pres">
      <dgm:prSet presAssocID="{9836662B-FCFD-4373-AD0D-F012A3FF3B1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9BE4C27-3531-48A5-8C20-6CEC6822E0D9}" type="pres">
      <dgm:prSet presAssocID="{9836662B-FCFD-4373-AD0D-F012A3FF3B1D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8CB830-F4DA-49E2-B070-4D992749AA05}" type="pres">
      <dgm:prSet presAssocID="{E21F01AA-F410-4C40-A1BD-93BA48E6F697}" presName="space" presStyleCnt="0"/>
      <dgm:spPr/>
    </dgm:pt>
    <dgm:pt modelId="{EC56C92B-AAB2-4309-BCD1-77B884D20C7C}" type="pres">
      <dgm:prSet presAssocID="{B249B39E-4BB0-435F-B364-1720A5220D7F}" presName="composite" presStyleCnt="0"/>
      <dgm:spPr/>
    </dgm:pt>
    <dgm:pt modelId="{F6547610-7B52-49E3-9100-457E343E570B}" type="pres">
      <dgm:prSet presAssocID="{B249B39E-4BB0-435F-B364-1720A5220D7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A5BA489-F1C8-4373-8EA9-B031C051C1BA}" type="pres">
      <dgm:prSet presAssocID="{B249B39E-4BB0-435F-B364-1720A5220D7F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1EFFF19-6878-4ACE-A9D6-8ED5093B44F3}" type="pres">
      <dgm:prSet presAssocID="{2A4937B3-3B75-43A6-9A56-B119C575966C}" presName="space" presStyleCnt="0"/>
      <dgm:spPr/>
    </dgm:pt>
    <dgm:pt modelId="{C391FD97-9A58-479E-AC6C-2E7C99D32916}" type="pres">
      <dgm:prSet presAssocID="{7E018B75-936D-49DD-B4D0-53927622B4BC}" presName="composite" presStyleCnt="0"/>
      <dgm:spPr/>
    </dgm:pt>
    <dgm:pt modelId="{4B0A7C5D-9CB1-4CFD-8A6A-C7ED5FF87212}" type="pres">
      <dgm:prSet presAssocID="{7E018B75-936D-49DD-B4D0-53927622B4B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A27267F-F081-49B0-90E4-C73A6B5B95BC}" type="pres">
      <dgm:prSet presAssocID="{7E018B75-936D-49DD-B4D0-53927622B4BC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A9641AF-B8B6-4326-8E96-5C0C5ED54DE9}" type="pres">
      <dgm:prSet presAssocID="{4E2D43B5-B7B4-4863-AAF1-DD884ADBF886}" presName="space" presStyleCnt="0"/>
      <dgm:spPr/>
    </dgm:pt>
    <dgm:pt modelId="{145AEF2A-D6BF-442F-B456-AA10CE8FF49D}" type="pres">
      <dgm:prSet presAssocID="{4B641E1E-0402-47FE-90D6-572A20285E4C}" presName="composite" presStyleCnt="0"/>
      <dgm:spPr/>
    </dgm:pt>
    <dgm:pt modelId="{2C8D9988-2C1C-4BFC-9377-3E3F11F38443}" type="pres">
      <dgm:prSet presAssocID="{4B641E1E-0402-47FE-90D6-572A20285E4C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C903672-BAD1-4884-959F-699D63B11AC3}" type="pres">
      <dgm:prSet presAssocID="{4B641E1E-0402-47FE-90D6-572A20285E4C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84B5B15-8E07-4022-B2EA-51038552DE44}" type="presOf" srcId="{9836662B-FCFD-4373-AD0D-F012A3FF3B1D}" destId="{83523933-BC27-4B28-BF56-74DDE38F625D}" srcOrd="0" destOrd="0" presId="urn:microsoft.com/office/officeart/2005/8/layout/hList1"/>
    <dgm:cxn modelId="{76590FE9-8B1A-406C-A10E-4DC674F2DC52}" type="presOf" srcId="{B249B39E-4BB0-435F-B364-1720A5220D7F}" destId="{F6547610-7B52-49E3-9100-457E343E570B}" srcOrd="0" destOrd="0" presId="urn:microsoft.com/office/officeart/2005/8/layout/hList1"/>
    <dgm:cxn modelId="{3A1ACA79-D62C-4AF1-8098-13555CDF96B9}" type="presOf" srcId="{6026A01F-6984-4D53-9797-20F5D90E357B}" destId="{A9BE4C27-3531-48A5-8C20-6CEC6822E0D9}" srcOrd="0" destOrd="0" presId="urn:microsoft.com/office/officeart/2005/8/layout/hList1"/>
    <dgm:cxn modelId="{CB50EC10-3518-4C3A-B43B-72721233BEED}" srcId="{9836662B-FCFD-4373-AD0D-F012A3FF3B1D}" destId="{6026A01F-6984-4D53-9797-20F5D90E357B}" srcOrd="0" destOrd="0" parTransId="{ED43DD92-05E8-4D5E-99A9-3B7321B1B790}" sibTransId="{9EB13566-79AA-4131-9D6E-DC09443760EB}"/>
    <dgm:cxn modelId="{A509616E-B086-4615-A9B0-F12478680E5A}" srcId="{4312229D-29FE-4306-9FC3-D9010FF33820}" destId="{7E018B75-936D-49DD-B4D0-53927622B4BC}" srcOrd="2" destOrd="0" parTransId="{FB16EBDB-8CC9-4243-A21F-3D3783B0176D}" sibTransId="{4E2D43B5-B7B4-4863-AAF1-DD884ADBF886}"/>
    <dgm:cxn modelId="{AB1C382D-916E-46A2-B960-083158AC3265}" srcId="{7E018B75-936D-49DD-B4D0-53927622B4BC}" destId="{37C1F887-6CE5-43BE-B0C1-4B95A8EDAF54}" srcOrd="0" destOrd="0" parTransId="{06166FD4-D8DC-439E-97C1-3055C8B18DD1}" sibTransId="{A2A82620-25FF-4736-B96B-65CB110CED68}"/>
    <dgm:cxn modelId="{60C042E7-939D-4B42-B9C9-A46B65AC91C9}" srcId="{4312229D-29FE-4306-9FC3-D9010FF33820}" destId="{4B641E1E-0402-47FE-90D6-572A20285E4C}" srcOrd="3" destOrd="0" parTransId="{1023A376-5C45-493C-9F5F-CEA357E29D58}" sibTransId="{19975110-896E-4C1D-84D3-608FF60F2BFD}"/>
    <dgm:cxn modelId="{69B2E2D4-4A46-4B74-BE71-536971C73D67}" type="presOf" srcId="{D31C0747-31DE-4344-9FB9-AA5909E8DA06}" destId="{1A5BA489-F1C8-4373-8EA9-B031C051C1BA}" srcOrd="0" destOrd="0" presId="urn:microsoft.com/office/officeart/2005/8/layout/hList1"/>
    <dgm:cxn modelId="{2D2BB663-60ED-4266-80C8-70906688304A}" type="presOf" srcId="{0295D8E3-50BC-4439-9075-2394FD1CD355}" destId="{2C903672-BAD1-4884-959F-699D63B11AC3}" srcOrd="0" destOrd="0" presId="urn:microsoft.com/office/officeart/2005/8/layout/hList1"/>
    <dgm:cxn modelId="{28CDFFF7-D10E-49B6-B364-D0E6B435D36F}" srcId="{4312229D-29FE-4306-9FC3-D9010FF33820}" destId="{B249B39E-4BB0-435F-B364-1720A5220D7F}" srcOrd="1" destOrd="0" parTransId="{0B7D6485-10D6-4551-A917-86F320560921}" sibTransId="{2A4937B3-3B75-43A6-9A56-B119C575966C}"/>
    <dgm:cxn modelId="{1390B3D8-8133-443D-A4A8-0C7D03F9285A}" type="presOf" srcId="{37C1F887-6CE5-43BE-B0C1-4B95A8EDAF54}" destId="{7A27267F-F081-49B0-90E4-C73A6B5B95BC}" srcOrd="0" destOrd="0" presId="urn:microsoft.com/office/officeart/2005/8/layout/hList1"/>
    <dgm:cxn modelId="{C98F951D-F0EE-4088-9322-C217C169F6A3}" srcId="{4312229D-29FE-4306-9FC3-D9010FF33820}" destId="{9836662B-FCFD-4373-AD0D-F012A3FF3B1D}" srcOrd="0" destOrd="0" parTransId="{E5BFF54B-8E6D-49FA-9AB8-F25704A56350}" sibTransId="{E21F01AA-F410-4C40-A1BD-93BA48E6F697}"/>
    <dgm:cxn modelId="{05AA2DA9-0DF4-4147-BB9D-E16B237702FA}" srcId="{B249B39E-4BB0-435F-B364-1720A5220D7F}" destId="{D31C0747-31DE-4344-9FB9-AA5909E8DA06}" srcOrd="0" destOrd="0" parTransId="{48DDE863-BCA9-4DAF-9093-EF64BB61892B}" sibTransId="{A588655C-BE22-4002-92FA-944F026209B1}"/>
    <dgm:cxn modelId="{2AE97209-81A3-4834-B08F-CFD7AE2E791A}" type="presOf" srcId="{4B641E1E-0402-47FE-90D6-572A20285E4C}" destId="{2C8D9988-2C1C-4BFC-9377-3E3F11F38443}" srcOrd="0" destOrd="0" presId="urn:microsoft.com/office/officeart/2005/8/layout/hList1"/>
    <dgm:cxn modelId="{6943AB85-1157-4878-B30F-595593014B14}" srcId="{4B641E1E-0402-47FE-90D6-572A20285E4C}" destId="{0295D8E3-50BC-4439-9075-2394FD1CD355}" srcOrd="0" destOrd="0" parTransId="{73411A1F-72F7-4B06-8E0B-A65D5F270574}" sibTransId="{7C29FC0F-7920-4E35-A123-54C7D4BE4480}"/>
    <dgm:cxn modelId="{B2621BB1-8104-4D69-A0E0-658E387FBE80}" type="presOf" srcId="{7E018B75-936D-49DD-B4D0-53927622B4BC}" destId="{4B0A7C5D-9CB1-4CFD-8A6A-C7ED5FF87212}" srcOrd="0" destOrd="0" presId="urn:microsoft.com/office/officeart/2005/8/layout/hList1"/>
    <dgm:cxn modelId="{EFD85101-ADDC-4183-B544-1B0BB10B2B07}" type="presOf" srcId="{4312229D-29FE-4306-9FC3-D9010FF33820}" destId="{213EAC56-A8FB-49BB-AF74-F3E6FB11ED7B}" srcOrd="0" destOrd="0" presId="urn:microsoft.com/office/officeart/2005/8/layout/hList1"/>
    <dgm:cxn modelId="{9CA3FD62-3693-45CD-844A-ABB67021451E}" type="presParOf" srcId="{213EAC56-A8FB-49BB-AF74-F3E6FB11ED7B}" destId="{5ECC2642-172D-4214-ADB8-33DC8DC5FD80}" srcOrd="0" destOrd="0" presId="urn:microsoft.com/office/officeart/2005/8/layout/hList1"/>
    <dgm:cxn modelId="{FDFB9190-F36B-4EF0-86D1-15ABA989836D}" type="presParOf" srcId="{5ECC2642-172D-4214-ADB8-33DC8DC5FD80}" destId="{83523933-BC27-4B28-BF56-74DDE38F625D}" srcOrd="0" destOrd="0" presId="urn:microsoft.com/office/officeart/2005/8/layout/hList1"/>
    <dgm:cxn modelId="{01855BEA-6039-4766-B541-8E13AADA07E0}" type="presParOf" srcId="{5ECC2642-172D-4214-ADB8-33DC8DC5FD80}" destId="{A9BE4C27-3531-48A5-8C20-6CEC6822E0D9}" srcOrd="1" destOrd="0" presId="urn:microsoft.com/office/officeart/2005/8/layout/hList1"/>
    <dgm:cxn modelId="{7F4A8EE5-536F-48D7-9AF4-3E8D3475F528}" type="presParOf" srcId="{213EAC56-A8FB-49BB-AF74-F3E6FB11ED7B}" destId="{308CB830-F4DA-49E2-B070-4D992749AA05}" srcOrd="1" destOrd="0" presId="urn:microsoft.com/office/officeart/2005/8/layout/hList1"/>
    <dgm:cxn modelId="{CBD2549C-136A-4DA9-8B1E-922C55B87825}" type="presParOf" srcId="{213EAC56-A8FB-49BB-AF74-F3E6FB11ED7B}" destId="{EC56C92B-AAB2-4309-BCD1-77B884D20C7C}" srcOrd="2" destOrd="0" presId="urn:microsoft.com/office/officeart/2005/8/layout/hList1"/>
    <dgm:cxn modelId="{D3C589EC-130C-4615-8CDC-B6F30698E535}" type="presParOf" srcId="{EC56C92B-AAB2-4309-BCD1-77B884D20C7C}" destId="{F6547610-7B52-49E3-9100-457E343E570B}" srcOrd="0" destOrd="0" presId="urn:microsoft.com/office/officeart/2005/8/layout/hList1"/>
    <dgm:cxn modelId="{E2ACEC10-969B-4A7B-9AAA-7283DF3F6EB7}" type="presParOf" srcId="{EC56C92B-AAB2-4309-BCD1-77B884D20C7C}" destId="{1A5BA489-F1C8-4373-8EA9-B031C051C1BA}" srcOrd="1" destOrd="0" presId="urn:microsoft.com/office/officeart/2005/8/layout/hList1"/>
    <dgm:cxn modelId="{FA0D163D-C0E2-4C9E-8657-86D8B99424BF}" type="presParOf" srcId="{213EAC56-A8FB-49BB-AF74-F3E6FB11ED7B}" destId="{01EFFF19-6878-4ACE-A9D6-8ED5093B44F3}" srcOrd="3" destOrd="0" presId="urn:microsoft.com/office/officeart/2005/8/layout/hList1"/>
    <dgm:cxn modelId="{F5A62181-AB3B-4C83-B3BC-34346C8B0F25}" type="presParOf" srcId="{213EAC56-A8FB-49BB-AF74-F3E6FB11ED7B}" destId="{C391FD97-9A58-479E-AC6C-2E7C99D32916}" srcOrd="4" destOrd="0" presId="urn:microsoft.com/office/officeart/2005/8/layout/hList1"/>
    <dgm:cxn modelId="{4E6F1B21-59DA-4AEC-8157-2C5B4160E258}" type="presParOf" srcId="{C391FD97-9A58-479E-AC6C-2E7C99D32916}" destId="{4B0A7C5D-9CB1-4CFD-8A6A-C7ED5FF87212}" srcOrd="0" destOrd="0" presId="urn:microsoft.com/office/officeart/2005/8/layout/hList1"/>
    <dgm:cxn modelId="{73B0C701-97F5-4D8E-8F5C-7D73968C08A6}" type="presParOf" srcId="{C391FD97-9A58-479E-AC6C-2E7C99D32916}" destId="{7A27267F-F081-49B0-90E4-C73A6B5B95BC}" srcOrd="1" destOrd="0" presId="urn:microsoft.com/office/officeart/2005/8/layout/hList1"/>
    <dgm:cxn modelId="{A489E772-9235-473D-A05F-9F2B5A6BADA0}" type="presParOf" srcId="{213EAC56-A8FB-49BB-AF74-F3E6FB11ED7B}" destId="{1A9641AF-B8B6-4326-8E96-5C0C5ED54DE9}" srcOrd="5" destOrd="0" presId="urn:microsoft.com/office/officeart/2005/8/layout/hList1"/>
    <dgm:cxn modelId="{FBC14E79-490E-4629-875E-63210E3B27CC}" type="presParOf" srcId="{213EAC56-A8FB-49BB-AF74-F3E6FB11ED7B}" destId="{145AEF2A-D6BF-442F-B456-AA10CE8FF49D}" srcOrd="6" destOrd="0" presId="urn:microsoft.com/office/officeart/2005/8/layout/hList1"/>
    <dgm:cxn modelId="{189D8F59-12E1-4B8C-8213-650AE6A0ADBB}" type="presParOf" srcId="{145AEF2A-D6BF-442F-B456-AA10CE8FF49D}" destId="{2C8D9988-2C1C-4BFC-9377-3E3F11F38443}" srcOrd="0" destOrd="0" presId="urn:microsoft.com/office/officeart/2005/8/layout/hList1"/>
    <dgm:cxn modelId="{14697E61-6FAA-43DC-8AC8-A37A2497E229}" type="presParOf" srcId="{145AEF2A-D6BF-442F-B456-AA10CE8FF49D}" destId="{2C903672-BAD1-4884-959F-699D63B11AC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D3541D-F48C-412D-8A89-5067D7AB2C3D}">
      <dsp:nvSpPr>
        <dsp:cNvPr id="0" name=""/>
        <dsp:cNvSpPr/>
      </dsp:nvSpPr>
      <dsp:spPr>
        <a:xfrm>
          <a:off x="0" y="42548"/>
          <a:ext cx="4754880" cy="3357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KDD (1996)</a:t>
          </a:r>
        </a:p>
      </dsp:txBody>
      <dsp:txXfrm>
        <a:off x="16392" y="58940"/>
        <a:ext cx="4722096" cy="303006"/>
      </dsp:txXfrm>
    </dsp:sp>
    <dsp:sp modelId="{E4648573-D5F9-4E5A-AF2D-A50AB729A88C}">
      <dsp:nvSpPr>
        <dsp:cNvPr id="0" name=""/>
        <dsp:cNvSpPr/>
      </dsp:nvSpPr>
      <dsp:spPr>
        <a:xfrm>
          <a:off x="0" y="378338"/>
          <a:ext cx="4754880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67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MX" sz="1100" kern="1200" dirty="0"/>
            <a:t>Enfocado en extracción de conocimiento desde grandes volúmenes de datos</a:t>
          </a:r>
          <a:endParaRPr lang="es-ES" sz="1100" kern="1200" dirty="0"/>
        </a:p>
      </dsp:txBody>
      <dsp:txXfrm>
        <a:off x="0" y="378338"/>
        <a:ext cx="4754880" cy="231840"/>
      </dsp:txXfrm>
    </dsp:sp>
    <dsp:sp modelId="{0E7C708D-5B93-493B-9210-3E0350E3DC23}">
      <dsp:nvSpPr>
        <dsp:cNvPr id="0" name=""/>
        <dsp:cNvSpPr/>
      </dsp:nvSpPr>
      <dsp:spPr>
        <a:xfrm>
          <a:off x="0" y="610178"/>
          <a:ext cx="4754880" cy="335790"/>
        </a:xfrm>
        <a:prstGeom prst="roundRect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CRISP-DM (1999)</a:t>
          </a:r>
        </a:p>
      </dsp:txBody>
      <dsp:txXfrm>
        <a:off x="16392" y="626570"/>
        <a:ext cx="4722096" cy="303006"/>
      </dsp:txXfrm>
    </dsp:sp>
    <dsp:sp modelId="{CCDA42F0-B28E-48F0-B799-43EBC8346B3B}">
      <dsp:nvSpPr>
        <dsp:cNvPr id="0" name=""/>
        <dsp:cNvSpPr/>
      </dsp:nvSpPr>
      <dsp:spPr>
        <a:xfrm>
          <a:off x="0" y="945968"/>
          <a:ext cx="475488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67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MX" sz="1100" kern="1200" dirty="0"/>
            <a:t>comprensión del negocio → datos → preparación → modelado → evaluación → despliegue</a:t>
          </a:r>
          <a:endParaRPr lang="es-ES" sz="1100" kern="1200" dirty="0"/>
        </a:p>
      </dsp:txBody>
      <dsp:txXfrm>
        <a:off x="0" y="945968"/>
        <a:ext cx="4754880" cy="347760"/>
      </dsp:txXfrm>
    </dsp:sp>
    <dsp:sp modelId="{D15777C4-EE42-4F47-BD71-ED10815BA8D4}">
      <dsp:nvSpPr>
        <dsp:cNvPr id="0" name=""/>
        <dsp:cNvSpPr/>
      </dsp:nvSpPr>
      <dsp:spPr>
        <a:xfrm>
          <a:off x="0" y="1293728"/>
          <a:ext cx="4754880" cy="3357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O.S.E.M.N. Framework (2010)</a:t>
          </a:r>
        </a:p>
      </dsp:txBody>
      <dsp:txXfrm>
        <a:off x="16392" y="1310120"/>
        <a:ext cx="4722096" cy="303006"/>
      </dsp:txXfrm>
    </dsp:sp>
    <dsp:sp modelId="{CB5ED4C9-B81F-434D-86AF-A9260D939233}">
      <dsp:nvSpPr>
        <dsp:cNvPr id="0" name=""/>
        <dsp:cNvSpPr/>
      </dsp:nvSpPr>
      <dsp:spPr>
        <a:xfrm>
          <a:off x="0" y="1629518"/>
          <a:ext cx="4754880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67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100" kern="1200" dirty="0"/>
            <a:t>Obtener – Limpiar – Explorar – Modelar – Comunicar</a:t>
          </a:r>
        </a:p>
      </dsp:txBody>
      <dsp:txXfrm>
        <a:off x="0" y="1629518"/>
        <a:ext cx="4754880" cy="231840"/>
      </dsp:txXfrm>
    </dsp:sp>
    <dsp:sp modelId="{49B7BFCB-5692-4FAB-A4C9-BD9F6B966A57}">
      <dsp:nvSpPr>
        <dsp:cNvPr id="0" name=""/>
        <dsp:cNvSpPr/>
      </dsp:nvSpPr>
      <dsp:spPr>
        <a:xfrm>
          <a:off x="0" y="1861358"/>
          <a:ext cx="4754880" cy="3357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TDSP (Microsoft, 2016)</a:t>
          </a:r>
        </a:p>
      </dsp:txBody>
      <dsp:txXfrm>
        <a:off x="16392" y="1877750"/>
        <a:ext cx="4722096" cy="303006"/>
      </dsp:txXfrm>
    </dsp:sp>
    <dsp:sp modelId="{AE129B07-56C6-449D-96CA-30C8CB7931DD}">
      <dsp:nvSpPr>
        <dsp:cNvPr id="0" name=""/>
        <dsp:cNvSpPr/>
      </dsp:nvSpPr>
      <dsp:spPr>
        <a:xfrm>
          <a:off x="0" y="2197148"/>
          <a:ext cx="4754880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67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MX" sz="1100" kern="1200" dirty="0"/>
            <a:t>Flujo práctico para equipos que trabajan en analítica predictiva colaborativa</a:t>
          </a:r>
          <a:endParaRPr lang="es-ES" sz="1100" kern="1200" dirty="0"/>
        </a:p>
      </dsp:txBody>
      <dsp:txXfrm>
        <a:off x="0" y="2197148"/>
        <a:ext cx="4754880" cy="231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0F18A-AEFF-4084-AEAE-F8BFD74E6033}">
      <dsp:nvSpPr>
        <dsp:cNvPr id="0" name=""/>
        <dsp:cNvSpPr/>
      </dsp:nvSpPr>
      <dsp:spPr>
        <a:xfrm>
          <a:off x="16473" y="146"/>
          <a:ext cx="1307613" cy="784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/>
            <a:t>Detectar zonas de alta </a:t>
          </a:r>
          <a:r>
            <a:rPr lang="pt-BR" sz="1200" kern="1200" dirty="0" err="1"/>
            <a:t>siniestralidad</a:t>
          </a:r>
          <a:endParaRPr lang="es-ES" sz="1200" kern="1200" dirty="0"/>
        </a:p>
      </dsp:txBody>
      <dsp:txXfrm>
        <a:off x="16473" y="146"/>
        <a:ext cx="1307613" cy="784567"/>
      </dsp:txXfrm>
    </dsp:sp>
    <dsp:sp modelId="{22C02DEB-16DB-4448-82E4-85BB21B95D60}">
      <dsp:nvSpPr>
        <dsp:cNvPr id="0" name=""/>
        <dsp:cNvSpPr/>
      </dsp:nvSpPr>
      <dsp:spPr>
        <a:xfrm>
          <a:off x="1454848" y="146"/>
          <a:ext cx="1307613" cy="784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/>
            <a:t>Evaluar el comportamiento de variables</a:t>
          </a:r>
          <a:endParaRPr lang="es-ES" sz="1200" kern="1200" dirty="0"/>
        </a:p>
      </dsp:txBody>
      <dsp:txXfrm>
        <a:off x="1454848" y="146"/>
        <a:ext cx="1307613" cy="784567"/>
      </dsp:txXfrm>
    </dsp:sp>
    <dsp:sp modelId="{9C599629-4A50-4257-8D9A-51721D7C53AB}">
      <dsp:nvSpPr>
        <dsp:cNvPr id="0" name=""/>
        <dsp:cNvSpPr/>
      </dsp:nvSpPr>
      <dsp:spPr>
        <a:xfrm>
          <a:off x="2893222" y="146"/>
          <a:ext cx="1307613" cy="784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/>
            <a:t>Preparar los datos para el modelado posterior</a:t>
          </a:r>
          <a:endParaRPr lang="es-ES" sz="1200" kern="1200" dirty="0"/>
        </a:p>
      </dsp:txBody>
      <dsp:txXfrm>
        <a:off x="2893222" y="146"/>
        <a:ext cx="1307613" cy="7845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23933-BC27-4B28-BF56-74DDE38F625D}">
      <dsp:nvSpPr>
        <dsp:cNvPr id="0" name=""/>
        <dsp:cNvSpPr/>
      </dsp:nvSpPr>
      <dsp:spPr>
        <a:xfrm>
          <a:off x="1136" y="101222"/>
          <a:ext cx="925411" cy="32508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Inspección</a:t>
          </a:r>
        </a:p>
      </dsp:txBody>
      <dsp:txXfrm>
        <a:off x="1136" y="101222"/>
        <a:ext cx="925411" cy="325085"/>
      </dsp:txXfrm>
    </dsp:sp>
    <dsp:sp modelId="{A9BE4C27-3531-48A5-8C20-6CEC6822E0D9}">
      <dsp:nvSpPr>
        <dsp:cNvPr id="0" name=""/>
        <dsp:cNvSpPr/>
      </dsp:nvSpPr>
      <dsp:spPr>
        <a:xfrm>
          <a:off x="1136" y="426307"/>
          <a:ext cx="925411" cy="146891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/>
            <a:t>Verificar tipos de datos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/>
            <a:t>Valores nulos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/>
            <a:t>Errores</a:t>
          </a:r>
        </a:p>
      </dsp:txBody>
      <dsp:txXfrm>
        <a:off x="1136" y="426307"/>
        <a:ext cx="925411" cy="1468910"/>
      </dsp:txXfrm>
    </dsp:sp>
    <dsp:sp modelId="{F6547610-7B52-49E3-9100-457E343E570B}">
      <dsp:nvSpPr>
        <dsp:cNvPr id="0" name=""/>
        <dsp:cNvSpPr/>
      </dsp:nvSpPr>
      <dsp:spPr>
        <a:xfrm>
          <a:off x="1056106" y="101222"/>
          <a:ext cx="925411" cy="32508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Parámetros de Ubicación</a:t>
          </a:r>
        </a:p>
      </dsp:txBody>
      <dsp:txXfrm>
        <a:off x="1056106" y="101222"/>
        <a:ext cx="925411" cy="325085"/>
      </dsp:txXfrm>
    </dsp:sp>
    <dsp:sp modelId="{1A5BA489-F1C8-4373-8EA9-B031C051C1BA}">
      <dsp:nvSpPr>
        <dsp:cNvPr id="0" name=""/>
        <dsp:cNvSpPr/>
      </dsp:nvSpPr>
      <dsp:spPr>
        <a:xfrm>
          <a:off x="1056106" y="426307"/>
          <a:ext cx="925411" cy="146891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/>
            <a:t>Media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/>
            <a:t>Mediana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/>
            <a:t>Moda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/>
            <a:t>Percentiles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 err="1"/>
            <a:t>Quartiles</a:t>
          </a:r>
          <a:endParaRPr lang="es-ES" sz="900" kern="1200" dirty="0"/>
        </a:p>
      </dsp:txBody>
      <dsp:txXfrm>
        <a:off x="1056106" y="426307"/>
        <a:ext cx="925411" cy="1468910"/>
      </dsp:txXfrm>
    </dsp:sp>
    <dsp:sp modelId="{4B0A7C5D-9CB1-4CFD-8A6A-C7ED5FF87212}">
      <dsp:nvSpPr>
        <dsp:cNvPr id="0" name=""/>
        <dsp:cNvSpPr/>
      </dsp:nvSpPr>
      <dsp:spPr>
        <a:xfrm>
          <a:off x="2111075" y="101222"/>
          <a:ext cx="925411" cy="32508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Parámetros de dispersión</a:t>
          </a:r>
        </a:p>
      </dsp:txBody>
      <dsp:txXfrm>
        <a:off x="2111075" y="101222"/>
        <a:ext cx="925411" cy="325085"/>
      </dsp:txXfrm>
    </dsp:sp>
    <dsp:sp modelId="{7A27267F-F081-49B0-90E4-C73A6B5B95BC}">
      <dsp:nvSpPr>
        <dsp:cNvPr id="0" name=""/>
        <dsp:cNvSpPr/>
      </dsp:nvSpPr>
      <dsp:spPr>
        <a:xfrm>
          <a:off x="2111075" y="426307"/>
          <a:ext cx="925411" cy="146891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/>
            <a:t>Desviación  estándar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/>
            <a:t>Varianza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/>
            <a:t>Coeficiente de Variación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/>
            <a:t>Rango </a:t>
          </a:r>
          <a:r>
            <a:rPr lang="es-ES" sz="900" kern="1200" dirty="0" err="1"/>
            <a:t>Intercuartil</a:t>
          </a:r>
          <a:endParaRPr lang="es-ES" sz="900" kern="1200" dirty="0"/>
        </a:p>
      </dsp:txBody>
      <dsp:txXfrm>
        <a:off x="2111075" y="426307"/>
        <a:ext cx="925411" cy="1468910"/>
      </dsp:txXfrm>
    </dsp:sp>
    <dsp:sp modelId="{7637EFBF-A155-4C3D-9E7E-4AA555571342}">
      <dsp:nvSpPr>
        <dsp:cNvPr id="0" name=""/>
        <dsp:cNvSpPr/>
      </dsp:nvSpPr>
      <dsp:spPr>
        <a:xfrm>
          <a:off x="3166045" y="101222"/>
          <a:ext cx="925411" cy="32508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Parámetros de Forma</a:t>
          </a:r>
        </a:p>
      </dsp:txBody>
      <dsp:txXfrm>
        <a:off x="3166045" y="101222"/>
        <a:ext cx="925411" cy="325085"/>
      </dsp:txXfrm>
    </dsp:sp>
    <dsp:sp modelId="{EE47EC18-B815-4804-9E32-B249258DD6DF}">
      <dsp:nvSpPr>
        <dsp:cNvPr id="0" name=""/>
        <dsp:cNvSpPr/>
      </dsp:nvSpPr>
      <dsp:spPr>
        <a:xfrm>
          <a:off x="3166045" y="426307"/>
          <a:ext cx="925411" cy="146891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/>
            <a:t>Asimetría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 err="1"/>
            <a:t>Curtosis</a:t>
          </a:r>
          <a:endParaRPr lang="es-ES" sz="900" kern="1200" dirty="0"/>
        </a:p>
      </dsp:txBody>
      <dsp:txXfrm>
        <a:off x="3166045" y="426307"/>
        <a:ext cx="925411" cy="1468910"/>
      </dsp:txXfrm>
    </dsp:sp>
    <dsp:sp modelId="{C59553EA-19A5-4F43-B77B-A0F8DC6759AF}">
      <dsp:nvSpPr>
        <dsp:cNvPr id="0" name=""/>
        <dsp:cNvSpPr/>
      </dsp:nvSpPr>
      <dsp:spPr>
        <a:xfrm>
          <a:off x="4221014" y="101222"/>
          <a:ext cx="925411" cy="32508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Tablas</a:t>
          </a:r>
        </a:p>
      </dsp:txBody>
      <dsp:txXfrm>
        <a:off x="4221014" y="101222"/>
        <a:ext cx="925411" cy="325085"/>
      </dsp:txXfrm>
    </dsp:sp>
    <dsp:sp modelId="{3A5BFB56-1FDC-4211-96E9-802611D57623}">
      <dsp:nvSpPr>
        <dsp:cNvPr id="0" name=""/>
        <dsp:cNvSpPr/>
      </dsp:nvSpPr>
      <dsp:spPr>
        <a:xfrm>
          <a:off x="4221014" y="426307"/>
          <a:ext cx="925411" cy="1468910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/>
            <a:t>Frecuencia relativa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/>
            <a:t>Frecuencia Relativa acumulada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/>
            <a:t>Frecuencia absoluta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/>
            <a:t>Frecuencia absoluta acumulada</a:t>
          </a:r>
        </a:p>
      </dsp:txBody>
      <dsp:txXfrm>
        <a:off x="4221014" y="426307"/>
        <a:ext cx="925411" cy="1468910"/>
      </dsp:txXfrm>
    </dsp:sp>
    <dsp:sp modelId="{D0BECF14-2F49-4A04-8319-81443F1CF0FE}">
      <dsp:nvSpPr>
        <dsp:cNvPr id="0" name=""/>
        <dsp:cNvSpPr/>
      </dsp:nvSpPr>
      <dsp:spPr>
        <a:xfrm>
          <a:off x="5275984" y="101222"/>
          <a:ext cx="925411" cy="32508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Gráficos</a:t>
          </a:r>
        </a:p>
      </dsp:txBody>
      <dsp:txXfrm>
        <a:off x="5275984" y="101222"/>
        <a:ext cx="925411" cy="325085"/>
      </dsp:txXfrm>
    </dsp:sp>
    <dsp:sp modelId="{FE23AD40-7389-4FBD-AA86-F475C3DE240A}">
      <dsp:nvSpPr>
        <dsp:cNvPr id="0" name=""/>
        <dsp:cNvSpPr/>
      </dsp:nvSpPr>
      <dsp:spPr>
        <a:xfrm>
          <a:off x="5275984" y="426307"/>
          <a:ext cx="925411" cy="146891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/>
            <a:t>Tallo y hojas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/>
            <a:t>Barras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/>
            <a:t>Histograma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/>
            <a:t>Frecuencia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/>
            <a:t>Sectores</a:t>
          </a:r>
        </a:p>
      </dsp:txBody>
      <dsp:txXfrm>
        <a:off x="5275984" y="426307"/>
        <a:ext cx="925411" cy="1468910"/>
      </dsp:txXfrm>
    </dsp:sp>
    <dsp:sp modelId="{61D4AEE5-0C98-4B94-AEAF-B6E7BF822A2D}">
      <dsp:nvSpPr>
        <dsp:cNvPr id="0" name=""/>
        <dsp:cNvSpPr/>
      </dsp:nvSpPr>
      <dsp:spPr>
        <a:xfrm>
          <a:off x="6330954" y="101222"/>
          <a:ext cx="925411" cy="32508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Parámetros de Asociación</a:t>
          </a:r>
        </a:p>
      </dsp:txBody>
      <dsp:txXfrm>
        <a:off x="6330954" y="101222"/>
        <a:ext cx="925411" cy="325085"/>
      </dsp:txXfrm>
    </dsp:sp>
    <dsp:sp modelId="{51019C8C-545B-4B93-8373-31578B8CA4B7}">
      <dsp:nvSpPr>
        <dsp:cNvPr id="0" name=""/>
        <dsp:cNvSpPr/>
      </dsp:nvSpPr>
      <dsp:spPr>
        <a:xfrm>
          <a:off x="6330954" y="426307"/>
          <a:ext cx="925411" cy="146891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/>
            <a:t>Covarianzas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/>
            <a:t>Correlación</a:t>
          </a:r>
        </a:p>
      </dsp:txBody>
      <dsp:txXfrm>
        <a:off x="6330954" y="426307"/>
        <a:ext cx="925411" cy="1468910"/>
      </dsp:txXfrm>
    </dsp:sp>
    <dsp:sp modelId="{5BD164F2-E1D2-4B38-A1E3-7092B3A3CC70}">
      <dsp:nvSpPr>
        <dsp:cNvPr id="0" name=""/>
        <dsp:cNvSpPr/>
      </dsp:nvSpPr>
      <dsp:spPr>
        <a:xfrm>
          <a:off x="7385923" y="101222"/>
          <a:ext cx="925411" cy="32508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Exploración Geográfica</a:t>
          </a:r>
        </a:p>
      </dsp:txBody>
      <dsp:txXfrm>
        <a:off x="7385923" y="101222"/>
        <a:ext cx="925411" cy="325085"/>
      </dsp:txXfrm>
    </dsp:sp>
    <dsp:sp modelId="{BB666360-EEC4-4FA7-9E72-BF9DDA3BA630}">
      <dsp:nvSpPr>
        <dsp:cNvPr id="0" name=""/>
        <dsp:cNvSpPr/>
      </dsp:nvSpPr>
      <dsp:spPr>
        <a:xfrm>
          <a:off x="7385923" y="426307"/>
          <a:ext cx="925411" cy="146891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/>
            <a:t>Agrupamiento visual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/>
            <a:t>Agrupación Por Zonas</a:t>
          </a:r>
        </a:p>
      </dsp:txBody>
      <dsp:txXfrm>
        <a:off x="7385923" y="426307"/>
        <a:ext cx="925411" cy="14689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23933-BC27-4B28-BF56-74DDE38F625D}">
      <dsp:nvSpPr>
        <dsp:cNvPr id="0" name=""/>
        <dsp:cNvSpPr/>
      </dsp:nvSpPr>
      <dsp:spPr>
        <a:xfrm>
          <a:off x="1870" y="85919"/>
          <a:ext cx="1124638" cy="36386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dirty="0"/>
            <a:t>Paramétricos (estadísticos)</a:t>
          </a:r>
        </a:p>
      </dsp:txBody>
      <dsp:txXfrm>
        <a:off x="1870" y="85919"/>
        <a:ext cx="1124638" cy="363869"/>
      </dsp:txXfrm>
    </dsp:sp>
    <dsp:sp modelId="{A9BE4C27-3531-48A5-8C20-6CEC6822E0D9}">
      <dsp:nvSpPr>
        <dsp:cNvPr id="0" name=""/>
        <dsp:cNvSpPr/>
      </dsp:nvSpPr>
      <dsp:spPr>
        <a:xfrm>
          <a:off x="1870" y="449789"/>
          <a:ext cx="1124638" cy="121723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000" kern="1200" dirty="0"/>
            <a:t>Regresión lineal
Regresión logística
Modelos de conteo (</a:t>
          </a:r>
          <a:r>
            <a:rPr lang="es-MX" sz="1000" kern="1200" dirty="0" err="1"/>
            <a:t>Poisson</a:t>
          </a:r>
          <a:r>
            <a:rPr lang="es-MX" sz="1000" kern="1200" dirty="0"/>
            <a:t>, Binomial Negativa)</a:t>
          </a:r>
          <a:endParaRPr lang="es-ES" sz="1000" kern="1200" dirty="0"/>
        </a:p>
      </dsp:txBody>
      <dsp:txXfrm>
        <a:off x="1870" y="449789"/>
        <a:ext cx="1124638" cy="1217235"/>
      </dsp:txXfrm>
    </dsp:sp>
    <dsp:sp modelId="{F6547610-7B52-49E3-9100-457E343E570B}">
      <dsp:nvSpPr>
        <dsp:cNvPr id="0" name=""/>
        <dsp:cNvSpPr/>
      </dsp:nvSpPr>
      <dsp:spPr>
        <a:xfrm>
          <a:off x="1283958" y="85919"/>
          <a:ext cx="1124638" cy="3638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dirty="0"/>
            <a:t>ML Supervisado</a:t>
          </a:r>
        </a:p>
      </dsp:txBody>
      <dsp:txXfrm>
        <a:off x="1283958" y="85919"/>
        <a:ext cx="1124638" cy="363869"/>
      </dsp:txXfrm>
    </dsp:sp>
    <dsp:sp modelId="{1A5BA489-F1C8-4373-8EA9-B031C051C1BA}">
      <dsp:nvSpPr>
        <dsp:cNvPr id="0" name=""/>
        <dsp:cNvSpPr/>
      </dsp:nvSpPr>
      <dsp:spPr>
        <a:xfrm>
          <a:off x="1283958" y="449789"/>
          <a:ext cx="1124638" cy="121723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kern="1200" dirty="0"/>
            <a:t>Árboles de decisión
</a:t>
          </a:r>
          <a:r>
            <a:rPr lang="es-ES" sz="1000" kern="1200" dirty="0" err="1"/>
            <a:t>Random</a:t>
          </a:r>
          <a:r>
            <a:rPr lang="es-ES" sz="1000" kern="1200" dirty="0"/>
            <a:t> </a:t>
          </a:r>
          <a:r>
            <a:rPr lang="es-ES" sz="1000" kern="1200" dirty="0" err="1"/>
            <a:t>Forest</a:t>
          </a:r>
          <a:r>
            <a:rPr lang="es-ES" sz="1000" kern="1200" dirty="0"/>
            <a:t>
SVM
</a:t>
          </a:r>
          <a:r>
            <a:rPr lang="es-ES" sz="1000" kern="1200" dirty="0" err="1"/>
            <a:t>XGBoost</a:t>
          </a:r>
          <a:r>
            <a:rPr lang="es-ES" sz="1000" kern="1200" dirty="0"/>
            <a:t>
Redes neuronales básicas  (NN)</a:t>
          </a:r>
        </a:p>
      </dsp:txBody>
      <dsp:txXfrm>
        <a:off x="1283958" y="449789"/>
        <a:ext cx="1124638" cy="1217235"/>
      </dsp:txXfrm>
    </dsp:sp>
    <dsp:sp modelId="{4B0A7C5D-9CB1-4CFD-8A6A-C7ED5FF87212}">
      <dsp:nvSpPr>
        <dsp:cNvPr id="0" name=""/>
        <dsp:cNvSpPr/>
      </dsp:nvSpPr>
      <dsp:spPr>
        <a:xfrm>
          <a:off x="2566047" y="85919"/>
          <a:ext cx="1124638" cy="3638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1" kern="1200" dirty="0"/>
            <a:t>ML No Supervisado</a:t>
          </a:r>
          <a:endParaRPr lang="es-ES" sz="1000" kern="1200" dirty="0"/>
        </a:p>
      </dsp:txBody>
      <dsp:txXfrm>
        <a:off x="2566047" y="85919"/>
        <a:ext cx="1124638" cy="363869"/>
      </dsp:txXfrm>
    </dsp:sp>
    <dsp:sp modelId="{7A27267F-F081-49B0-90E4-C73A6B5B95BC}">
      <dsp:nvSpPr>
        <dsp:cNvPr id="0" name=""/>
        <dsp:cNvSpPr/>
      </dsp:nvSpPr>
      <dsp:spPr>
        <a:xfrm>
          <a:off x="2566047" y="449789"/>
          <a:ext cx="1124638" cy="121723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000" kern="1200" dirty="0"/>
            <a:t>DBSCAN
PCA (reducción </a:t>
          </a:r>
          <a:r>
            <a:rPr lang="es-MX" sz="1000" kern="1200" dirty="0" err="1"/>
            <a:t>dimensionalidad</a:t>
          </a:r>
          <a:r>
            <a:rPr lang="es-MX" sz="1000" kern="1200" dirty="0"/>
            <a:t>)
</a:t>
          </a:r>
          <a:r>
            <a:rPr lang="es-MX" sz="1000" kern="1200" dirty="0" err="1"/>
            <a:t>Clustering</a:t>
          </a:r>
          <a:r>
            <a:rPr lang="es-MX" sz="1000" kern="1200" dirty="0"/>
            <a:t> jerárquico</a:t>
          </a:r>
          <a:endParaRPr lang="es-ES" sz="1000" kern="1200" dirty="0"/>
        </a:p>
      </dsp:txBody>
      <dsp:txXfrm>
        <a:off x="2566047" y="449789"/>
        <a:ext cx="1124638" cy="1217235"/>
      </dsp:txXfrm>
    </dsp:sp>
    <dsp:sp modelId="{2C8D9988-2C1C-4BFC-9377-3E3F11F38443}">
      <dsp:nvSpPr>
        <dsp:cNvPr id="0" name=""/>
        <dsp:cNvSpPr/>
      </dsp:nvSpPr>
      <dsp:spPr>
        <a:xfrm>
          <a:off x="3848135" y="85919"/>
          <a:ext cx="1124638" cy="3638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/>
            <a:t>Deep </a:t>
          </a:r>
          <a:r>
            <a:rPr lang="es-ES" sz="1000" kern="1200" dirty="0" err="1"/>
            <a:t>Learning</a:t>
          </a:r>
          <a:endParaRPr lang="es-ES" sz="1000" kern="1200" dirty="0"/>
        </a:p>
      </dsp:txBody>
      <dsp:txXfrm>
        <a:off x="3848135" y="85919"/>
        <a:ext cx="1124638" cy="363869"/>
      </dsp:txXfrm>
    </dsp:sp>
    <dsp:sp modelId="{2C903672-BAD1-4884-959F-699D63B11AC3}">
      <dsp:nvSpPr>
        <dsp:cNvPr id="0" name=""/>
        <dsp:cNvSpPr/>
      </dsp:nvSpPr>
      <dsp:spPr>
        <a:xfrm>
          <a:off x="3848135" y="449789"/>
          <a:ext cx="1124638" cy="121723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000" kern="1200" dirty="0"/>
            <a:t>Redes neuronales profundas (DNN)
Redes </a:t>
          </a:r>
          <a:r>
            <a:rPr lang="es-MX" sz="1000" kern="1200" dirty="0" err="1"/>
            <a:t>convolucionales</a:t>
          </a:r>
          <a:r>
            <a:rPr lang="es-MX" sz="1000" kern="1200" dirty="0"/>
            <a:t> (CNN)
LSTM (modelos secuenciales)</a:t>
          </a:r>
          <a:endParaRPr lang="es-ES" sz="1000" kern="1200" dirty="0"/>
        </a:p>
      </dsp:txBody>
      <dsp:txXfrm>
        <a:off x="3848135" y="449789"/>
        <a:ext cx="1124638" cy="12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06D32-3F26-4A60-B79B-32791D3BB2C9}" type="datetimeFigureOut">
              <a:rPr lang="es-CO" smtClean="0"/>
              <a:t>4/08/2025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695FE-B573-405B-994F-FAFC230626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2910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risk-modeling-transport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695FE-B573-405B-994F-FAFC23062642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1303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Data Science Handbook – Jake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VanderPlas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(O’Reilly)</a:t>
            </a:r>
            <a:endParaRPr lang="es-C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s-C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Capítulo completo sobre EDA con pandas y </a:t>
            </a:r>
            <a:r>
              <a:rPr lang="es-C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seaborn</a:t>
            </a:r>
            <a:endParaRPr lang="es-C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s-C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Versión abierta en línea</a:t>
            </a:r>
          </a:p>
          <a:p>
            <a:pPr lvl="0"/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Curso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gratuito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Exploratory Data Analysis in Python –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DataCamp</a:t>
            </a:r>
            <a:endParaRPr lang="es-C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s-C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Visualización, detección de </a:t>
            </a:r>
            <a:r>
              <a:rPr lang="es-C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outliers</a:t>
            </a:r>
            <a:r>
              <a:rPr lang="es-C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distribución de datos</a:t>
            </a:r>
          </a:p>
          <a:p>
            <a:pPr lvl="1"/>
            <a:r>
              <a:rPr lang="es-C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https://www.datacamp.com/courses/exploratory-data-analysis-in-python</a:t>
            </a:r>
          </a:p>
          <a:p>
            <a:pPr lvl="0"/>
            <a:r>
              <a:rPr lang="es-CO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Tutorial – EDA aplicado a datos de movilidad urbana (</a:t>
            </a:r>
            <a:r>
              <a:rPr lang="es-CO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Towards</a:t>
            </a:r>
            <a:r>
              <a:rPr lang="es-CO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s-CO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Science</a:t>
            </a:r>
            <a:r>
              <a:rPr lang="es-CO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s-C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s-C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Visualización de patrones de tránsito y congestión</a:t>
            </a:r>
          </a:p>
          <a:p>
            <a:pPr lvl="0"/>
            <a:r>
              <a:rPr lang="es-CO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Libro: Análisis de Datos con R – Luis Tena</a:t>
            </a:r>
            <a:endParaRPr lang="es-C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s-C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Introducción accesible a EDA en español</a:t>
            </a:r>
          </a:p>
          <a:p>
            <a:pPr lvl="1"/>
            <a:r>
              <a:rPr lang="es-C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https://bookdown.org/ltugores/estadistica/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695FE-B573-405B-994F-FAFC23062642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8360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CO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Kepler.gl – Visualizador de datos espacio-temporales</a:t>
            </a:r>
            <a:endParaRPr lang="es-C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s-C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Visualizaciones dinámicas con trayectorias y mapas de calor</a:t>
            </a:r>
          </a:p>
          <a:p>
            <a:pPr lvl="1"/>
            <a:r>
              <a:rPr lang="es-C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https://kepler.gl/</a:t>
            </a:r>
          </a:p>
          <a:p>
            <a:pPr lvl="0"/>
            <a:r>
              <a:rPr lang="es-CO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GeoPandas</a:t>
            </a:r>
            <a:r>
              <a:rPr lang="es-CO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Librería de Python para datos geográficos</a:t>
            </a:r>
            <a:endParaRPr lang="es-C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s-C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https://geopandas.org/en/stable/</a:t>
            </a:r>
          </a:p>
          <a:p>
            <a:pPr lvl="0"/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Curso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Spatial Analysis in Python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DataCamp</a:t>
            </a:r>
            <a:endParaRPr lang="es-C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https://app.datacamp.com/learn/courses/spatial-analysis-in-python</a:t>
            </a:r>
            <a:endParaRPr lang="es-C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CO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Manual de PIARC – Capítulos sobre visualización espacial del riesgo</a:t>
            </a:r>
            <a:endParaRPr lang="es-C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s-C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https://www.piarc.org/en/knowledge-library/Road-Safety</a:t>
            </a:r>
          </a:p>
          <a:p>
            <a:pPr lvl="0"/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Artículo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Heatmaps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traffic incidents using Folium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(Python)</a:t>
            </a:r>
            <a:endParaRPr lang="es-C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https://python-visualization.github.io/folium/</a:t>
            </a:r>
            <a:endParaRPr lang="es-C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695FE-B573-405B-994F-FAFC23062642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9208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CO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Scikit-learn</a:t>
            </a:r>
            <a:r>
              <a:rPr lang="es-CO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Documentación oficial</a:t>
            </a:r>
            <a:endParaRPr lang="es-C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C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Modelos supervisados (regresión, clasificación)</a:t>
            </a:r>
          </a:p>
          <a:p>
            <a:pPr lvl="0"/>
            <a:r>
              <a:rPr lang="es-C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https://scikit-learn.org/stable/</a:t>
            </a:r>
          </a:p>
          <a:p>
            <a:pPr lvl="0"/>
            <a:r>
              <a:rPr lang="es-CO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Statsmodels</a:t>
            </a:r>
            <a:r>
              <a:rPr lang="es-CO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Modelado estadístico en Python</a:t>
            </a:r>
            <a:endParaRPr lang="es-C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C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https://www.statsmodels.org/stable/index.html</a:t>
            </a:r>
          </a:p>
          <a:p>
            <a:pPr lvl="0"/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Curso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gratuito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Machine Learning Crash Course – Google</a:t>
            </a:r>
            <a:endParaRPr lang="es-C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C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https://developers.google.com/machine-learning/crash-course</a:t>
            </a:r>
          </a:p>
          <a:p>
            <a:pPr lvl="0"/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Curso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Coursera: 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 Risk in Transportation Systems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Politecnico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Milano</a:t>
            </a:r>
            <a:endParaRPr lang="es-C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https://www.coursera.org/learn/risk-modeling-transport</a:t>
            </a:r>
            <a:endParaRPr lang="es-C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académico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 crash frequency using negative binomial regression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(Washington et al., 2003)</a:t>
            </a:r>
            <a:endParaRPr lang="es-C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C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Estudio clásico sobre modelos de conteo en siniestralidad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695FE-B573-405B-994F-FAFC23062642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7875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695FE-B573-405B-994F-FAFC23062642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3223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695FE-B573-405B-994F-FAFC23062642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383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C620-E659-49B0-9EFB-BB66AA813A77}" type="datetime1">
              <a:rPr lang="es-ES" smtClean="0"/>
              <a:t>04/08/2025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17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68595"/>
            <a:ext cx="8229600" cy="694634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7E6E-80CA-4637-84D1-CB00AA43C9A5}" type="datetime1">
              <a:rPr lang="es-ES" smtClean="0"/>
              <a:t>04/08/2025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301256" y="18054"/>
            <a:ext cx="2133600" cy="273844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s-ES" dirty="0"/>
              <a:t>Página </a:t>
            </a:r>
            <a:fld id="{90BC2BA4-81C0-F544-BD72-C8CB9DA7C802}" type="slidenum">
              <a:rPr lang="es-ES" smtClean="0"/>
              <a:pPr/>
              <a:t>‹Nº›</a:t>
            </a:fld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055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2299790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1174649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04BB-03C1-49D0-8ADB-9D0B173DA53B}" type="datetime1">
              <a:rPr lang="es-ES" smtClean="0"/>
              <a:t>04/08/2025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343786" y="0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90BC2BA4-81C0-F544-BD72-C8CB9DA7C8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98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A97A-0D3F-47CA-A347-054B7FE5852E}" type="datetime1">
              <a:rPr lang="es-ES" smtClean="0"/>
              <a:t>04/08/2025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1D78991F-287D-0639-B3A9-25B72B76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3786" y="0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90BC2BA4-81C0-F544-BD72-C8CB9DA7C8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303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8795-6BD1-4429-BD75-9B388C62CDEE}" type="datetime1">
              <a:rPr lang="es-ES" smtClean="0"/>
              <a:t>04/08/2025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B2016B63-56CA-91C8-8D94-3736CC5D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3786" y="0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90BC2BA4-81C0-F544-BD72-C8CB9DA7C8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54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A773-67CF-4861-89BB-2127413ABA21}" type="datetime1">
              <a:rPr lang="es-ES" smtClean="0"/>
              <a:t>04/08/2025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ED5BEC-1B11-157D-6B6B-7EC9DA38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3786" y="0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90BC2BA4-81C0-F544-BD72-C8CB9DA7C8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887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DB17-4F6B-498B-894E-4985DAFC70C1}" type="datetime1">
              <a:rPr lang="es-ES" smtClean="0"/>
              <a:t>04/08/2025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29E16D5E-FC12-627C-C32C-2D79CE9D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3786" y="0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90BC2BA4-81C0-F544-BD72-C8CB9DA7C8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41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5D58-D3C6-4A98-BBED-E11D62DD4FB7}" type="datetime1">
              <a:rPr lang="es-ES" smtClean="0"/>
              <a:t>04/08/2025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27E0BABE-B629-4063-8894-C3E90357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3786" y="0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90BC2BA4-81C0-F544-BD72-C8CB9DA7C8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97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C981-BD54-46FE-919F-B5B29C8804F4}" type="datetime1">
              <a:rPr lang="es-ES" smtClean="0"/>
              <a:t>04/08/2025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8F88F565-A7F0-7C19-A7F7-953C9727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3786" y="0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90BC2BA4-81C0-F544-BD72-C8CB9DA7C8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98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311887"/>
            <a:ext cx="8229600" cy="751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30C37-EE32-4163-B0FE-3AD7FB21F6FB}" type="datetime1">
              <a:rPr lang="es-ES" smtClean="0"/>
              <a:t>04/08/2025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61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vethirtyeight/ultimate-ed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76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3514723" y="2190490"/>
            <a:ext cx="2093483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o-RO" sz="3200" i="1" dirty="0">
                <a:solidFill>
                  <a:schemeClr val="bg2"/>
                </a:solidFill>
                <a:latin typeface="Ancizar Serif"/>
                <a:cs typeface="Ancizar Serif"/>
              </a:rPr>
              <a:t>Gracias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246A0C8-F2FD-4F7E-1C1F-1636098F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219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1166034" y="1230281"/>
            <a:ext cx="6807712" cy="727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>
                <a:solidFill>
                  <a:schemeClr val="accent3"/>
                </a:solidFill>
                <a:latin typeface="Ancizar Serif"/>
                <a:cs typeface="Ancizar Serif"/>
              </a:rPr>
              <a:t>Análisis Exploratorio y Técnicas Básicas en Seguridad Vial</a:t>
            </a:r>
            <a:endParaRPr lang="es-ES" sz="4000" dirty="0">
              <a:solidFill>
                <a:schemeClr val="accent3"/>
              </a:solidFill>
              <a:latin typeface="Ancizar Serif"/>
              <a:cs typeface="Ancizar Serif"/>
            </a:endParaRPr>
          </a:p>
        </p:txBody>
      </p:sp>
      <p:cxnSp>
        <p:nvCxnSpPr>
          <p:cNvPr id="4" name="Conector recto 3"/>
          <p:cNvCxnSpPr/>
          <p:nvPr/>
        </p:nvCxnSpPr>
        <p:spPr>
          <a:xfrm>
            <a:off x="1678804" y="2898880"/>
            <a:ext cx="5810117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1960880" y="2573784"/>
            <a:ext cx="512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4"/>
                </a:solidFill>
                <a:latin typeface="Ancizar Sans"/>
                <a:cs typeface="Ancizar Sans"/>
              </a:rPr>
              <a:t> </a:t>
            </a:r>
            <a:r>
              <a:rPr lang="es-MX" b="1" dirty="0">
                <a:solidFill>
                  <a:schemeClr val="accent4"/>
                </a:solidFill>
                <a:latin typeface="Ancizar Sans"/>
                <a:cs typeface="Ancizar Sans"/>
              </a:rPr>
              <a:t>Ciudades Inteligentes y Analítica de Datos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471366" y="2956042"/>
            <a:ext cx="6201268" cy="727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solidFill>
                  <a:schemeClr val="accent3"/>
                </a:solidFill>
                <a:latin typeface="Ancizar Serif"/>
                <a:cs typeface="Ancizar Serif"/>
              </a:rPr>
              <a:t>Facultad de Ingeniería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185DE8-C48F-FD75-EF42-14FD2D29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DF6BF3A-F3AA-049E-A3D0-B9A6FCF1E5D1}"/>
              </a:ext>
            </a:extLst>
          </p:cNvPr>
          <p:cNvSpPr txBox="1"/>
          <p:nvPr/>
        </p:nvSpPr>
        <p:spPr>
          <a:xfrm>
            <a:off x="208001" y="4741827"/>
            <a:ext cx="31165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00" i="1" dirty="0">
                <a:solidFill>
                  <a:srgbClr val="F2E6CC"/>
                </a:solidFill>
                <a:latin typeface="Ancizar Sans" panose="020B0602040300000003" pitchFamily="34" charset="0"/>
              </a:rPr>
              <a:t>Área Curricular de Ingeniería Civil y Agrícola</a:t>
            </a:r>
          </a:p>
          <a:p>
            <a:r>
              <a:rPr lang="es-CO" sz="500" i="1" dirty="0">
                <a:solidFill>
                  <a:srgbClr val="F2E6CC"/>
                </a:solidFill>
                <a:latin typeface="Ancizar Sans" panose="020B0602040300000003" pitchFamily="34" charset="0"/>
              </a:rPr>
              <a:t>Facultad de Ingeniería</a:t>
            </a:r>
          </a:p>
          <a:p>
            <a:r>
              <a:rPr lang="es-CO" sz="500" i="1" dirty="0">
                <a:solidFill>
                  <a:srgbClr val="F2E6CC"/>
                </a:solidFill>
                <a:latin typeface="Ancizar Sans" panose="020B0602040300000003" pitchFamily="34" charset="0"/>
              </a:rPr>
              <a:t>Sede Bogotá</a:t>
            </a:r>
          </a:p>
        </p:txBody>
      </p:sp>
    </p:spTree>
    <p:extLst>
      <p:ext uri="{BB962C8B-B14F-4D97-AF65-F5344CB8AC3E}">
        <p14:creationId xmlns:p14="http://schemas.microsoft.com/office/powerpoint/2010/main" val="22044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0" y="37420"/>
            <a:ext cx="4406900" cy="296885"/>
          </a:xfrm>
        </p:spPr>
        <p:txBody>
          <a:bodyPr/>
          <a:lstStyle/>
          <a:p>
            <a:r>
              <a:rPr lang="es-MX" sz="1100" dirty="0">
                <a:solidFill>
                  <a:schemeClr val="accent3"/>
                </a:solidFill>
                <a:latin typeface="Ancizar Serif"/>
                <a:cs typeface="Ancizar Serif"/>
              </a:rPr>
              <a:t>Análisis Exploratorio y Técnicas Básicas en Seguridad Vial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6973"/>
            <a:ext cx="4566920" cy="184784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s-MX" sz="1600" dirty="0"/>
              <a:t>Análisis de Datos y diferentes metodologías</a:t>
            </a:r>
          </a:p>
          <a:p>
            <a:pPr>
              <a:buFont typeface="+mj-lt"/>
              <a:buAutoNum type="arabicPeriod"/>
            </a:pPr>
            <a:r>
              <a:rPr lang="es-MX" sz="1600" dirty="0"/>
              <a:t>Introducción al Análisis Exploratorio de Datos (EDA)</a:t>
            </a:r>
          </a:p>
          <a:p>
            <a:pPr>
              <a:buFont typeface="+mj-lt"/>
              <a:buAutoNum type="arabicPeriod"/>
            </a:pPr>
            <a:r>
              <a:rPr lang="es-MX" sz="1600" dirty="0" err="1"/>
              <a:t>Preprocesamiento</a:t>
            </a:r>
            <a:r>
              <a:rPr lang="es-MX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s-MX" sz="1600" dirty="0"/>
              <a:t>Introducción al modelado básico</a:t>
            </a:r>
          </a:p>
          <a:p>
            <a:pPr>
              <a:buFont typeface="+mj-lt"/>
              <a:buAutoNum type="arabicPeriod"/>
            </a:pPr>
            <a:r>
              <a:rPr lang="es-CO" sz="1600" dirty="0"/>
              <a:t>preguntas guía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34820" y="334305"/>
            <a:ext cx="5674360" cy="5966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b="1" dirty="0"/>
              <a:t>¿Qué vamos a ver en la sesión de hoy?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176" y="1333500"/>
            <a:ext cx="3906102" cy="28414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530" y="388913"/>
            <a:ext cx="6758940" cy="380707"/>
          </a:xfrm>
        </p:spPr>
        <p:txBody>
          <a:bodyPr/>
          <a:lstStyle/>
          <a:p>
            <a:r>
              <a:rPr lang="es-MX" sz="2400" b="1" dirty="0"/>
              <a:t>Análisis de Datos y diferentes metodologías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381500" y="37420"/>
            <a:ext cx="4406900" cy="296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100">
                <a:solidFill>
                  <a:schemeClr val="accent3"/>
                </a:solidFill>
                <a:latin typeface="Ancizar Serif"/>
                <a:cs typeface="Ancizar Serif"/>
              </a:rPr>
              <a:t>Análisis Exploratorio y Técnicas Básicas en Seguridad Vial</a:t>
            </a:r>
            <a:endParaRPr lang="es-MX" sz="1100" dirty="0">
              <a:solidFill>
                <a:schemeClr val="accent3"/>
              </a:solidFill>
              <a:latin typeface="Ancizar Serif"/>
              <a:cs typeface="Ancizar Serif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201404" y="749302"/>
            <a:ext cx="8706376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0" algn="l"/>
              </a:tabLst>
            </a:pPr>
            <a:r>
              <a:rPr lang="es-MX" altLang="es-CO" sz="1400" dirty="0">
                <a:latin typeface="Arial" panose="020B0604020202020204" pitchFamily="34" charset="0"/>
              </a:rPr>
              <a:t>Es el proceso de </a:t>
            </a:r>
            <a:r>
              <a:rPr lang="es-MX" altLang="es-CO" sz="1400" b="1" dirty="0">
                <a:solidFill>
                  <a:schemeClr val="accent3"/>
                </a:solidFill>
                <a:latin typeface="Arial" panose="020B0604020202020204" pitchFamily="34" charset="0"/>
              </a:rPr>
              <a:t>examinar, limpiar, transformar y modelar datos </a:t>
            </a:r>
            <a:r>
              <a:rPr lang="es-MX" altLang="es-CO" sz="1400" dirty="0">
                <a:latin typeface="Arial" panose="020B0604020202020204" pitchFamily="34" charset="0"/>
              </a:rPr>
              <a:t>con el objetivo de descubrir </a:t>
            </a:r>
            <a:r>
              <a:rPr lang="es-MX" altLang="es-CO" sz="1400" b="1" dirty="0">
                <a:solidFill>
                  <a:schemeClr val="accent3"/>
                </a:solidFill>
                <a:latin typeface="Arial" panose="020B0604020202020204" pitchFamily="34" charset="0"/>
              </a:rPr>
              <a:t>información útil, apoyar la toma de decisiones y generar conocimiento</a:t>
            </a:r>
            <a:r>
              <a:rPr lang="es-MX" altLang="es-CO" sz="1400" dirty="0">
                <a:latin typeface="Arial" panose="020B0604020202020204" pitchFamily="34" charset="0"/>
              </a:rPr>
              <a:t>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0" algn="l"/>
              </a:tabLst>
            </a:pPr>
            <a:endParaRPr kumimoji="0" lang="es-MX" altLang="es-CO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0" algn="l"/>
              </a:tabLst>
            </a:pPr>
            <a:r>
              <a:rPr lang="es-MX" altLang="es-CO" sz="1400" dirty="0">
                <a:latin typeface="Arial" panose="020B0604020202020204" pitchFamily="34" charset="0"/>
              </a:rPr>
              <a:t>En el contexto de permite </a:t>
            </a:r>
            <a:r>
              <a:rPr lang="es-MX" altLang="es-CO" sz="1400" b="1" dirty="0">
                <a:solidFill>
                  <a:schemeClr val="accent3"/>
                </a:solidFill>
                <a:latin typeface="Arial" panose="020B0604020202020204" pitchFamily="34" charset="0"/>
              </a:rPr>
              <a:t>identificar patrones, detectar riesgos y evaluar</a:t>
            </a:r>
            <a:r>
              <a:rPr lang="es-MX" altLang="es-CO" sz="1400" dirty="0">
                <a:solidFill>
                  <a:schemeClr val="accent3"/>
                </a:solidFill>
                <a:latin typeface="Arial" panose="020B0604020202020204" pitchFamily="34" charset="0"/>
              </a:rPr>
              <a:t> </a:t>
            </a:r>
            <a:r>
              <a:rPr lang="es-MX" altLang="es-CO" sz="1400" dirty="0">
                <a:latin typeface="Arial" panose="020B0604020202020204" pitchFamily="34" charset="0"/>
              </a:rPr>
              <a:t>intervenciones a partir del estudio sistemático de datos urbanos.</a:t>
            </a:r>
            <a:endParaRPr kumimoji="0" lang="es-CO" altLang="es-CO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0" name="Diagrama 19"/>
          <p:cNvGraphicFramePr/>
          <p:nvPr>
            <p:extLst>
              <p:ext uri="{D42A27DB-BD31-4B8C-83A1-F6EECF244321}">
                <p14:modId xmlns:p14="http://schemas.microsoft.com/office/powerpoint/2010/main" val="3317425969"/>
              </p:ext>
            </p:extLst>
          </p:nvPr>
        </p:nvGraphicFramePr>
        <p:xfrm>
          <a:off x="327660" y="1902343"/>
          <a:ext cx="4754880" cy="247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1" name="Imagen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72" y="1813560"/>
            <a:ext cx="3005308" cy="27283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64" y="397615"/>
            <a:ext cx="7566660" cy="380707"/>
          </a:xfrm>
        </p:spPr>
        <p:txBody>
          <a:bodyPr/>
          <a:lstStyle/>
          <a:p>
            <a:r>
              <a:rPr lang="es-MX" sz="2400" b="1" dirty="0"/>
              <a:t>Introducción al Análisis Exploratorio de Datos (EDA)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381500" y="37420"/>
            <a:ext cx="4406900" cy="296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100">
                <a:solidFill>
                  <a:schemeClr val="accent3"/>
                </a:solidFill>
                <a:latin typeface="Ancizar Serif"/>
                <a:cs typeface="Ancizar Serif"/>
              </a:rPr>
              <a:t>Análisis Exploratorio y Técnicas Básicas en Seguridad Vial</a:t>
            </a:r>
            <a:endParaRPr lang="es-MX" sz="1100" dirty="0">
              <a:solidFill>
                <a:schemeClr val="accent3"/>
              </a:solidFill>
              <a:latin typeface="Ancizar Serif"/>
              <a:cs typeface="Ancizar Serif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72715" y="776898"/>
            <a:ext cx="39035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Es una fase clave en cualquier proceso analítico. Su objetivo es comprender la estructura y los patrones de un conjunto de datos antes de construir modelos predictivos o tomar decisiones.</a:t>
            </a:r>
            <a:endParaRPr lang="es-CO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4123543170"/>
              </p:ext>
            </p:extLst>
          </p:nvPr>
        </p:nvGraphicFramePr>
        <p:xfrm>
          <a:off x="4476295" y="1205561"/>
          <a:ext cx="4217310" cy="784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602143215"/>
              </p:ext>
            </p:extLst>
          </p:nvPr>
        </p:nvGraphicFramePr>
        <p:xfrm>
          <a:off x="572715" y="2613660"/>
          <a:ext cx="8312472" cy="1996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04669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570" y="396388"/>
            <a:ext cx="4594860" cy="380707"/>
          </a:xfrm>
        </p:spPr>
        <p:txBody>
          <a:bodyPr/>
          <a:lstStyle/>
          <a:p>
            <a:r>
              <a:rPr lang="es-MX" sz="2400" b="1" dirty="0" err="1"/>
              <a:t>Preprocesamiento</a:t>
            </a:r>
            <a:r>
              <a:rPr lang="es-MX" sz="2400" b="1" dirty="0"/>
              <a:t> de Datos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9400" y="744221"/>
            <a:ext cx="8229600" cy="49276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1500" dirty="0"/>
              <a:t>Es la etapa en la que se limpia, transforma y organiza la información cruda para que sea útil en el análisis. Es esencial para garantizar la calidad y confiabilidad de los resultados.</a:t>
            </a:r>
            <a:endParaRPr sz="15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381500" y="37420"/>
            <a:ext cx="4406900" cy="296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100">
                <a:solidFill>
                  <a:schemeClr val="accent3"/>
                </a:solidFill>
                <a:latin typeface="Ancizar Serif"/>
                <a:cs typeface="Ancizar Serif"/>
              </a:rPr>
              <a:t>Fuentes de Datos para la Seguridad Vial y Desafíos en su Gestión</a:t>
            </a:r>
            <a:endParaRPr lang="es-ES" sz="1100" dirty="0">
              <a:solidFill>
                <a:schemeClr val="accent3"/>
              </a:solidFill>
              <a:latin typeface="Ancizar Serif"/>
              <a:cs typeface="Ancizar Serif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967908"/>
              </p:ext>
            </p:extLst>
          </p:nvPr>
        </p:nvGraphicFramePr>
        <p:xfrm>
          <a:off x="556260" y="1394460"/>
          <a:ext cx="6210300" cy="316203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175970816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873700202"/>
                    </a:ext>
                  </a:extLst>
                </a:gridCol>
              </a:tblGrid>
              <a:tr h="227051">
                <a:tc>
                  <a:txBody>
                    <a:bodyPr/>
                    <a:lstStyle/>
                    <a:p>
                      <a:r>
                        <a:rPr lang="es-CO" sz="1200" b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</a:rPr>
                        <a:t>Componente</a:t>
                      </a:r>
                    </a:p>
                  </a:txBody>
                  <a:tcPr marL="64039" marR="64039" marT="32020" marB="320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 dirty="0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</a:rPr>
                        <a:t>Descripción</a:t>
                      </a:r>
                    </a:p>
                  </a:txBody>
                  <a:tcPr marL="64039" marR="64039" marT="32020" marB="3202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760234"/>
                  </a:ext>
                </a:extLst>
              </a:tr>
              <a:tr h="398638">
                <a:tc>
                  <a:txBody>
                    <a:bodyPr/>
                    <a:lstStyle/>
                    <a:p>
                      <a:r>
                        <a:rPr lang="es-CO" sz="1200"/>
                        <a:t>1. Limpieza de datos</a:t>
                      </a:r>
                    </a:p>
                  </a:txBody>
                  <a:tcPr marL="64039" marR="64039" marT="32020" marB="3202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Eliminación de duplicados, errores, valores nulos o inconsistentes</a:t>
                      </a:r>
                    </a:p>
                  </a:txBody>
                  <a:tcPr marL="64039" marR="64039" marT="32020" marB="32020" anchor="ctr"/>
                </a:tc>
                <a:extLst>
                  <a:ext uri="{0D108BD9-81ED-4DB2-BD59-A6C34878D82A}">
                    <a16:rowId xmlns:a16="http://schemas.microsoft.com/office/drawing/2014/main" val="1423919704"/>
                  </a:ext>
                </a:extLst>
              </a:tr>
              <a:tr h="398638">
                <a:tc>
                  <a:txBody>
                    <a:bodyPr/>
                    <a:lstStyle/>
                    <a:p>
                      <a:r>
                        <a:rPr lang="es-CO" sz="1200"/>
                        <a:t>2. Normalización y escalado</a:t>
                      </a:r>
                    </a:p>
                  </a:txBody>
                  <a:tcPr marL="64039" marR="64039" marT="32020" marB="3202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Ajuste de variables para tener escalas comparables (e.g., MinMax, Z-score)</a:t>
                      </a:r>
                    </a:p>
                  </a:txBody>
                  <a:tcPr marL="64039" marR="64039" marT="32020" marB="32020" anchor="ctr"/>
                </a:tc>
                <a:extLst>
                  <a:ext uri="{0D108BD9-81ED-4DB2-BD59-A6C34878D82A}">
                    <a16:rowId xmlns:a16="http://schemas.microsoft.com/office/drawing/2014/main" val="3322538841"/>
                  </a:ext>
                </a:extLst>
              </a:tr>
              <a:tr h="398638">
                <a:tc>
                  <a:txBody>
                    <a:bodyPr/>
                    <a:lstStyle/>
                    <a:p>
                      <a:r>
                        <a:rPr lang="es-CO" sz="1200"/>
                        <a:t>3. Conversión de tipos</a:t>
                      </a:r>
                    </a:p>
                  </a:txBody>
                  <a:tcPr marL="64039" marR="64039" marT="32020" marB="3202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Corregir formatos: fechas, categorías, números</a:t>
                      </a:r>
                    </a:p>
                  </a:txBody>
                  <a:tcPr marL="64039" marR="64039" marT="32020" marB="32020" anchor="ctr"/>
                </a:tc>
                <a:extLst>
                  <a:ext uri="{0D108BD9-81ED-4DB2-BD59-A6C34878D82A}">
                    <a16:rowId xmlns:a16="http://schemas.microsoft.com/office/drawing/2014/main" val="1691383352"/>
                  </a:ext>
                </a:extLst>
              </a:tr>
              <a:tr h="398638">
                <a:tc>
                  <a:txBody>
                    <a:bodyPr/>
                    <a:lstStyle/>
                    <a:p>
                      <a:r>
                        <a:rPr lang="es-CO" sz="1200"/>
                        <a:t>4. Codificación de variables</a:t>
                      </a:r>
                    </a:p>
                  </a:txBody>
                  <a:tcPr marL="64039" marR="64039" marT="32020" marB="3202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Transformar variables categóricas en numéricas (e.g., one-hot encoding)</a:t>
                      </a:r>
                    </a:p>
                  </a:txBody>
                  <a:tcPr marL="64039" marR="64039" marT="32020" marB="32020" anchor="ctr"/>
                </a:tc>
                <a:extLst>
                  <a:ext uri="{0D108BD9-81ED-4DB2-BD59-A6C34878D82A}">
                    <a16:rowId xmlns:a16="http://schemas.microsoft.com/office/drawing/2014/main" val="328926035"/>
                  </a:ext>
                </a:extLst>
              </a:tr>
              <a:tr h="398638">
                <a:tc>
                  <a:txBody>
                    <a:bodyPr/>
                    <a:lstStyle/>
                    <a:p>
                      <a:r>
                        <a:rPr lang="es-CO" sz="1200"/>
                        <a:t>5. Georreferenciación</a:t>
                      </a:r>
                    </a:p>
                  </a:txBody>
                  <a:tcPr marL="64039" marR="64039" marT="32020" marB="3202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Asociar coordenadas o zonas a registros si aplica</a:t>
                      </a:r>
                    </a:p>
                  </a:txBody>
                  <a:tcPr marL="64039" marR="64039" marT="32020" marB="32020" anchor="ctr"/>
                </a:tc>
                <a:extLst>
                  <a:ext uri="{0D108BD9-81ED-4DB2-BD59-A6C34878D82A}">
                    <a16:rowId xmlns:a16="http://schemas.microsoft.com/office/drawing/2014/main" val="3746976988"/>
                  </a:ext>
                </a:extLst>
              </a:tr>
              <a:tr h="398638">
                <a:tc>
                  <a:txBody>
                    <a:bodyPr/>
                    <a:lstStyle/>
                    <a:p>
                      <a:r>
                        <a:rPr lang="es-CO" sz="1200"/>
                        <a:t>6. Fusión y filtrado</a:t>
                      </a:r>
                    </a:p>
                  </a:txBody>
                  <a:tcPr marL="64039" marR="64039" marT="32020" marB="3202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Integrar datasets y filtrar por rangos de interés</a:t>
                      </a:r>
                    </a:p>
                  </a:txBody>
                  <a:tcPr marL="64039" marR="64039" marT="32020" marB="32020" anchor="ctr"/>
                </a:tc>
                <a:extLst>
                  <a:ext uri="{0D108BD9-81ED-4DB2-BD59-A6C34878D82A}">
                    <a16:rowId xmlns:a16="http://schemas.microsoft.com/office/drawing/2014/main" val="2555249819"/>
                  </a:ext>
                </a:extLst>
              </a:tr>
              <a:tr h="398638">
                <a:tc>
                  <a:txBody>
                    <a:bodyPr/>
                    <a:lstStyle/>
                    <a:p>
                      <a:r>
                        <a:rPr lang="es-CO" sz="1200" dirty="0"/>
                        <a:t>7. Formato estructurado</a:t>
                      </a:r>
                    </a:p>
                  </a:txBody>
                  <a:tcPr marL="64039" marR="64039" marT="32020" marB="3202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Asegurar que los datos estén listos para ser analizados o modelados</a:t>
                      </a:r>
                    </a:p>
                  </a:txBody>
                  <a:tcPr marL="64039" marR="64039" marT="32020" marB="32020" anchor="ctr"/>
                </a:tc>
                <a:extLst>
                  <a:ext uri="{0D108BD9-81ED-4DB2-BD59-A6C34878D82A}">
                    <a16:rowId xmlns:a16="http://schemas.microsoft.com/office/drawing/2014/main" val="1818410683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D9B00A3C-0E01-498A-9A57-DF8059E15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2571750"/>
            <a:ext cx="17811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2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665" y="297589"/>
            <a:ext cx="7871460" cy="380707"/>
          </a:xfrm>
        </p:spPr>
        <p:txBody>
          <a:bodyPr/>
          <a:lstStyle/>
          <a:p>
            <a:pPr algn="l"/>
            <a:r>
              <a:rPr lang="es-MX" sz="2000" b="1" dirty="0"/>
              <a:t>Introducción al modelado básico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381500" y="37420"/>
            <a:ext cx="4406900" cy="296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100">
                <a:solidFill>
                  <a:schemeClr val="accent3"/>
                </a:solidFill>
                <a:latin typeface="Ancizar Serif"/>
                <a:cs typeface="Ancizar Serif"/>
              </a:rPr>
              <a:t>Fuentes de Datos para la Seguridad Vial y Desafíos en su Gestión</a:t>
            </a:r>
            <a:endParaRPr lang="es-ES" sz="1100" dirty="0">
              <a:solidFill>
                <a:schemeClr val="accent3"/>
              </a:solidFill>
              <a:latin typeface="Ancizar Serif"/>
              <a:cs typeface="Ancizar Serif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01404" y="641580"/>
            <a:ext cx="870637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0" algn="l"/>
              </a:tabLst>
            </a:pPr>
            <a:r>
              <a:rPr lang="es-MX" altLang="es-CO" sz="1400" dirty="0">
                <a:latin typeface="Arial" panose="020B0604020202020204" pitchFamily="34" charset="0"/>
              </a:rPr>
              <a:t>Permite construir representaciones matemáticas o computacionales que explican relaciones entre variables y permiten predecir o clasificar comportamientos a partir de datos.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0" algn="l"/>
              </a:tabLst>
            </a:pPr>
            <a:endParaRPr kumimoji="0" lang="es-MX" altLang="es-CO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0" algn="l"/>
              </a:tabLst>
            </a:pPr>
            <a:r>
              <a:rPr lang="es-MX" altLang="es-CO" sz="1400" dirty="0">
                <a:latin typeface="Arial" panose="020B0604020202020204" pitchFamily="34" charset="0"/>
              </a:rPr>
              <a:t>En el contexto de la movilidad y SV </a:t>
            </a:r>
            <a:r>
              <a:rPr lang="es-MX" sz="1400" dirty="0">
                <a:latin typeface="Arial" panose="020B0604020202020204" pitchFamily="34" charset="0"/>
              </a:rPr>
              <a:t>consiste en usar datos históricos para identificar patrones de riesgo, estimar variables como la velocidad o el número de siniestros, y apoyar decisiones de intervención urbana y aplicarlo en modelos mas complejos.</a:t>
            </a:r>
            <a:endParaRPr lang="es-CO" altLang="es-CO" sz="1400" dirty="0">
              <a:latin typeface="Arial" panose="020B0604020202020204" pitchFamily="34" charset="0"/>
            </a:endParaRPr>
          </a:p>
        </p:txBody>
      </p:sp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4170865106"/>
              </p:ext>
            </p:extLst>
          </p:nvPr>
        </p:nvGraphicFramePr>
        <p:xfrm>
          <a:off x="290775" y="1973235"/>
          <a:ext cx="4974645" cy="1752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Imagen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149" y="1912274"/>
            <a:ext cx="3541002" cy="2575905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290775" y="3571240"/>
            <a:ext cx="1126545" cy="830997"/>
          </a:xfrm>
          <a:prstGeom prst="rect">
            <a:avLst/>
          </a:prstGeom>
          <a:solidFill>
            <a:srgbClr val="FFE8D3"/>
          </a:solidFill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800" dirty="0"/>
              <a:t>Estimar velocidad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800" dirty="0"/>
              <a:t>Predecir probabilidad de siniestro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800" dirty="0"/>
              <a:t>Modelar frecuencia de siniestros</a:t>
            </a:r>
            <a:endParaRPr lang="es-CO" sz="8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569720" y="3571239"/>
            <a:ext cx="1126545" cy="830997"/>
          </a:xfrm>
          <a:prstGeom prst="rect">
            <a:avLst/>
          </a:prstGeom>
          <a:solidFill>
            <a:srgbClr val="D1DAD5"/>
          </a:solidFill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800" dirty="0"/>
              <a:t>Clasificar zonas de alto riesgo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800" dirty="0"/>
              <a:t>Predecir tipo de siniestro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800" dirty="0"/>
              <a:t>Estimar riesgo individual</a:t>
            </a:r>
            <a:endParaRPr lang="es-CO" sz="8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4138875" y="3571240"/>
            <a:ext cx="1126545" cy="830997"/>
          </a:xfrm>
          <a:prstGeom prst="rect">
            <a:avLst/>
          </a:prstGeom>
          <a:solidFill>
            <a:srgbClr val="E2D0EC"/>
          </a:solidFill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800" dirty="0"/>
              <a:t>Detección automática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800" dirty="0"/>
              <a:t>Reconocimiento de placas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800" dirty="0"/>
              <a:t>Predicción de tráfico</a:t>
            </a:r>
            <a:endParaRPr lang="es-CO" sz="8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48665" y="3571240"/>
            <a:ext cx="1126545" cy="830997"/>
          </a:xfrm>
          <a:prstGeom prst="rect">
            <a:avLst/>
          </a:prstGeom>
          <a:solidFill>
            <a:srgbClr val="E2D0EC"/>
          </a:solidFill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800" dirty="0"/>
              <a:t>Agrupar zonas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800" dirty="0"/>
              <a:t>Detectar patrones ocultos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800" dirty="0"/>
              <a:t>Segmentar corredores</a:t>
            </a:r>
          </a:p>
          <a:p>
            <a:pPr>
              <a:buFont typeface="Arial" panose="020B0604020202020204" pitchFamily="34" charset="0"/>
              <a:buChar char="•"/>
            </a:pPr>
            <a:endParaRPr lang="es-CO" sz="800" dirty="0"/>
          </a:p>
        </p:txBody>
      </p:sp>
    </p:spTree>
    <p:extLst>
      <p:ext uri="{BB962C8B-B14F-4D97-AF65-F5344CB8AC3E}">
        <p14:creationId xmlns:p14="http://schemas.microsoft.com/office/powerpoint/2010/main" val="125562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640" y="225867"/>
            <a:ext cx="6522720" cy="694634"/>
          </a:xfrm>
        </p:spPr>
        <p:txBody>
          <a:bodyPr/>
          <a:lstStyle/>
          <a:p>
            <a:r>
              <a:rPr lang="es-CO" sz="2400" b="1" dirty="0"/>
              <a:t>Preguntas</a:t>
            </a:r>
            <a:r>
              <a:rPr sz="2400" b="1" dirty="0"/>
              <a:t> </a:t>
            </a:r>
            <a:r>
              <a:rPr lang="es-CO" sz="2400" b="1" dirty="0"/>
              <a:t>para compartir ideas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674495" y="920501"/>
            <a:ext cx="6027420" cy="3249691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/>
                </a:solidFill>
              </a:rPr>
              <a:t>¿Qué tipo de modelos se deben explorar mas a profundidad para mejorar la SV en Colombia?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6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/>
                </a:solidFill>
              </a:rPr>
              <a:t>¿Cómo influye una mala calidad de los datos (errores, valores atípicos, duplicados) en las conclusiones del análisis?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6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/>
                </a:solidFill>
              </a:rPr>
              <a:t>¿Qué patrones esperas encontrar al aplicar EDA a datos de siniestros en Bogotá?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6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/>
                </a:solidFill>
              </a:rPr>
              <a:t>¿Hasta qué punto se puede confiar en los modelos de datos si las fuentes no son completas o tienen sesgos?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381500" y="37420"/>
            <a:ext cx="4406900" cy="296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100">
                <a:solidFill>
                  <a:schemeClr val="accent3"/>
                </a:solidFill>
                <a:latin typeface="Ancizar Serif"/>
                <a:cs typeface="Ancizar Serif"/>
              </a:rPr>
              <a:t>Fuentes de Datos para la Seguridad Vial y Desafíos en su Gestión</a:t>
            </a:r>
            <a:endParaRPr lang="es-ES" sz="1100" dirty="0">
              <a:solidFill>
                <a:schemeClr val="accent3"/>
              </a:solidFill>
              <a:latin typeface="Ancizar Serif"/>
              <a:cs typeface="Ancizar Serif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08D55C-22DF-482E-A1C7-640CEC74B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65" y="106361"/>
            <a:ext cx="980730" cy="9807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5010" y="359070"/>
            <a:ext cx="5173980" cy="446745"/>
          </a:xfrm>
        </p:spPr>
        <p:txBody>
          <a:bodyPr/>
          <a:lstStyle/>
          <a:p>
            <a:r>
              <a:rPr sz="2400" b="1" dirty="0" err="1"/>
              <a:t>Materiales</a:t>
            </a:r>
            <a:r>
              <a:rPr sz="2400" b="1" dirty="0"/>
              <a:t> y enlaces </a:t>
            </a:r>
            <a:r>
              <a:rPr sz="2400" b="1" dirty="0" err="1"/>
              <a:t>recomendados</a:t>
            </a:r>
            <a:endParaRPr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1"/>
            <a:ext cx="8229600" cy="3394472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s-CO" b="1" dirty="0"/>
              <a:t>Tutorial – EDA aplicado a datos de movilidad urbana (</a:t>
            </a:r>
            <a:r>
              <a:rPr lang="es-CO" b="1" dirty="0" err="1"/>
              <a:t>Towards</a:t>
            </a:r>
            <a:r>
              <a:rPr lang="es-CO" b="1" dirty="0"/>
              <a:t> Data </a:t>
            </a:r>
            <a:r>
              <a:rPr lang="es-CO" b="1" dirty="0" err="1"/>
              <a:t>Science</a:t>
            </a:r>
            <a:r>
              <a:rPr lang="es-CO" b="1" dirty="0"/>
              <a:t>)</a:t>
            </a:r>
            <a:endParaRPr lang="es-CO" dirty="0"/>
          </a:p>
          <a:p>
            <a:pPr lvl="1"/>
            <a:r>
              <a:rPr lang="es-CO" dirty="0"/>
              <a:t>Visualización de patrones de tránsito y congestión</a:t>
            </a:r>
          </a:p>
          <a:p>
            <a:pPr lvl="0"/>
            <a:r>
              <a:rPr lang="es-CO" b="1" dirty="0"/>
              <a:t>Manual de PIARC – Capítulos sobre visualización espacial del riesgo</a:t>
            </a:r>
            <a:endParaRPr lang="es-CO" dirty="0"/>
          </a:p>
          <a:p>
            <a:pPr lvl="1"/>
            <a:r>
              <a:rPr lang="es-CO" dirty="0"/>
              <a:t>https://www.piarc.org/en/knowledge-library/Road-Safety</a:t>
            </a:r>
          </a:p>
          <a:p>
            <a:pPr lvl="0"/>
            <a:r>
              <a:rPr lang="en-US" b="1" dirty="0" err="1"/>
              <a:t>Artículo</a:t>
            </a:r>
            <a:r>
              <a:rPr lang="en-US" b="1" dirty="0"/>
              <a:t> – </a:t>
            </a:r>
            <a:r>
              <a:rPr lang="en-US" b="1" i="1" dirty="0" err="1"/>
              <a:t>Heatmaps</a:t>
            </a:r>
            <a:r>
              <a:rPr lang="en-US" b="1" i="1" dirty="0"/>
              <a:t> of traffic incidents using Folium</a:t>
            </a:r>
            <a:r>
              <a:rPr lang="en-US" b="1" dirty="0"/>
              <a:t> (Python)</a:t>
            </a:r>
            <a:endParaRPr lang="es-CO" dirty="0"/>
          </a:p>
          <a:p>
            <a:pPr lvl="1"/>
            <a:r>
              <a:rPr lang="en-US" dirty="0"/>
              <a:t>https://python-visualization.github.io/folium/</a:t>
            </a:r>
          </a:p>
          <a:p>
            <a:pPr lvl="0"/>
            <a:r>
              <a:rPr lang="es-CO" b="1" dirty="0" err="1"/>
              <a:t>Scikit-learn</a:t>
            </a:r>
            <a:r>
              <a:rPr lang="es-CO" b="1" dirty="0"/>
              <a:t> – Documentación oficial</a:t>
            </a:r>
            <a:endParaRPr lang="es-CO" dirty="0"/>
          </a:p>
          <a:p>
            <a:pPr lvl="1"/>
            <a:r>
              <a:rPr lang="es-CO" dirty="0"/>
              <a:t>Modelos supervisados (regresión, clasificación)</a:t>
            </a:r>
          </a:p>
          <a:p>
            <a:pPr lvl="1"/>
            <a:r>
              <a:rPr lang="es-CO" dirty="0"/>
              <a:t>https://scikit-learn.org/stable/</a:t>
            </a:r>
          </a:p>
          <a:p>
            <a:pPr lvl="0"/>
            <a:r>
              <a:rPr lang="es-CO" b="1" dirty="0" err="1"/>
              <a:t>Statsmodels</a:t>
            </a:r>
            <a:r>
              <a:rPr lang="es-CO" b="1" dirty="0"/>
              <a:t> – Modelado estadístico en Python</a:t>
            </a:r>
            <a:endParaRPr lang="es-CO" dirty="0"/>
          </a:p>
          <a:p>
            <a:pPr lvl="1"/>
            <a:r>
              <a:rPr lang="es-CO" dirty="0"/>
              <a:t>https://www.statsmodels.org/stable/index.html</a:t>
            </a:r>
          </a:p>
          <a:p>
            <a:pPr lvl="0"/>
            <a:r>
              <a:rPr lang="es-CO" b="1" dirty="0"/>
              <a:t>GitHub – Ejemplo de EDA en datos de siniestros de tránsito (NYC)</a:t>
            </a:r>
            <a:endParaRPr lang="es-CO" dirty="0"/>
          </a:p>
          <a:p>
            <a:pPr lvl="1"/>
            <a:r>
              <a:rPr lang="es-CO" sz="2100" dirty="0">
                <a:hlinkClick r:id="rId3"/>
              </a:rPr>
              <a:t>https://github.com/fivethirtyeight/ultimate-eda</a:t>
            </a:r>
            <a:endParaRPr lang="es-CO" sz="2100" dirty="0"/>
          </a:p>
          <a:p>
            <a:pPr lvl="0"/>
            <a:r>
              <a:rPr lang="es-CO" b="1" dirty="0" err="1"/>
              <a:t>OpenData</a:t>
            </a:r>
            <a:r>
              <a:rPr lang="es-CO" b="1" dirty="0"/>
              <a:t> Bogotá – Datos para practicar visualización y modelado básico</a:t>
            </a:r>
            <a:endParaRPr lang="es-CO" dirty="0"/>
          </a:p>
          <a:p>
            <a:pPr lvl="1"/>
            <a:r>
              <a:rPr lang="es-CO" dirty="0"/>
              <a:t>https://datosabiertos.bogota.gov.co/</a:t>
            </a:r>
          </a:p>
          <a:p>
            <a:pPr marL="457200" lvl="1" indent="0">
              <a:buNone/>
            </a:pPr>
            <a:endParaRPr lang="es-CO" dirty="0"/>
          </a:p>
          <a:p>
            <a:pPr lvl="1"/>
            <a:endParaRPr lang="es-CO" dirty="0"/>
          </a:p>
          <a:p>
            <a:pPr lvl="1"/>
            <a:endParaRPr lang="es-CO" dirty="0"/>
          </a:p>
          <a:p>
            <a:pPr marL="457200" lvl="1" indent="0">
              <a:buNone/>
            </a:pPr>
            <a:endParaRPr lang="es-CO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81500" y="37420"/>
            <a:ext cx="4406900" cy="296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100">
                <a:solidFill>
                  <a:schemeClr val="accent3"/>
                </a:solidFill>
                <a:latin typeface="Ancizar Serif"/>
                <a:cs typeface="Ancizar Serif"/>
              </a:rPr>
              <a:t>Fuentes de Datos para la Seguridad Vial y Desafíos en su Gestión</a:t>
            </a:r>
            <a:endParaRPr lang="es-ES" sz="1100" dirty="0">
              <a:solidFill>
                <a:schemeClr val="accent3"/>
              </a:solidFill>
              <a:latin typeface="Ancizar Serif"/>
              <a:cs typeface="Ancizar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antilla-presentacion">
  <a:themeElements>
    <a:clrScheme name="UNAL 2024">
      <a:dk1>
        <a:srgbClr val="29272D"/>
      </a:dk1>
      <a:lt1>
        <a:srgbClr val="F7F5F2"/>
      </a:lt1>
      <a:dk2>
        <a:srgbClr val="481F63"/>
      </a:dk2>
      <a:lt2>
        <a:srgbClr val="F8ECCD"/>
      </a:lt2>
      <a:accent1>
        <a:srgbClr val="620C78"/>
      </a:accent1>
      <a:accent2>
        <a:srgbClr val="FFB93E"/>
      </a:accent2>
      <a:accent3>
        <a:srgbClr val="06784F"/>
      </a:accent3>
      <a:accent4>
        <a:srgbClr val="14C486"/>
      </a:accent4>
      <a:accent5>
        <a:srgbClr val="9F00C4"/>
      </a:accent5>
      <a:accent6>
        <a:srgbClr val="F79646"/>
      </a:accent6>
      <a:hlink>
        <a:srgbClr val="14C486"/>
      </a:hlink>
      <a:folHlink>
        <a:srgbClr val="9F00C4"/>
      </a:folHlink>
    </a:clrScheme>
    <a:fontScheme name="OCE">
      <a:majorFont>
        <a:latin typeface="Ancizar Serif Extrabold"/>
        <a:ea typeface=""/>
        <a:cs typeface=""/>
      </a:majorFont>
      <a:minorFont>
        <a:latin typeface="Ancizar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</TotalTime>
  <Words>1124</Words>
  <Application>Microsoft Office PowerPoint</Application>
  <PresentationFormat>Presentación en pantalla (16:9)</PresentationFormat>
  <Paragraphs>181</Paragraphs>
  <Slides>10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Ancizar Sans</vt:lpstr>
      <vt:lpstr>Ancizar Sans Light</vt:lpstr>
      <vt:lpstr>Ancizar Serif</vt:lpstr>
      <vt:lpstr>Ancizar Serif Extrabold</vt:lpstr>
      <vt:lpstr>Aptos</vt:lpstr>
      <vt:lpstr>Arial</vt:lpstr>
      <vt:lpstr>Plantilla-presentacion</vt:lpstr>
      <vt:lpstr>Presentación de PowerPoint</vt:lpstr>
      <vt:lpstr>Presentación de PowerPoint</vt:lpstr>
      <vt:lpstr>Análisis Exploratorio y Técnicas Básicas en Seguridad Vial</vt:lpstr>
      <vt:lpstr>Análisis de Datos y diferentes metodologías</vt:lpstr>
      <vt:lpstr>Introducción al Análisis Exploratorio de Datos (EDA)</vt:lpstr>
      <vt:lpstr>Preprocesamiento de Datos</vt:lpstr>
      <vt:lpstr>Introducción al modelado básico</vt:lpstr>
      <vt:lpstr>Preguntas para compartir ideas</vt:lpstr>
      <vt:lpstr>Materiales y enlaces recomendados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Paola</dc:creator>
  <cp:lastModifiedBy>Jaime Alejandro Garcia Muñoz</cp:lastModifiedBy>
  <cp:revision>49</cp:revision>
  <dcterms:created xsi:type="dcterms:W3CDTF">2024-06-25T17:03:54Z</dcterms:created>
  <dcterms:modified xsi:type="dcterms:W3CDTF">2025-08-04T23:09:18Z</dcterms:modified>
</cp:coreProperties>
</file>