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61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e8b69e1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e8b69e1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061c523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a061c523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ca3d5b4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ca3d5b4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061c52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061c52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a061c52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a061c52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061c523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061c523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262625"/>
            <a:ext cx="85206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5901" y="73950"/>
            <a:ext cx="1038099" cy="9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262625"/>
            <a:ext cx="8520600" cy="1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solidFill>
                  <a:srgbClr val="004B53"/>
                </a:solidFill>
              </a:rPr>
              <a:t>Architecture</a:t>
            </a:r>
            <a:endParaRPr>
              <a:solidFill>
                <a:srgbClr val="004B5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solidFill>
                  <a:srgbClr val="004B53"/>
                </a:solidFill>
              </a:rPr>
              <a:t> </a:t>
            </a:r>
            <a:endParaRPr sz="3200">
              <a:solidFill>
                <a:srgbClr val="004B5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dirty="0" smtClean="0"/>
              <a:t>Event Driven Architecture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Concurrent connections</a:t>
            </a:r>
          </a:p>
          <a:p>
            <a:r>
              <a:rPr lang="en-US" dirty="0" err="1" smtClean="0"/>
              <a:t>Asyncrounous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inimal </a:t>
            </a:r>
            <a:r>
              <a:rPr lang="en-US" dirty="0"/>
              <a:t>resource consumption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08" y="1238737"/>
            <a:ext cx="4218709" cy="32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Extract, Transform, 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ynchronizing data</a:t>
            </a:r>
          </a:p>
          <a:p>
            <a:r>
              <a:rPr lang="en-US" dirty="0" smtClean="0"/>
              <a:t>Asynchronous Run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Difficulties:</a:t>
            </a:r>
          </a:p>
          <a:p>
            <a:pPr fontAlgn="base"/>
            <a:r>
              <a:rPr lang="en-US" dirty="0" smtClean="0"/>
              <a:t>Late </a:t>
            </a:r>
            <a:r>
              <a:rPr lang="en-US" dirty="0"/>
              <a:t>arriving Rows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Mixed </a:t>
            </a:r>
            <a:r>
              <a:rPr lang="en-US" dirty="0" smtClean="0"/>
              <a:t>Dimensions</a:t>
            </a:r>
            <a:endParaRPr lang="en-US" dirty="0"/>
          </a:p>
          <a:p>
            <a:pPr fontAlgn="base"/>
            <a:r>
              <a:rPr lang="en-US" dirty="0" smtClean="0"/>
              <a:t>Duplicates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Schema changes of Source and Target entities.</a:t>
            </a:r>
          </a:p>
          <a:p>
            <a:pPr fontAlgn="base"/>
            <a:r>
              <a:rPr lang="en-US" dirty="0"/>
              <a:t>Data Quality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182091"/>
            <a:ext cx="3626427" cy="21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MuleSoft</a:t>
            </a:r>
            <a:r>
              <a:rPr lang="en-GB" dirty="0"/>
              <a:t> Delivery Approach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598075" y="3605500"/>
            <a:ext cx="78744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Catalyst Program</a:t>
            </a:r>
            <a:endParaRPr sz="18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12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esigned to deliver customer success</a:t>
            </a:r>
            <a:endParaRPr sz="12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How? - Using </a:t>
            </a:r>
            <a:r>
              <a:rPr lang="en-GB" sz="1200" dirty="0" err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mulesoft’s</a:t>
            </a:r>
            <a:r>
              <a:rPr lang="en-GB" sz="12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Outcome-Based Delivery (OBD) methodology of aligning to three core pillars: </a:t>
            </a:r>
            <a:endParaRPr sz="1200" dirty="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 dirty="0"/>
              <a:t>Business Outcomes</a:t>
            </a:r>
            <a:endParaRPr sz="1200" dirty="0"/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 dirty="0"/>
              <a:t>Technology Delivery</a:t>
            </a:r>
            <a:endParaRPr sz="1200" dirty="0"/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 dirty="0"/>
              <a:t>Organisational Enablement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125" y="497775"/>
            <a:ext cx="2667950" cy="11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406575"/>
            <a:ext cx="6762750" cy="31623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Diagramming Tools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98075" y="3605500"/>
            <a:ext cx="78744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 err="1"/>
              <a:t>Archimate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 smtClean="0"/>
              <a:t>UML (Unified </a:t>
            </a:r>
            <a:r>
              <a:rPr lang="en-GB" sz="1800" dirty="0" err="1" smtClean="0"/>
              <a:t>Modeling</a:t>
            </a:r>
            <a:r>
              <a:rPr lang="en-GB" sz="1800" dirty="0" smtClean="0"/>
              <a:t> Language)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 smtClean="0"/>
              <a:t>FMC (Functional </a:t>
            </a:r>
            <a:r>
              <a:rPr lang="en-GB" sz="1800" dirty="0" err="1" smtClean="0"/>
              <a:t>Modeling</a:t>
            </a:r>
            <a:r>
              <a:rPr lang="en-GB" sz="1800" dirty="0" smtClean="0"/>
              <a:t> Language)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98075" y="3605500"/>
            <a:ext cx="78744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Requirement Analysis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Diagramming - use case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Diagramming - UML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API Led connectivity - </a:t>
            </a:r>
            <a:r>
              <a:rPr lang="en-GB" sz="1800" dirty="0" err="1"/>
              <a:t>Archimate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Pre-Requisites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Developer Certification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My-trains project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Anypoint Platform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Hybrid, Highly productive enterprise integration platform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Mule runtime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Web application suite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Studio 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Architecture Concepts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598075" y="3605500"/>
            <a:ext cx="78744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76" y="93801"/>
            <a:ext cx="1019825" cy="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53600" y="1304800"/>
            <a:ext cx="85206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Enterprise Architecture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TOGAF / </a:t>
            </a:r>
            <a:r>
              <a:rPr lang="en-GB" sz="1800" dirty="0" err="1"/>
              <a:t>Zachman</a:t>
            </a:r>
            <a:r>
              <a:rPr lang="en-GB" sz="1800" dirty="0"/>
              <a:t> / 4+1 view </a:t>
            </a:r>
            <a:r>
              <a:rPr lang="en-GB" sz="1800" dirty="0" smtClean="0"/>
              <a:t>point / </a:t>
            </a:r>
            <a:br>
              <a:rPr lang="en-GB" sz="1800" dirty="0" smtClean="0"/>
            </a:br>
            <a:r>
              <a:rPr lang="en-GB" sz="1800" dirty="0" err="1" smtClean="0"/>
              <a:t>DoDAF</a:t>
            </a:r>
            <a:r>
              <a:rPr lang="en-GB" sz="1800" dirty="0" smtClean="0"/>
              <a:t> (Department of </a:t>
            </a:r>
            <a:r>
              <a:rPr lang="en-GB" sz="1800" dirty="0" err="1" smtClean="0"/>
              <a:t>Defense</a:t>
            </a:r>
            <a:r>
              <a:rPr lang="en-GB" sz="1800" dirty="0" smtClean="0"/>
              <a:t> Arch </a:t>
            </a:r>
            <a:r>
              <a:rPr lang="en-GB" sz="1800" dirty="0" err="1" smtClean="0"/>
              <a:t>Fwrk</a:t>
            </a:r>
            <a:r>
              <a:rPr lang="en-GB" sz="1800" dirty="0" smtClean="0"/>
              <a:t>) </a:t>
            </a:r>
            <a:r>
              <a:rPr lang="en-GB" sz="1800" dirty="0" smtClean="0"/>
              <a:t>/</a:t>
            </a:r>
            <a:br>
              <a:rPr lang="en-GB" sz="1800" dirty="0" smtClean="0"/>
            </a:br>
            <a:r>
              <a:rPr lang="en-GB" sz="1800" dirty="0" smtClean="0"/>
              <a:t>FEAF (Federal Enterprise Arch </a:t>
            </a:r>
            <a:r>
              <a:rPr lang="en-GB" sz="1800" dirty="0" err="1" smtClean="0"/>
              <a:t>Fwrk</a:t>
            </a:r>
            <a:r>
              <a:rPr lang="en-GB" sz="1800" dirty="0" smtClean="0"/>
              <a:t>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API Led Connectivity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/>
              <a:t>Integration Architecture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 smtClean="0"/>
              <a:t>Service Oriented Architecture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 smtClean="0"/>
              <a:t>Event Driven Architecture </a:t>
            </a:r>
            <a:endParaRPr sz="1800" dirty="0" smtClean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 smtClean="0"/>
              <a:t>Extract Transform Load</a:t>
            </a:r>
            <a:endParaRPr sz="1800" dirty="0" smtClean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 dirty="0" smtClean="0"/>
              <a:t>…..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TOGAF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924791"/>
            <a:ext cx="5153687" cy="38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Zachman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83" y="1017726"/>
            <a:ext cx="5850081" cy="35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1+4 View point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Logical view: End user </a:t>
            </a:r>
            <a:r>
              <a:rPr lang="en-US" dirty="0" err="1" smtClean="0"/>
              <a:t>perpective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Development view: programmers </a:t>
            </a:r>
            <a:r>
              <a:rPr lang="en-US" dirty="0" err="1" smtClean="0"/>
              <a:t>perpective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Process view: </a:t>
            </a:r>
            <a:r>
              <a:rPr lang="en-US" dirty="0"/>
              <a:t>run time behavior of the system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Phyical</a:t>
            </a:r>
            <a:r>
              <a:rPr lang="en-US" dirty="0" smtClean="0"/>
              <a:t> view: </a:t>
            </a:r>
            <a:r>
              <a:rPr lang="en-US" dirty="0" err="1" smtClean="0"/>
              <a:t>Infrastracture</a:t>
            </a:r>
            <a:r>
              <a:rPr lang="en-US" dirty="0" smtClean="0"/>
              <a:t> </a:t>
            </a:r>
            <a:r>
              <a:rPr lang="en-US" dirty="0" err="1" smtClean="0"/>
              <a:t>perpective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Scenario: Set of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91" y="1820140"/>
            <a:ext cx="3630323" cy="23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API-LED-Connectivity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iscoverability</a:t>
            </a:r>
          </a:p>
          <a:p>
            <a:r>
              <a:rPr lang="en-US" dirty="0"/>
              <a:t>S</a:t>
            </a:r>
            <a:r>
              <a:rPr lang="en-US" dirty="0" smtClean="0"/>
              <a:t>elf-service</a:t>
            </a:r>
          </a:p>
          <a:p>
            <a:r>
              <a:rPr lang="en-US" dirty="0"/>
              <a:t>R</a:t>
            </a:r>
            <a:r>
              <a:rPr lang="en-US" dirty="0" smtClean="0"/>
              <a:t>euse </a:t>
            </a:r>
            <a:r>
              <a:rPr lang="en-US" dirty="0"/>
              <a:t>of </a:t>
            </a:r>
            <a:r>
              <a:rPr lang="en-US" dirty="0" smtClean="0"/>
              <a:t>well-designed</a:t>
            </a:r>
          </a:p>
          <a:p>
            <a:r>
              <a:rPr lang="en-US" dirty="0"/>
              <a:t>W</a:t>
            </a:r>
            <a:r>
              <a:rPr lang="en-US" dirty="0" smtClean="0"/>
              <a:t>ell-managed </a:t>
            </a:r>
            <a:r>
              <a:rPr lang="en-US" dirty="0"/>
              <a:t>APIs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62" y="1526626"/>
            <a:ext cx="4312227" cy="26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Loosely Coupled</a:t>
            </a:r>
          </a:p>
          <a:p>
            <a:r>
              <a:rPr lang="en-US" dirty="0" smtClean="0"/>
              <a:t>Platform Independence</a:t>
            </a:r>
          </a:p>
          <a:p>
            <a:r>
              <a:rPr lang="en-US" dirty="0" smtClean="0"/>
              <a:t>Reusable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61630"/>
            <a:ext cx="3241962" cy="26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193</Words>
  <Application>Microsoft Office PowerPoint</Application>
  <PresentationFormat>On-screen Show (16:9)</PresentationFormat>
  <Paragraphs>71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Verdana</vt:lpstr>
      <vt:lpstr>Simple Light</vt:lpstr>
      <vt:lpstr>Architecture  </vt:lpstr>
      <vt:lpstr>Introduction</vt:lpstr>
      <vt:lpstr>Anypoint Platform</vt:lpstr>
      <vt:lpstr>Architecture Concepts </vt:lpstr>
      <vt:lpstr> TOGAF</vt:lpstr>
      <vt:lpstr>Zachman</vt:lpstr>
      <vt:lpstr>1+4 View point </vt:lpstr>
      <vt:lpstr>API-LED-Connectivity</vt:lpstr>
      <vt:lpstr>SOA</vt:lpstr>
      <vt:lpstr>Event Driven Architecture </vt:lpstr>
      <vt:lpstr>Extract, Transform, Load</vt:lpstr>
      <vt:lpstr>MuleSoft Delivery Approach </vt:lpstr>
      <vt:lpstr> </vt:lpstr>
      <vt:lpstr>Diagramming Tools 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 </dc:title>
  <cp:lastModifiedBy>Ravi teja</cp:lastModifiedBy>
  <cp:revision>34</cp:revision>
  <dcterms:modified xsi:type="dcterms:W3CDTF">2020-09-25T15:23:43Z</dcterms:modified>
</cp:coreProperties>
</file>