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9" autoAdjust="0"/>
  </p:normalViewPr>
  <p:slideViewPr>
    <p:cSldViewPr snapToGrid="0">
      <p:cViewPr>
        <p:scale>
          <a:sx n="150" d="100"/>
          <a:sy n="150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F6BF-66D5-4886-9196-AF9E08B37D4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27D04-6028-4124-8E1B-E1E62E3E9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7D04-6028-4124-8E1B-E1E62E3E94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5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5FE5-A00C-4620-96F9-719A0A47E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1209-23E0-4031-BD3C-15DF671C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FEF31-689B-4ECB-AFD1-03EF7817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F9C7-B7CA-4F3C-AA8D-BB0262B2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B6E91-4308-4E7D-946B-D36E7278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E0EB-C8B9-44A3-A603-7EFEEBFB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274F7-5E22-4FEC-AF09-DCC6EE34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F5446-3313-418B-AB74-FE2D2CE1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E3482-A055-457F-9F6B-1F9699AB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CE131-F49F-45D1-AE68-FE244A9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8E5E9-69C8-4A76-B585-D41F1E6C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76490-A0B5-453A-A617-ECCB69AB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BAEF8-29BD-4853-9DF4-EABC173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533B-37E7-4A27-91F3-D265217D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D052-71FF-429C-B590-7509B01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EB23-73B6-43B6-84FF-C73A1E0B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B4FB3-24D7-48A5-A3E3-FC1EDF18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4EE9E-5577-4866-A06B-D1BB3DD5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B99A9-31E2-4514-A66C-63A45DA4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D5FA0-9745-4668-A559-FDA710C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7984D-B779-40EB-A750-F81E152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4C881-1445-477A-B14A-90311AC1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5D306-8BD5-4E77-A59A-4A61C61A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7CC20-68EA-4A73-8DC0-FB3F644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84AA-DEB6-4CCE-B4B6-609C00B3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EEA2-BF44-4007-AACE-9C80E83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8F70E-4728-4742-8C4D-9C44201B5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91439-A4CE-4F14-A562-F76DC4E7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A26E9-D5B1-408C-9550-DBAE542C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FE753-3EDC-4F41-B0A2-64D1060D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4D638-5D94-4B82-BFF2-405EE797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D336-7AEC-419A-8B3B-33A0A5B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D7F47-821F-4979-91D0-284D24A8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05D54-24EA-468E-8C1E-DC40D94E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BEAE34-C077-42A4-BEDC-DF9FD7DCB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C6DF0-E7E2-4C52-8295-57D22013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38FF0-67A0-43A8-A734-8AD516D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4F623-8F3A-42E3-B296-712CF7CE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C7ED2-6BD6-4F73-9E01-DB0D309D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0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98017-90F0-4177-8D6C-099C82AB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A1278-A1E5-4FFF-979D-D390778B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39C9F-5C19-4BF3-910A-815369E5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AF89F-166C-4E05-B803-BEE60537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9E64B-B02D-487E-9C52-769231CC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A396FC-2154-4A48-ABFA-987FFB00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940B5-843C-4954-ADEA-8E4AEA3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7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DA0E-EC31-4ECF-B28B-FE54669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0B6B4-04F0-421B-AB17-3F5A3EE3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3DEC3-B745-40CD-A223-BE5595A2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D5F34-756A-4BC3-B9EC-112BFFF1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DEAC0-2831-4227-A90F-9DE9221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EC3F9-E773-4CD3-BCAB-E67686EF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C8EE6-2CEF-4FD6-B6EC-6AA9394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39070-C4A1-41FA-98B2-C5B63B04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037C3-278D-4468-B877-3D53A1A0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FA97B-E476-4E37-BEB8-68E02184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824A4-49B3-4FE3-97CC-6F21A57F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87533-3D7C-4E25-8BF7-24ECCA7D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EA198-6647-419B-A339-698DCD90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9EC15-683E-4102-9177-69CB2D44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96989-942F-490A-9E7F-D044BCFB5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E719-C0FE-4660-A1F8-3438CD352B7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BD42E-E2CB-4C54-8D91-1F4E306AF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9BF6E-F79D-4C9D-BF3D-4433DBD7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15CA8A-0EAC-495E-8906-E0AF09CB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56" y="18608"/>
            <a:ext cx="8038782" cy="6820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7E6825-5752-4923-9BF7-D33C42235803}"/>
              </a:ext>
            </a:extLst>
          </p:cNvPr>
          <p:cNvSpPr txBox="1"/>
          <p:nvPr/>
        </p:nvSpPr>
        <p:spPr>
          <a:xfrm>
            <a:off x="2042556" y="-28575"/>
            <a:ext cx="17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</a:rPr>
              <a:t>0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F45AA6-69BE-4B39-B32A-C2C31FE8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0" y="186266"/>
            <a:ext cx="10833960" cy="64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A07146-A39B-4974-BFF4-C4A7D92A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76619"/>
            <a:ext cx="4876190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CBE58E-A96A-4F95-BDC4-A684A74C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2" y="91440"/>
            <a:ext cx="11599815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</Words>
  <Application>Microsoft Office PowerPoint</Application>
  <PresentationFormat>宽屏</PresentationFormat>
  <Paragraphs>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图 小贝</dc:creator>
  <cp:lastModifiedBy>图 小贝</cp:lastModifiedBy>
  <cp:revision>3</cp:revision>
  <dcterms:created xsi:type="dcterms:W3CDTF">2021-11-15T11:37:27Z</dcterms:created>
  <dcterms:modified xsi:type="dcterms:W3CDTF">2021-11-18T07:30:31Z</dcterms:modified>
</cp:coreProperties>
</file>