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6"/>
  </p:notesMasterIdLst>
  <p:handoutMasterIdLst>
    <p:handoutMasterId r:id="rId7"/>
  </p:handoutMasterIdLst>
  <p:sldIdLst>
    <p:sldId id="256" r:id="rId3"/>
    <p:sldId id="260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9CC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71" autoAdjust="0"/>
    <p:restoredTop sz="99417" autoAdjust="0"/>
  </p:normalViewPr>
  <p:slideViewPr>
    <p:cSldViewPr>
      <p:cViewPr>
        <p:scale>
          <a:sx n="100" d="100"/>
          <a:sy n="100" d="100"/>
        </p:scale>
        <p:origin x="-2010" y="-330"/>
      </p:cViewPr>
      <p:guideLst>
        <p:guide orient="horz" pos="4201"/>
        <p:guide orient="horz" pos="727"/>
        <p:guide orient="horz" pos="1298"/>
        <p:guide orient="horz" pos="4020"/>
        <p:guide orient="horz" pos="1162"/>
        <p:guide orient="horz" pos="618"/>
        <p:guide pos="338"/>
        <p:guide pos="5465"/>
        <p:guide pos="2835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01.07.2015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01.07.2015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 smtClean="0"/>
              <a:t>Für Zusatzlogo auf das Bild-Symbol klicken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Max Mustermann | Musterbezeichnung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Datum </a:t>
            </a:r>
            <a:r>
              <a:rPr kumimoji="0" lang="de-D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xx.xx.xxxx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Max Mustermann | Musterbezeichnung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Datum </a:t>
            </a:r>
            <a:r>
              <a:rPr lang="de-DE" dirty="0" err="1" smtClean="0"/>
              <a:t>xx.xx.xxxx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42668"/>
            <a:ext cx="36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Max Mustermann | Musterbezeichnung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6642668"/>
            <a:ext cx="18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Datum </a:t>
            </a:r>
            <a:r>
              <a:rPr lang="de-DE" dirty="0" err="1" smtClean="0"/>
              <a:t>xx.xx.xxxx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Max Mustermann | Musterbezeichnung</a:t>
            </a:r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>
                <a:cs typeface="Calibri" pitchFamily="34" charset="0"/>
              </a:rPr>
              <a:t>Datum </a:t>
            </a:r>
            <a:r>
              <a:rPr lang="de-DE" dirty="0" err="1" smtClean="0">
                <a:cs typeface="Calibri" pitchFamily="34" charset="0"/>
              </a:rPr>
              <a:t>xx.xx.xxxx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Max Mustermann | Musterbezeichnung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>
                <a:cs typeface="Calibri" pitchFamily="34" charset="0"/>
              </a:rPr>
              <a:t>Datum </a:t>
            </a:r>
            <a:r>
              <a:rPr lang="de-DE" dirty="0" err="1" smtClean="0">
                <a:cs typeface="Calibri" pitchFamily="34" charset="0"/>
              </a:rPr>
              <a:t>xx.xx.xxxx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1154113"/>
            <a:ext cx="8173033" cy="671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068129" y="4778102"/>
            <a:ext cx="2088000" cy="2088000"/>
          </a:xfrm>
          <a:prstGeom prst="corner">
            <a:avLst>
              <a:gd name="adj1" fmla="val 9651"/>
              <a:gd name="adj2" fmla="val 9141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42668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Max Mustermann | Musterbezeichnung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>
                <a:cs typeface="Calibri" pitchFamily="34" charset="0"/>
              </a:rPr>
              <a:t>Datum </a:t>
            </a:r>
            <a:r>
              <a:rPr lang="de-DE" dirty="0" err="1" smtClean="0">
                <a:cs typeface="Calibri" pitchFamily="34" charset="0"/>
              </a:rPr>
              <a:t>xx.xx.xxxx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72" y="222548"/>
            <a:ext cx="1800000" cy="7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981075"/>
            <a:ext cx="8173033" cy="84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356474" y="5065711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42668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Max Mustermann | Musterbezeichnung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97" y="177616"/>
            <a:ext cx="1440000" cy="58125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>
                <a:cs typeface="Calibri" pitchFamily="34" charset="0"/>
              </a:rPr>
              <a:t>Datum </a:t>
            </a:r>
            <a:r>
              <a:rPr lang="de-DE" dirty="0" err="1" smtClean="0">
                <a:cs typeface="Calibri" pitchFamily="34" charset="0"/>
              </a:rPr>
              <a:t>xx.xx.xxxx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 smtClean="0"/>
              <a:t>Fachbereich 2  </a:t>
            </a:r>
            <a:r>
              <a:rPr lang="de-DE" dirty="0" smtClean="0"/>
              <a:t>Informatik und Ingenieurwissenschaften  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3733AE7F-6935-469B-B7EA-A7DFC1F0D07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Max Mustermann | Musterbezeichnung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Datum xx.xx.xxxx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Textebene 1</a:t>
            </a:r>
          </a:p>
          <a:p>
            <a:pPr lvl="1"/>
            <a:r>
              <a:rPr lang="de-DE" dirty="0" smtClean="0"/>
              <a:t>Aufzählungszeichen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43043" cy="138499"/>
          </a:xfrm>
        </p:spPr>
        <p:txBody>
          <a:bodyPr/>
          <a:lstStyle/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Max Mustermann | Musterbezeichnung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Datum 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6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mit mehr Platz…</a:t>
            </a:r>
            <a:br>
              <a:rPr lang="de-DE" dirty="0" smtClean="0"/>
            </a:br>
            <a:r>
              <a:rPr lang="de-DE" dirty="0" smtClean="0"/>
              <a:t>… und zwei Zeilen Headline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43043" cy="138499"/>
          </a:xfrm>
        </p:spPr>
        <p:txBody>
          <a:bodyPr/>
          <a:lstStyle/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Max Mustermann | Musterbezeichnung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436096" y="6659276"/>
            <a:ext cx="1800000" cy="138499"/>
          </a:xfrm>
        </p:spPr>
        <p:txBody>
          <a:bodyPr/>
          <a:lstStyle/>
          <a:p>
            <a:r>
              <a:rPr lang="de-DE" dirty="0" smtClean="0">
                <a:cs typeface="Calibri" pitchFamily="34" charset="0"/>
              </a:rPr>
              <a:t>Datum </a:t>
            </a:r>
            <a:r>
              <a:rPr lang="de-DE" dirty="0" err="1" smtClean="0">
                <a:cs typeface="Calibri" pitchFamily="34" charset="0"/>
              </a:rPr>
              <a:t>xx.xx.xxxx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_blau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FH_blau</vt:lpstr>
      <vt:lpstr>FH_blau - mehr Platz</vt:lpstr>
      <vt:lpstr>PowerPoint-Präsentation</vt:lpstr>
      <vt:lpstr>PowerPoint-Präsentation</vt:lpstr>
      <vt:lpstr>Layout mit mehr Platz… … und zwei Zeilen Headline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Büro</dc:creator>
  <cp:lastModifiedBy>Büro</cp:lastModifiedBy>
  <cp:revision>89</cp:revision>
  <dcterms:created xsi:type="dcterms:W3CDTF">2013-05-28T07:58:57Z</dcterms:created>
  <dcterms:modified xsi:type="dcterms:W3CDTF">2015-07-01T10:07:11Z</dcterms:modified>
</cp:coreProperties>
</file>