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2" r:id="rId4"/>
    <p:sldId id="270" r:id="rId5"/>
    <p:sldId id="263" r:id="rId6"/>
    <p:sldId id="271" r:id="rId7"/>
    <p:sldId id="272" r:id="rId8"/>
    <p:sldId id="264" r:id="rId9"/>
    <p:sldId id="269" r:id="rId10"/>
    <p:sldId id="265" r:id="rId11"/>
    <p:sldId id="266" r:id="rId12"/>
    <p:sldId id="267" r:id="rId13"/>
    <p:sldId id="268" r:id="rId14"/>
    <p:sldId id="273" r:id="rId15"/>
    <p:sldId id="274" r:id="rId16"/>
    <p:sldId id="260" r:id="rId17"/>
    <p:sldId id="261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338">
          <p15:clr>
            <a:srgbClr val="A4A3A4"/>
          </p15:clr>
        </p15:guide>
        <p15:guide id="8" pos="5465">
          <p15:clr>
            <a:srgbClr val="A4A3A4"/>
          </p15:clr>
        </p15:guide>
        <p15:guide id="9" pos="2835">
          <p15:clr>
            <a:srgbClr val="A4A3A4"/>
          </p15:clr>
        </p15:guide>
        <p15:guide id="10" pos="2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9CC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883E4-9B29-453C-911B-0874845E79E6}" v="393" dt="2021-03-10T20:08:29.348"/>
    <p1510:client id="{26EB7FB7-A91D-4D02-9229-465EFF3D95DF}" v="660" dt="2021-03-10T19:51:07.251"/>
    <p1510:client id="{28FFA135-5828-4820-A71D-F2589FC29EFC}" v="3" dt="2021-03-10T13:54:50.495"/>
    <p1510:client id="{4BE00507-02BF-4EAD-A576-4E57461E178E}" v="25" dt="2021-03-10T18:50:30.594"/>
    <p1510:client id="{92633F6B-B924-4262-AD16-44189731F6AC}" v="152" dt="2021-03-11T09:42:29.521"/>
    <p1510:client id="{A9678793-B157-4AA2-87A2-C0BD58487E1D}" v="29" dt="2021-03-11T11:49:45.754"/>
    <p1510:client id="{E1476BB2-9204-4A66-AC70-42C76A7BEC5F}" v="14" dt="2021-03-11T08:24:3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6" d="100"/>
          <a:sy n="146" d="100"/>
        </p:scale>
        <p:origin x="296" y="176"/>
      </p:cViewPr>
      <p:guideLst>
        <p:guide orient="horz" pos="4201"/>
        <p:guide orient="horz" pos="727"/>
        <p:guide orient="horz" pos="1298"/>
        <p:guide orient="horz" pos="4020"/>
        <p:guide orient="horz" pos="1162"/>
        <p:guide orient="horz" pos="618"/>
        <p:guide pos="338"/>
        <p:guide pos="5465"/>
        <p:guide pos="2835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8BD96F0-8FA8-482E-AFEF-51856B9A0AC2}"/>
    <pc:docChg chg="addSld delSld modSld">
      <pc:chgData name="Guest User" userId="" providerId="Windows Live" clId="Web-{88BD96F0-8FA8-482E-AFEF-51856B9A0AC2}" dt="2021-03-09T13:03:54.399" v="62" actId="20577"/>
      <pc:docMkLst>
        <pc:docMk/>
      </pc:docMkLst>
      <pc:sldChg chg="modSp">
        <pc:chgData name="Guest User" userId="" providerId="Windows Live" clId="Web-{88BD96F0-8FA8-482E-AFEF-51856B9A0AC2}" dt="2021-03-09T13:03:54.399" v="62" actId="20577"/>
        <pc:sldMkLst>
          <pc:docMk/>
          <pc:sldMk cId="3054952224" sldId="262"/>
        </pc:sldMkLst>
        <pc:spChg chg="mod">
          <ac:chgData name="Guest User" userId="" providerId="Windows Live" clId="Web-{88BD96F0-8FA8-482E-AFEF-51856B9A0AC2}" dt="2021-03-09T13:03:54.399" v="62" actId="20577"/>
          <ac:spMkLst>
            <pc:docMk/>
            <pc:sldMk cId="3054952224" sldId="262"/>
            <ac:spMk id="4" creationId="{F398AD1D-0F2E-4614-9710-46B497EF19DC}"/>
          </ac:spMkLst>
        </pc:spChg>
      </pc:sldChg>
      <pc:sldChg chg="modSp">
        <pc:chgData name="Guest User" userId="" providerId="Windows Live" clId="Web-{88BD96F0-8FA8-482E-AFEF-51856B9A0AC2}" dt="2021-03-09T13:03:32.290" v="54" actId="20577"/>
        <pc:sldMkLst>
          <pc:docMk/>
          <pc:sldMk cId="3377131210" sldId="263"/>
        </pc:sldMkLst>
        <pc:spChg chg="mod">
          <ac:chgData name="Guest User" userId="" providerId="Windows Live" clId="Web-{88BD96F0-8FA8-482E-AFEF-51856B9A0AC2}" dt="2021-03-09T12:55:29.047" v="5" actId="20577"/>
          <ac:spMkLst>
            <pc:docMk/>
            <pc:sldMk cId="3377131210" sldId="263"/>
            <ac:spMk id="3" creationId="{D7B9649C-71B5-4815-952B-F9576D724EF4}"/>
          </ac:spMkLst>
        </pc:spChg>
        <pc:spChg chg="mod">
          <ac:chgData name="Guest User" userId="" providerId="Windows Live" clId="Web-{88BD96F0-8FA8-482E-AFEF-51856B9A0AC2}" dt="2021-03-09T13:03:32.290" v="54" actId="20577"/>
          <ac:spMkLst>
            <pc:docMk/>
            <pc:sldMk cId="3377131210" sldId="263"/>
            <ac:spMk id="4" creationId="{F398AD1D-0F2E-4614-9710-46B497EF19DC}"/>
          </ac:spMkLst>
        </pc:spChg>
      </pc:sldChg>
      <pc:sldChg chg="addSp modSp">
        <pc:chgData name="Guest User" userId="" providerId="Windows Live" clId="Web-{88BD96F0-8FA8-482E-AFEF-51856B9A0AC2}" dt="2021-03-09T13:03:23.633" v="38" actId="20577"/>
        <pc:sldMkLst>
          <pc:docMk/>
          <pc:sldMk cId="1527950349" sldId="264"/>
        </pc:sldMkLst>
        <pc:spChg chg="mod">
          <ac:chgData name="Guest User" userId="" providerId="Windows Live" clId="Web-{88BD96F0-8FA8-482E-AFEF-51856B9A0AC2}" dt="2021-03-09T12:57:58.456" v="10" actId="20577"/>
          <ac:spMkLst>
            <pc:docMk/>
            <pc:sldMk cId="1527950349" sldId="264"/>
            <ac:spMk id="2" creationId="{D0DA0BC8-D843-480A-AF67-21C1CEE327A4}"/>
          </ac:spMkLst>
        </pc:spChg>
        <pc:spChg chg="mod">
          <ac:chgData name="Guest User" userId="" providerId="Windows Live" clId="Web-{88BD96F0-8FA8-482E-AFEF-51856B9A0AC2}" dt="2021-03-09T13:01:45.538" v="27" actId="20577"/>
          <ac:spMkLst>
            <pc:docMk/>
            <pc:sldMk cId="1527950349" sldId="264"/>
            <ac:spMk id="3" creationId="{D7B9649C-71B5-4815-952B-F9576D724EF4}"/>
          </ac:spMkLst>
        </pc:spChg>
        <pc:spChg chg="mod">
          <ac:chgData name="Guest User" userId="" providerId="Windows Live" clId="Web-{88BD96F0-8FA8-482E-AFEF-51856B9A0AC2}" dt="2021-03-09T13:03:23.633" v="38" actId="20577"/>
          <ac:spMkLst>
            <pc:docMk/>
            <pc:sldMk cId="1527950349" sldId="264"/>
            <ac:spMk id="4" creationId="{F398AD1D-0F2E-4614-9710-46B497EF19DC}"/>
          </ac:spMkLst>
        </pc:spChg>
        <pc:picChg chg="add mod">
          <ac:chgData name="Guest User" userId="" providerId="Windows Live" clId="Web-{88BD96F0-8FA8-482E-AFEF-51856B9A0AC2}" dt="2021-03-09T13:00:56.771" v="16" actId="1076"/>
          <ac:picMkLst>
            <pc:docMk/>
            <pc:sldMk cId="1527950349" sldId="264"/>
            <ac:picMk id="7" creationId="{E28A55EF-8E9D-4A19-BDB6-AC07A0604A3A}"/>
          </ac:picMkLst>
        </pc:picChg>
        <pc:picChg chg="add mod">
          <ac:chgData name="Guest User" userId="" providerId="Windows Live" clId="Web-{88BD96F0-8FA8-482E-AFEF-51856B9A0AC2}" dt="2021-03-09T13:01:53.303" v="28" actId="1076"/>
          <ac:picMkLst>
            <pc:docMk/>
            <pc:sldMk cId="1527950349" sldId="264"/>
            <ac:picMk id="8" creationId="{D91492AE-2896-40BF-AD1F-C1A1485A84AC}"/>
          </ac:picMkLst>
        </pc:picChg>
      </pc:sldChg>
      <pc:sldChg chg="add del replId">
        <pc:chgData name="Guest User" userId="" providerId="Windows Live" clId="Web-{88BD96F0-8FA8-482E-AFEF-51856B9A0AC2}" dt="2021-03-09T12:58:01.049" v="11"/>
        <pc:sldMkLst>
          <pc:docMk/>
          <pc:sldMk cId="2815492229" sldId="269"/>
        </pc:sldMkLst>
      </pc:sldChg>
    </pc:docChg>
  </pc:docChgLst>
  <pc:docChgLst>
    <pc:chgData name="Guest User" providerId="Windows Live" clId="Web-{C612F341-DB46-4767-B56B-351044A7E70A}"/>
    <pc:docChg chg="addSld modSld">
      <pc:chgData name="Guest User" userId="" providerId="Windows Live" clId="Web-{C612F341-DB46-4767-B56B-351044A7E70A}" dt="2021-03-09T13:49:38.204" v="166" actId="20577"/>
      <pc:docMkLst>
        <pc:docMk/>
      </pc:docMkLst>
      <pc:sldChg chg="addSp delSp modSp new">
        <pc:chgData name="Guest User" userId="" providerId="Windows Live" clId="Web-{C612F341-DB46-4767-B56B-351044A7E70A}" dt="2021-03-09T13:49:38.204" v="166" actId="20577"/>
        <pc:sldMkLst>
          <pc:docMk/>
          <pc:sldMk cId="4240963330" sldId="269"/>
        </pc:sldMkLst>
        <pc:spChg chg="mod">
          <ac:chgData name="Guest User" userId="" providerId="Windows Live" clId="Web-{C612F341-DB46-4767-B56B-351044A7E70A}" dt="2021-03-09T13:43:32.272" v="6" actId="20577"/>
          <ac:spMkLst>
            <pc:docMk/>
            <pc:sldMk cId="4240963330" sldId="269"/>
            <ac:spMk id="2" creationId="{DE0C5F74-BCB2-4C83-B169-C05F36858028}"/>
          </ac:spMkLst>
        </pc:spChg>
        <pc:spChg chg="add del mod">
          <ac:chgData name="Guest User" userId="" providerId="Windows Live" clId="Web-{C612F341-DB46-4767-B56B-351044A7E70A}" dt="2021-03-09T13:49:38.204" v="166" actId="20577"/>
          <ac:spMkLst>
            <pc:docMk/>
            <pc:sldMk cId="4240963330" sldId="269"/>
            <ac:spMk id="3" creationId="{708EBF5E-BC95-4A59-BAEB-FE89F273401D}"/>
          </ac:spMkLst>
        </pc:spChg>
        <pc:spChg chg="mod">
          <ac:chgData name="Guest User" userId="" providerId="Windows Live" clId="Web-{C612F341-DB46-4767-B56B-351044A7E70A}" dt="2021-03-09T13:43:39.413" v="18" actId="20577"/>
          <ac:spMkLst>
            <pc:docMk/>
            <pc:sldMk cId="4240963330" sldId="269"/>
            <ac:spMk id="4" creationId="{DC5A35F7-6BFD-4189-B9AE-F9027A90461A}"/>
          </ac:spMkLst>
        </pc:spChg>
        <pc:spChg chg="add del mod">
          <ac:chgData name="Guest User" userId="" providerId="Windows Live" clId="Web-{C612F341-DB46-4767-B56B-351044A7E70A}" dt="2021-03-09T13:44:03.632" v="27" actId="20577"/>
          <ac:spMkLst>
            <pc:docMk/>
            <pc:sldMk cId="4240963330" sldId="269"/>
            <ac:spMk id="6" creationId="{C58E90C3-0518-40D6-B976-A3C600B9220E}"/>
          </ac:spMkLst>
        </pc:spChg>
        <pc:picChg chg="add del mod ord">
          <ac:chgData name="Guest User" userId="" providerId="Windows Live" clId="Web-{C612F341-DB46-4767-B56B-351044A7E70A}" dt="2021-03-09T13:46:02.432" v="37"/>
          <ac:picMkLst>
            <pc:docMk/>
            <pc:sldMk cId="4240963330" sldId="269"/>
            <ac:picMk id="7" creationId="{F388E12C-A7C6-4305-AE9C-948D8655DD19}"/>
          </ac:picMkLst>
        </pc:picChg>
        <pc:picChg chg="add mod">
          <ac:chgData name="Guest User" userId="" providerId="Windows Live" clId="Web-{C612F341-DB46-4767-B56B-351044A7E70A}" dt="2021-03-09T13:48:53.796" v="138" actId="1076"/>
          <ac:picMkLst>
            <pc:docMk/>
            <pc:sldMk cId="4240963330" sldId="269"/>
            <ac:picMk id="8" creationId="{27992227-67EF-4A56-9C90-D0595DFE8C5C}"/>
          </ac:picMkLst>
        </pc:picChg>
      </pc:sldChg>
    </pc:docChg>
  </pc:docChgLst>
  <pc:docChgLst>
    <pc:chgData name="Guest User" providerId="Windows Live" clId="Web-{28FFA135-5828-4820-A71D-F2589FC29EFC}"/>
    <pc:docChg chg="modSld">
      <pc:chgData name="Guest User" userId="" providerId="Windows Live" clId="Web-{28FFA135-5828-4820-A71D-F2589FC29EFC}" dt="2021-03-10T13:54:50.495" v="2" actId="1076"/>
      <pc:docMkLst>
        <pc:docMk/>
      </pc:docMkLst>
      <pc:sldChg chg="modSp">
        <pc:chgData name="Guest User" userId="" providerId="Windows Live" clId="Web-{28FFA135-5828-4820-A71D-F2589FC29EFC}" dt="2021-03-10T13:54:50.495" v="2" actId="1076"/>
        <pc:sldMkLst>
          <pc:docMk/>
          <pc:sldMk cId="3633767090" sldId="271"/>
        </pc:sldMkLst>
        <pc:spChg chg="mod">
          <ac:chgData name="Guest User" userId="" providerId="Windows Live" clId="Web-{28FFA135-5828-4820-A71D-F2589FC29EFC}" dt="2021-03-10T13:54:48.073" v="1" actId="14100"/>
          <ac:spMkLst>
            <pc:docMk/>
            <pc:sldMk cId="3633767090" sldId="271"/>
            <ac:spMk id="3" creationId="{8CC1850D-B580-4CAB-83E2-CA7D3D577EA8}"/>
          </ac:spMkLst>
        </pc:spChg>
        <pc:picChg chg="mod">
          <ac:chgData name="Guest User" userId="" providerId="Windows Live" clId="Web-{28FFA135-5828-4820-A71D-F2589FC29EFC}" dt="2021-03-10T13:54:50.495" v="2" actId="1076"/>
          <ac:picMkLst>
            <pc:docMk/>
            <pc:sldMk cId="3633767090" sldId="271"/>
            <ac:picMk id="7" creationId="{996487FC-FEBA-43C6-9740-E4A7D978D9DE}"/>
          </ac:picMkLst>
        </pc:picChg>
      </pc:sldChg>
    </pc:docChg>
  </pc:docChgLst>
  <pc:docChgLst>
    <pc:chgData name="Guest User" providerId="Windows Live" clId="Web-{4BE00507-02BF-4EAD-A576-4E57461E178E}"/>
    <pc:docChg chg="modSld">
      <pc:chgData name="Guest User" userId="" providerId="Windows Live" clId="Web-{4BE00507-02BF-4EAD-A576-4E57461E178E}" dt="2021-03-10T18:50:27.532" v="22" actId="20577"/>
      <pc:docMkLst>
        <pc:docMk/>
      </pc:docMkLst>
      <pc:sldChg chg="modSp">
        <pc:chgData name="Guest User" userId="" providerId="Windows Live" clId="Web-{4BE00507-02BF-4EAD-A576-4E57461E178E}" dt="2021-03-10T18:50:27.532" v="22" actId="20577"/>
        <pc:sldMkLst>
          <pc:docMk/>
          <pc:sldMk cId="3054952224" sldId="262"/>
        </pc:sldMkLst>
        <pc:spChg chg="mod">
          <ac:chgData name="Guest User" userId="" providerId="Windows Live" clId="Web-{4BE00507-02BF-4EAD-A576-4E57461E178E}" dt="2021-03-10T18:50:27.532" v="22" actId="20577"/>
          <ac:spMkLst>
            <pc:docMk/>
            <pc:sldMk cId="3054952224" sldId="262"/>
            <ac:spMk id="3" creationId="{D7B9649C-71B5-4815-952B-F9576D724EF4}"/>
          </ac:spMkLst>
        </pc:spChg>
      </pc:sldChg>
    </pc:docChg>
  </pc:docChgLst>
  <pc:docChgLst>
    <pc:chgData name="Guest User" providerId="Windows Live" clId="Web-{D1EEF0AD-C08D-4055-AF85-D74B266347EC}"/>
    <pc:docChg chg="modSld">
      <pc:chgData name="Guest User" userId="" providerId="Windows Live" clId="Web-{D1EEF0AD-C08D-4055-AF85-D74B266347EC}" dt="2021-03-09T16:17:13.191" v="16" actId="20577"/>
      <pc:docMkLst>
        <pc:docMk/>
      </pc:docMkLst>
      <pc:sldChg chg="modSp">
        <pc:chgData name="Guest User" userId="" providerId="Windows Live" clId="Web-{D1EEF0AD-C08D-4055-AF85-D74B266347EC}" dt="2021-03-09T16:17:13.191" v="16" actId="20577"/>
        <pc:sldMkLst>
          <pc:docMk/>
          <pc:sldMk cId="1527950349" sldId="264"/>
        </pc:sldMkLst>
        <pc:spChg chg="mod">
          <ac:chgData name="Guest User" userId="" providerId="Windows Live" clId="Web-{D1EEF0AD-C08D-4055-AF85-D74B266347EC}" dt="2021-03-09T16:16:52.268" v="9" actId="20577"/>
          <ac:spMkLst>
            <pc:docMk/>
            <pc:sldMk cId="1527950349" sldId="264"/>
            <ac:spMk id="2" creationId="{D0DA0BC8-D843-480A-AF67-21C1CEE327A4}"/>
          </ac:spMkLst>
        </pc:spChg>
        <pc:spChg chg="mod">
          <ac:chgData name="Guest User" userId="" providerId="Windows Live" clId="Web-{D1EEF0AD-C08D-4055-AF85-D74B266347EC}" dt="2021-03-09T16:17:13.191" v="16" actId="20577"/>
          <ac:spMkLst>
            <pc:docMk/>
            <pc:sldMk cId="1527950349" sldId="264"/>
            <ac:spMk id="3" creationId="{D7B9649C-71B5-4815-952B-F9576D724EF4}"/>
          </ac:spMkLst>
        </pc:spChg>
      </pc:sldChg>
      <pc:sldChg chg="modSp">
        <pc:chgData name="Guest User" userId="" providerId="Windows Live" clId="Web-{D1EEF0AD-C08D-4055-AF85-D74B266347EC}" dt="2021-03-09T16:16:18.971" v="3" actId="20577"/>
        <pc:sldMkLst>
          <pc:docMk/>
          <pc:sldMk cId="4240963330" sldId="269"/>
        </pc:sldMkLst>
        <pc:spChg chg="mod">
          <ac:chgData name="Guest User" userId="" providerId="Windows Live" clId="Web-{D1EEF0AD-C08D-4055-AF85-D74B266347EC}" dt="2021-03-09T16:16:18.971" v="3" actId="20577"/>
          <ac:spMkLst>
            <pc:docMk/>
            <pc:sldMk cId="4240963330" sldId="269"/>
            <ac:spMk id="3" creationId="{708EBF5E-BC95-4A59-BAEB-FE89F273401D}"/>
          </ac:spMkLst>
        </pc:spChg>
      </pc:sldChg>
    </pc:docChg>
  </pc:docChgLst>
  <pc:docChgLst>
    <pc:chgData name="Guest User" providerId="Windows Live" clId="Web-{AE56DB86-CCA7-43D9-84E2-EDACF70C80F1}"/>
    <pc:docChg chg="addSld delSld modSld">
      <pc:chgData name="Guest User" userId="" providerId="Windows Live" clId="Web-{AE56DB86-CCA7-43D9-84E2-EDACF70C80F1}" dt="2021-03-08T16:12:49.301" v="254" actId="20577"/>
      <pc:docMkLst>
        <pc:docMk/>
      </pc:docMkLst>
      <pc:sldChg chg="addSp delSp modSp">
        <pc:chgData name="Guest User" userId="" providerId="Windows Live" clId="Web-{AE56DB86-CCA7-43D9-84E2-EDACF70C80F1}" dt="2021-03-08T16:12:00.751" v="247" actId="20577"/>
        <pc:sldMkLst>
          <pc:docMk/>
          <pc:sldMk cId="2146683951" sldId="260"/>
        </pc:sldMkLst>
        <pc:spChg chg="add mod">
          <ac:chgData name="Guest User" userId="" providerId="Windows Live" clId="Web-{AE56DB86-CCA7-43D9-84E2-EDACF70C80F1}" dt="2021-03-08T16:04:00.850" v="151" actId="20577"/>
          <ac:spMkLst>
            <pc:docMk/>
            <pc:sldMk cId="2146683951" sldId="260"/>
            <ac:spMk id="3" creationId="{47504544-A81F-46F8-A630-831298BC6A03}"/>
          </ac:spMkLst>
        </pc:spChg>
        <pc:spChg chg="mod">
          <ac:chgData name="Guest User" userId="" providerId="Windows Live" clId="Web-{AE56DB86-CCA7-43D9-84E2-EDACF70C80F1}" dt="2021-03-08T16:12:00.751" v="247" actId="20577"/>
          <ac:spMkLst>
            <pc:docMk/>
            <pc:sldMk cId="2146683951" sldId="260"/>
            <ac:spMk id="6" creationId="{00000000-0000-0000-0000-000000000000}"/>
          </ac:spMkLst>
        </pc:spChg>
        <pc:spChg chg="add mod">
          <ac:chgData name="Guest User" userId="" providerId="Windows Live" clId="Web-{AE56DB86-CCA7-43D9-84E2-EDACF70C80F1}" dt="2021-03-08T15:59:35.194" v="80"/>
          <ac:spMkLst>
            <pc:docMk/>
            <pc:sldMk cId="2146683951" sldId="260"/>
            <ac:spMk id="9" creationId="{7DD9E4A0-6D2A-434F-A1CF-BF5E5748B37D}"/>
          </ac:spMkLst>
        </pc:spChg>
        <pc:spChg chg="add del mod">
          <ac:chgData name="Guest User" userId="" providerId="Windows Live" clId="Web-{AE56DB86-CCA7-43D9-84E2-EDACF70C80F1}" dt="2021-03-08T15:55:59.214" v="51"/>
          <ac:spMkLst>
            <pc:docMk/>
            <pc:sldMk cId="2146683951" sldId="260"/>
            <ac:spMk id="17" creationId="{00000000-0000-0000-0000-000000000000}"/>
          </ac:spMkLst>
        </pc:spChg>
        <pc:spChg chg="mod">
          <ac:chgData name="Guest User" userId="" providerId="Windows Live" clId="Web-{AE56DB86-CCA7-43D9-84E2-EDACF70C80F1}" dt="2021-03-08T15:55:33.072" v="49" actId="20577"/>
          <ac:spMkLst>
            <pc:docMk/>
            <pc:sldMk cId="2146683951" sldId="260"/>
            <ac:spMk id="27" creationId="{00000000-0000-0000-0000-000000000000}"/>
          </ac:spMkLst>
        </pc:spChg>
        <pc:picChg chg="add del mod ord">
          <ac:chgData name="Guest User" userId="" providerId="Windows Live" clId="Web-{AE56DB86-CCA7-43D9-84E2-EDACF70C80F1}" dt="2021-03-08T15:50:17.304" v="17"/>
          <ac:picMkLst>
            <pc:docMk/>
            <pc:sldMk cId="2146683951" sldId="260"/>
            <ac:picMk id="2" creationId="{A5337263-0C97-4444-B773-C03A488B94F0}"/>
          </ac:picMkLst>
        </pc:picChg>
        <pc:picChg chg="add mod ord">
          <ac:chgData name="Guest User" userId="" providerId="Windows Live" clId="Web-{AE56DB86-CCA7-43D9-84E2-EDACF70C80F1}" dt="2021-03-08T15:56:27.903" v="53" actId="14100"/>
          <ac:picMkLst>
            <pc:docMk/>
            <pc:sldMk cId="2146683951" sldId="260"/>
            <ac:picMk id="7" creationId="{95D74246-D672-4EB7-BC8E-F024ABCC8D5E}"/>
          </ac:picMkLst>
        </pc:picChg>
      </pc:sldChg>
      <pc:sldChg chg="modSp new">
        <pc:chgData name="Guest User" userId="" providerId="Windows Live" clId="Web-{AE56DB86-CCA7-43D9-84E2-EDACF70C80F1}" dt="2021-03-08T16:12:49.301" v="254" actId="20577"/>
        <pc:sldMkLst>
          <pc:docMk/>
          <pc:sldMk cId="1466009865" sldId="261"/>
        </pc:sldMkLst>
        <pc:spChg chg="mod">
          <ac:chgData name="Guest User" userId="" providerId="Windows Live" clId="Web-{AE56DB86-CCA7-43D9-84E2-EDACF70C80F1}" dt="2021-03-08T16:06:05.013" v="193" actId="20577"/>
          <ac:spMkLst>
            <pc:docMk/>
            <pc:sldMk cId="1466009865" sldId="261"/>
            <ac:spMk id="2" creationId="{D0DA0BC8-D843-480A-AF67-21C1CEE327A4}"/>
          </ac:spMkLst>
        </pc:spChg>
        <pc:spChg chg="mod">
          <ac:chgData name="Guest User" userId="" providerId="Windows Live" clId="Web-{AE56DB86-CCA7-43D9-84E2-EDACF70C80F1}" dt="2021-03-08T16:08:42.865" v="243" actId="20577"/>
          <ac:spMkLst>
            <pc:docMk/>
            <pc:sldMk cId="1466009865" sldId="261"/>
            <ac:spMk id="3" creationId="{D7B9649C-71B5-4815-952B-F9576D724EF4}"/>
          </ac:spMkLst>
        </pc:spChg>
        <pc:spChg chg="mod">
          <ac:chgData name="Guest User" userId="" providerId="Windows Live" clId="Web-{AE56DB86-CCA7-43D9-84E2-EDACF70C80F1}" dt="2021-03-08T16:12:49.301" v="254" actId="20577"/>
          <ac:spMkLst>
            <pc:docMk/>
            <pc:sldMk cId="1466009865" sldId="261"/>
            <ac:spMk id="6" creationId="{2223C08F-84CF-4110-9673-305D36B67468}"/>
          </ac:spMkLst>
        </pc:spChg>
      </pc:sldChg>
      <pc:sldChg chg="addSp delSp modSp new del">
        <pc:chgData name="Guest User" userId="" providerId="Windows Live" clId="Web-{AE56DB86-CCA7-43D9-84E2-EDACF70C80F1}" dt="2021-03-08T16:02:54.221" v="149"/>
        <pc:sldMkLst>
          <pc:docMk/>
          <pc:sldMk cId="2790119886" sldId="261"/>
        </pc:sldMkLst>
        <pc:spChg chg="mod">
          <ac:chgData name="Guest User" userId="" providerId="Windows Live" clId="Web-{AE56DB86-CCA7-43D9-84E2-EDACF70C80F1}" dt="2021-03-08T15:52:27.764" v="42" actId="1076"/>
          <ac:spMkLst>
            <pc:docMk/>
            <pc:sldMk cId="2790119886" sldId="261"/>
            <ac:spMk id="2" creationId="{F3002A09-2670-4D00-B12A-D45A7F222D63}"/>
          </ac:spMkLst>
        </pc:spChg>
        <pc:spChg chg="del">
          <ac:chgData name="Guest User" userId="" providerId="Windows Live" clId="Web-{AE56DB86-CCA7-43D9-84E2-EDACF70C80F1}" dt="2021-03-08T15:50:39.290" v="31"/>
          <ac:spMkLst>
            <pc:docMk/>
            <pc:sldMk cId="2790119886" sldId="261"/>
            <ac:spMk id="3" creationId="{A1B229A4-872D-4069-BA99-F009992D243B}"/>
          </ac:spMkLst>
        </pc:spChg>
        <pc:picChg chg="add mod ord">
          <ac:chgData name="Guest User" userId="" providerId="Windows Live" clId="Web-{AE56DB86-CCA7-43D9-84E2-EDACF70C80F1}" dt="2021-03-08T15:52:10.076" v="33" actId="1076"/>
          <ac:picMkLst>
            <pc:docMk/>
            <pc:sldMk cId="2790119886" sldId="261"/>
            <ac:picMk id="7" creationId="{7E8E6B6C-8D26-4B12-A4BC-A21098BF4BEB}"/>
          </ac:picMkLst>
        </pc:picChg>
      </pc:sldChg>
    </pc:docChg>
  </pc:docChgLst>
  <pc:docChgLst>
    <pc:chgData name="Guest User" providerId="Windows Live" clId="Web-{173C1B5A-9BDD-44D6-B1E7-CF2BCBA329A7}"/>
    <pc:docChg chg="addSld modSld sldOrd">
      <pc:chgData name="Guest User" userId="" providerId="Windows Live" clId="Web-{173C1B5A-9BDD-44D6-B1E7-CF2BCBA329A7}" dt="2021-03-08T18:40:33.477" v="657" actId="20577"/>
      <pc:docMkLst>
        <pc:docMk/>
      </pc:docMkLst>
      <pc:sldChg chg="modSp">
        <pc:chgData name="Guest User" userId="" providerId="Windows Live" clId="Web-{173C1B5A-9BDD-44D6-B1E7-CF2BCBA329A7}" dt="2021-03-08T18:35:46.847" v="370" actId="20577"/>
        <pc:sldMkLst>
          <pc:docMk/>
          <pc:sldMk cId="2146683951" sldId="260"/>
        </pc:sldMkLst>
        <pc:spChg chg="mod">
          <ac:chgData name="Guest User" userId="" providerId="Windows Live" clId="Web-{173C1B5A-9BDD-44D6-B1E7-CF2BCBA329A7}" dt="2021-03-08T18:35:46.847" v="370" actId="20577"/>
          <ac:spMkLst>
            <pc:docMk/>
            <pc:sldMk cId="2146683951" sldId="260"/>
            <ac:spMk id="6" creationId="{00000000-0000-0000-0000-000000000000}"/>
          </ac:spMkLst>
        </pc:spChg>
      </pc:sldChg>
      <pc:sldChg chg="modSp">
        <pc:chgData name="Guest User" userId="" providerId="Windows Live" clId="Web-{173C1B5A-9BDD-44D6-B1E7-CF2BCBA329A7}" dt="2021-03-08T18:35:53.409" v="372" actId="20577"/>
        <pc:sldMkLst>
          <pc:docMk/>
          <pc:sldMk cId="1466009865" sldId="261"/>
        </pc:sldMkLst>
        <pc:spChg chg="mod">
          <ac:chgData name="Guest User" userId="" providerId="Windows Live" clId="Web-{173C1B5A-9BDD-44D6-B1E7-CF2BCBA329A7}" dt="2021-03-08T18:35:53.409" v="372" actId="20577"/>
          <ac:spMkLst>
            <pc:docMk/>
            <pc:sldMk cId="1466009865" sldId="261"/>
            <ac:spMk id="6" creationId="{2223C08F-84CF-4110-9673-305D36B67468}"/>
          </ac:spMkLst>
        </pc:spChg>
      </pc:sldChg>
      <pc:sldChg chg="modSp add ord replId">
        <pc:chgData name="Guest User" userId="" providerId="Windows Live" clId="Web-{173C1B5A-9BDD-44D6-B1E7-CF2BCBA329A7}" dt="2021-03-08T18:35:40.487" v="366" actId="20577"/>
        <pc:sldMkLst>
          <pc:docMk/>
          <pc:sldMk cId="3054952224" sldId="262"/>
        </pc:sldMkLst>
        <pc:spChg chg="mod">
          <ac:chgData name="Guest User" userId="" providerId="Windows Live" clId="Web-{173C1B5A-9BDD-44D6-B1E7-CF2BCBA329A7}" dt="2021-03-08T18:26:50.478" v="22" actId="20577"/>
          <ac:spMkLst>
            <pc:docMk/>
            <pc:sldMk cId="3054952224" sldId="262"/>
            <ac:spMk id="2" creationId="{D0DA0BC8-D843-480A-AF67-21C1CEE327A4}"/>
          </ac:spMkLst>
        </pc:spChg>
        <pc:spChg chg="mod">
          <ac:chgData name="Guest User" userId="" providerId="Windows Live" clId="Web-{173C1B5A-9BDD-44D6-B1E7-CF2BCBA329A7}" dt="2021-03-08T18:27:12.384" v="41" actId="20577"/>
          <ac:spMkLst>
            <pc:docMk/>
            <pc:sldMk cId="3054952224" sldId="262"/>
            <ac:spMk id="3" creationId="{D7B9649C-71B5-4815-952B-F9576D724EF4}"/>
          </ac:spMkLst>
        </pc:spChg>
        <pc:spChg chg="mod">
          <ac:chgData name="Guest User" userId="" providerId="Windows Live" clId="Web-{173C1B5A-9BDD-44D6-B1E7-CF2BCBA329A7}" dt="2021-03-08T18:35:40.487" v="366" actId="20577"/>
          <ac:spMkLst>
            <pc:docMk/>
            <pc:sldMk cId="3054952224" sldId="262"/>
            <ac:spMk id="6" creationId="{2223C08F-84CF-4110-9673-305D36B67468}"/>
          </ac:spMkLst>
        </pc:spChg>
      </pc:sldChg>
      <pc:sldChg chg="modSp add replId">
        <pc:chgData name="Guest User" userId="" providerId="Windows Live" clId="Web-{173C1B5A-9BDD-44D6-B1E7-CF2BCBA329A7}" dt="2021-03-08T18:34:31.033" v="360" actId="20577"/>
        <pc:sldMkLst>
          <pc:docMk/>
          <pc:sldMk cId="3377131210" sldId="263"/>
        </pc:sldMkLst>
        <pc:spChg chg="mod">
          <ac:chgData name="Guest User" userId="" providerId="Windows Live" clId="Web-{173C1B5A-9BDD-44D6-B1E7-CF2BCBA329A7}" dt="2021-03-08T18:34:15.564" v="359" actId="20577"/>
          <ac:spMkLst>
            <pc:docMk/>
            <pc:sldMk cId="3377131210" sldId="263"/>
            <ac:spMk id="3" creationId="{D7B9649C-71B5-4815-952B-F9576D724EF4}"/>
          </ac:spMkLst>
        </pc:spChg>
        <pc:spChg chg="mod">
          <ac:chgData name="Guest User" userId="" providerId="Windows Live" clId="Web-{173C1B5A-9BDD-44D6-B1E7-CF2BCBA329A7}" dt="2021-03-08T18:34:31.033" v="360" actId="20577"/>
          <ac:spMkLst>
            <pc:docMk/>
            <pc:sldMk cId="3377131210" sldId="263"/>
            <ac:spMk id="6" creationId="{2223C08F-84CF-4110-9673-305D36B67468}"/>
          </ac:spMkLst>
        </pc:spChg>
      </pc:sldChg>
      <pc:sldChg chg="modSp add replId">
        <pc:chgData name="Guest User" userId="" providerId="Windows Live" clId="Web-{173C1B5A-9BDD-44D6-B1E7-CF2BCBA329A7}" dt="2021-03-08T18:40:33.477" v="657" actId="20577"/>
        <pc:sldMkLst>
          <pc:docMk/>
          <pc:sldMk cId="1527950349" sldId="264"/>
        </pc:sldMkLst>
        <pc:spChg chg="mod">
          <ac:chgData name="Guest User" userId="" providerId="Windows Live" clId="Web-{173C1B5A-9BDD-44D6-B1E7-CF2BCBA329A7}" dt="2021-03-08T18:36:24.957" v="391" actId="20577"/>
          <ac:spMkLst>
            <pc:docMk/>
            <pc:sldMk cId="1527950349" sldId="264"/>
            <ac:spMk id="2" creationId="{D0DA0BC8-D843-480A-AF67-21C1CEE327A4}"/>
          </ac:spMkLst>
        </pc:spChg>
        <pc:spChg chg="mod">
          <ac:chgData name="Guest User" userId="" providerId="Windows Live" clId="Web-{173C1B5A-9BDD-44D6-B1E7-CF2BCBA329A7}" dt="2021-03-08T18:40:33.477" v="657" actId="20577"/>
          <ac:spMkLst>
            <pc:docMk/>
            <pc:sldMk cId="1527950349" sldId="264"/>
            <ac:spMk id="3" creationId="{D7B9649C-71B5-4815-952B-F9576D724EF4}"/>
          </ac:spMkLst>
        </pc:spChg>
      </pc:sldChg>
    </pc:docChg>
  </pc:docChgLst>
  <pc:docChgLst>
    <pc:chgData name="Gastbenutzer" providerId="Windows Live" clId="Web-{BF07582A-EE30-4F10-A254-67704CF2DCC1}"/>
    <pc:docChg chg="addSld modSld">
      <pc:chgData name="Gastbenutzer" userId="" providerId="Windows Live" clId="Web-{BF07582A-EE30-4F10-A254-67704CF2DCC1}" dt="2021-03-09T20:43:52.198" v="388" actId="20577"/>
      <pc:docMkLst>
        <pc:docMk/>
      </pc:docMkLst>
      <pc:sldChg chg="modSp">
        <pc:chgData name="Gastbenutzer" userId="" providerId="Windows Live" clId="Web-{BF07582A-EE30-4F10-A254-67704CF2DCC1}" dt="2021-03-09T19:52:13.339" v="321" actId="20577"/>
        <pc:sldMkLst>
          <pc:docMk/>
          <pc:sldMk cId="3054952224" sldId="262"/>
        </pc:sldMkLst>
        <pc:spChg chg="mod">
          <ac:chgData name="Gastbenutzer" userId="" providerId="Windows Live" clId="Web-{BF07582A-EE30-4F10-A254-67704CF2DCC1}" dt="2021-03-09T19:52:13.339" v="321" actId="20577"/>
          <ac:spMkLst>
            <pc:docMk/>
            <pc:sldMk cId="3054952224" sldId="262"/>
            <ac:spMk id="3" creationId="{D7B9649C-71B5-4815-952B-F9576D724EF4}"/>
          </ac:spMkLst>
        </pc:spChg>
      </pc:sldChg>
      <pc:sldChg chg="addSp delSp modSp new">
        <pc:chgData name="Gastbenutzer" userId="" providerId="Windows Live" clId="Web-{BF07582A-EE30-4F10-A254-67704CF2DCC1}" dt="2021-03-09T19:41:59.214" v="300" actId="20577"/>
        <pc:sldMkLst>
          <pc:docMk/>
          <pc:sldMk cId="227930570" sldId="270"/>
        </pc:sldMkLst>
        <pc:spChg chg="mod">
          <ac:chgData name="Gastbenutzer" userId="" providerId="Windows Live" clId="Web-{BF07582A-EE30-4F10-A254-67704CF2DCC1}" dt="2021-03-09T19:41:59.214" v="300" actId="20577"/>
          <ac:spMkLst>
            <pc:docMk/>
            <pc:sldMk cId="227930570" sldId="270"/>
            <ac:spMk id="2" creationId="{CA223B44-4CDC-460F-962E-BF3AF72EC38C}"/>
          </ac:spMkLst>
        </pc:spChg>
        <pc:spChg chg="del">
          <ac:chgData name="Gastbenutzer" userId="" providerId="Windows Live" clId="Web-{BF07582A-EE30-4F10-A254-67704CF2DCC1}" dt="2021-03-09T19:02:56.032" v="35"/>
          <ac:spMkLst>
            <pc:docMk/>
            <pc:sldMk cId="227930570" sldId="270"/>
            <ac:spMk id="3" creationId="{72D6A12C-A9A2-4243-9CF3-F761CE96A6C3}"/>
          </ac:spMkLst>
        </pc:spChg>
        <pc:spChg chg="add del mod">
          <ac:chgData name="Gastbenutzer" userId="" providerId="Windows Live" clId="Web-{BF07582A-EE30-4F10-A254-67704CF2DCC1}" dt="2021-03-09T19:03:18.892" v="38"/>
          <ac:spMkLst>
            <pc:docMk/>
            <pc:sldMk cId="227930570" sldId="270"/>
            <ac:spMk id="9" creationId="{8ABF7838-F31D-40FE-B370-3E0DA4437EAF}"/>
          </ac:spMkLst>
        </pc:spChg>
        <pc:spChg chg="add del mod">
          <ac:chgData name="Gastbenutzer" userId="" providerId="Windows Live" clId="Web-{BF07582A-EE30-4F10-A254-67704CF2DCC1}" dt="2021-03-09T19:06:50.225" v="59"/>
          <ac:spMkLst>
            <pc:docMk/>
            <pc:sldMk cId="227930570" sldId="270"/>
            <ac:spMk id="12" creationId="{D1D56674-F064-4330-92B6-E55C77E8340D}"/>
          </ac:spMkLst>
        </pc:spChg>
        <pc:spChg chg="add del mod">
          <ac:chgData name="Gastbenutzer" userId="" providerId="Windows Live" clId="Web-{BF07582A-EE30-4F10-A254-67704CF2DCC1}" dt="2021-03-09T19:07:06.647" v="61"/>
          <ac:spMkLst>
            <pc:docMk/>
            <pc:sldMk cId="227930570" sldId="270"/>
            <ac:spMk id="15" creationId="{AA77C4E7-71F0-45B3-8FBD-4B2B1E1C9C1C}"/>
          </ac:spMkLst>
        </pc:spChg>
        <pc:spChg chg="add mod">
          <ac:chgData name="Gastbenutzer" userId="" providerId="Windows Live" clId="Web-{BF07582A-EE30-4F10-A254-67704CF2DCC1}" dt="2021-03-09T19:41:28.229" v="298" actId="20577"/>
          <ac:spMkLst>
            <pc:docMk/>
            <pc:sldMk cId="227930570" sldId="270"/>
            <ac:spMk id="18" creationId="{2949F756-A8F3-4E6B-8C63-25215433A02E}"/>
          </ac:spMkLst>
        </pc:spChg>
        <pc:graphicFrameChg chg="add del mod ord modGraphic">
          <ac:chgData name="Gastbenutzer" userId="" providerId="Windows Live" clId="Web-{BF07582A-EE30-4F10-A254-67704CF2DCC1}" dt="2021-03-09T19:03:06.517" v="37"/>
          <ac:graphicFrameMkLst>
            <pc:docMk/>
            <pc:sldMk cId="227930570" sldId="270"/>
            <ac:graphicFrameMk id="7" creationId="{3CF5ECF2-023D-4334-9185-A3EB53622735}"/>
          </ac:graphicFrameMkLst>
        </pc:graphicFrameChg>
        <pc:graphicFrameChg chg="add del mod ord modGraphic">
          <ac:chgData name="Gastbenutzer" userId="" providerId="Windows Live" clId="Web-{BF07582A-EE30-4F10-A254-67704CF2DCC1}" dt="2021-03-09T19:06:29.178" v="58"/>
          <ac:graphicFrameMkLst>
            <pc:docMk/>
            <pc:sldMk cId="227930570" sldId="270"/>
            <ac:graphicFrameMk id="10" creationId="{3E0DAAA7-1807-42D8-BFDE-F32A3D086137}"/>
          </ac:graphicFrameMkLst>
        </pc:graphicFrameChg>
        <pc:graphicFrameChg chg="add del mod ord modGraphic">
          <ac:chgData name="Gastbenutzer" userId="" providerId="Windows Live" clId="Web-{BF07582A-EE30-4F10-A254-67704CF2DCC1}" dt="2021-03-09T19:06:56.897" v="60"/>
          <ac:graphicFrameMkLst>
            <pc:docMk/>
            <pc:sldMk cId="227930570" sldId="270"/>
            <ac:graphicFrameMk id="13" creationId="{A7C19E7C-3C5D-4BDA-A943-E389284D0753}"/>
          </ac:graphicFrameMkLst>
        </pc:graphicFrameChg>
        <pc:graphicFrameChg chg="add del mod ord modGraphic">
          <ac:chgData name="Gastbenutzer" userId="" providerId="Windows Live" clId="Web-{BF07582A-EE30-4F10-A254-67704CF2DCC1}" dt="2021-03-09T19:08:52.181" v="79"/>
          <ac:graphicFrameMkLst>
            <pc:docMk/>
            <pc:sldMk cId="227930570" sldId="270"/>
            <ac:graphicFrameMk id="16" creationId="{EF074050-F09E-46A9-9806-D911AEA1D0B4}"/>
          </ac:graphicFrameMkLst>
        </pc:graphicFrameChg>
      </pc:sldChg>
      <pc:sldChg chg="addSp modSp new">
        <pc:chgData name="Gastbenutzer" userId="" providerId="Windows Live" clId="Web-{BF07582A-EE30-4F10-A254-67704CF2DCC1}" dt="2021-03-09T20:24:55.247" v="359" actId="1076"/>
        <pc:sldMkLst>
          <pc:docMk/>
          <pc:sldMk cId="3633767090" sldId="271"/>
        </pc:sldMkLst>
        <pc:spChg chg="mod">
          <ac:chgData name="Gastbenutzer" userId="" providerId="Windows Live" clId="Web-{BF07582A-EE30-4F10-A254-67704CF2DCC1}" dt="2021-03-09T19:57:28.237" v="329" actId="20577"/>
          <ac:spMkLst>
            <pc:docMk/>
            <pc:sldMk cId="3633767090" sldId="271"/>
            <ac:spMk id="2" creationId="{A0FD1A46-C403-4777-8B18-6C5B4FE93411}"/>
          </ac:spMkLst>
        </pc:spChg>
        <pc:spChg chg="mod">
          <ac:chgData name="Gastbenutzer" userId="" providerId="Windows Live" clId="Web-{BF07582A-EE30-4F10-A254-67704CF2DCC1}" dt="2021-03-09T20:24:17.012" v="353" actId="20577"/>
          <ac:spMkLst>
            <pc:docMk/>
            <pc:sldMk cId="3633767090" sldId="271"/>
            <ac:spMk id="3" creationId="{8CC1850D-B580-4CAB-83E2-CA7D3D577EA8}"/>
          </ac:spMkLst>
        </pc:spChg>
        <pc:picChg chg="add mod">
          <ac:chgData name="Gastbenutzer" userId="" providerId="Windows Live" clId="Web-{BF07582A-EE30-4F10-A254-67704CF2DCC1}" dt="2021-03-09T20:24:55.247" v="359" actId="1076"/>
          <ac:picMkLst>
            <pc:docMk/>
            <pc:sldMk cId="3633767090" sldId="271"/>
            <ac:picMk id="7" creationId="{996487FC-FEBA-43C6-9740-E4A7D978D9DE}"/>
          </ac:picMkLst>
        </pc:picChg>
      </pc:sldChg>
      <pc:sldChg chg="modSp new">
        <pc:chgData name="Gastbenutzer" userId="" providerId="Windows Live" clId="Web-{BF07582A-EE30-4F10-A254-67704CF2DCC1}" dt="2021-03-09T20:43:52.198" v="388" actId="20577"/>
        <pc:sldMkLst>
          <pc:docMk/>
          <pc:sldMk cId="3303540683" sldId="272"/>
        </pc:sldMkLst>
        <pc:spChg chg="mod">
          <ac:chgData name="Gastbenutzer" userId="" providerId="Windows Live" clId="Web-{BF07582A-EE30-4F10-A254-67704CF2DCC1}" dt="2021-03-09T20:34:17.683" v="379" actId="20577"/>
          <ac:spMkLst>
            <pc:docMk/>
            <pc:sldMk cId="3303540683" sldId="272"/>
            <ac:spMk id="2" creationId="{03E38F90-8318-4941-ABA4-ED812B925355}"/>
          </ac:spMkLst>
        </pc:spChg>
        <pc:spChg chg="mod">
          <ac:chgData name="Gastbenutzer" userId="" providerId="Windows Live" clId="Web-{BF07582A-EE30-4F10-A254-67704CF2DCC1}" dt="2021-03-09T20:43:52.198" v="388" actId="20577"/>
          <ac:spMkLst>
            <pc:docMk/>
            <pc:sldMk cId="3303540683" sldId="272"/>
            <ac:spMk id="3" creationId="{BDD791D7-8960-41B0-912B-69A7275DE739}"/>
          </ac:spMkLst>
        </pc:spChg>
      </pc:sldChg>
    </pc:docChg>
  </pc:docChgLst>
  <pc:docChgLst>
    <pc:chgData name="Guest User" providerId="Windows Live" clId="Web-{17702815-68FA-4E0C-A8DB-21AF5316F7EF}"/>
    <pc:docChg chg="modSld">
      <pc:chgData name="Guest User" userId="" providerId="Windows Live" clId="Web-{17702815-68FA-4E0C-A8DB-21AF5316F7EF}" dt="2021-03-09T12:50:31.356" v="147" actId="20577"/>
      <pc:docMkLst>
        <pc:docMk/>
      </pc:docMkLst>
      <pc:sldChg chg="addSp delSp modSp">
        <pc:chgData name="Guest User" userId="" providerId="Windows Live" clId="Web-{17702815-68FA-4E0C-A8DB-21AF5316F7EF}" dt="2021-03-09T12:50:31.356" v="147" actId="20577"/>
        <pc:sldMkLst>
          <pc:docMk/>
          <pc:sldMk cId="1548089322" sldId="256"/>
        </pc:sldMkLst>
        <pc:spChg chg="mod">
          <ac:chgData name="Guest User" userId="" providerId="Windows Live" clId="Web-{17702815-68FA-4E0C-A8DB-21AF5316F7EF}" dt="2021-03-09T12:50:31.356" v="147" actId="20577"/>
          <ac:spMkLst>
            <pc:docMk/>
            <pc:sldMk cId="1548089322" sldId="256"/>
            <ac:spMk id="2" creationId="{00000000-0000-0000-0000-000000000000}"/>
          </ac:spMkLst>
        </pc:spChg>
        <pc:spChg chg="mod">
          <ac:chgData name="Guest User" userId="" providerId="Windows Live" clId="Web-{17702815-68FA-4E0C-A8DB-21AF5316F7EF}" dt="2021-03-09T12:49:36.823" v="115" actId="20577"/>
          <ac:spMkLst>
            <pc:docMk/>
            <pc:sldMk cId="1548089322" sldId="256"/>
            <ac:spMk id="12" creationId="{00000000-0000-0000-0000-000000000000}"/>
          </ac:spMkLst>
        </pc:spChg>
        <pc:spChg chg="mod">
          <ac:chgData name="Guest User" userId="" providerId="Windows Live" clId="Web-{17702815-68FA-4E0C-A8DB-21AF5316F7EF}" dt="2021-03-09T12:49:22.651" v="106" actId="14100"/>
          <ac:spMkLst>
            <pc:docMk/>
            <pc:sldMk cId="1548089322" sldId="256"/>
            <ac:spMk id="13" creationId="{00000000-0000-0000-0000-000000000000}"/>
          </ac:spMkLst>
        </pc:spChg>
        <pc:spChg chg="add del">
          <ac:chgData name="Guest User" userId="" providerId="Windows Live" clId="Web-{17702815-68FA-4E0C-A8DB-21AF5316F7EF}" dt="2021-03-09T12:50:12.496" v="139"/>
          <ac:spMkLst>
            <pc:docMk/>
            <pc:sldMk cId="1548089322" sldId="256"/>
            <ac:spMk id="14" creationId="{00000000-0000-0000-0000-000000000000}"/>
          </ac:spMkLst>
        </pc:spChg>
        <pc:spChg chg="mod">
          <ac:chgData name="Guest User" userId="" providerId="Windows Live" clId="Web-{17702815-68FA-4E0C-A8DB-21AF5316F7EF}" dt="2021-03-09T12:50:02.590" v="137" actId="20577"/>
          <ac:spMkLst>
            <pc:docMk/>
            <pc:sldMk cId="1548089322" sldId="256"/>
            <ac:spMk id="16" creationId="{00000000-0000-0000-0000-000000000000}"/>
          </ac:spMkLst>
        </pc:spChg>
      </pc:sldChg>
    </pc:docChg>
  </pc:docChgLst>
  <pc:docChgLst>
    <pc:chgData name="pascal kautzmann" userId="0696482965145041" providerId="LiveId" clId="{92633F6B-B924-4262-AD16-44189731F6AC}"/>
    <pc:docChg chg="undo redo custSel addSld modSld">
      <pc:chgData name="pascal kautzmann" userId="0696482965145041" providerId="LiveId" clId="{92633F6B-B924-4262-AD16-44189731F6AC}" dt="2021-03-11T09:43:40.885" v="777"/>
      <pc:docMkLst>
        <pc:docMk/>
      </pc:docMkLst>
      <pc:sldChg chg="addSp delSp modSp new mod modNotesTx">
        <pc:chgData name="pascal kautzmann" userId="0696482965145041" providerId="LiveId" clId="{92633F6B-B924-4262-AD16-44189731F6AC}" dt="2021-03-11T09:42:36.456" v="773" actId="20577"/>
        <pc:sldMkLst>
          <pc:docMk/>
          <pc:sldMk cId="2470528262" sldId="265"/>
        </pc:sldMkLst>
        <pc:spChg chg="mod">
          <ac:chgData name="pascal kautzmann" userId="0696482965145041" providerId="LiveId" clId="{92633F6B-B924-4262-AD16-44189731F6AC}" dt="2021-03-09T09:40:17.735" v="588" actId="790"/>
          <ac:spMkLst>
            <pc:docMk/>
            <pc:sldMk cId="2470528262" sldId="265"/>
            <ac:spMk id="2" creationId="{0225C770-CD43-4DBC-8D13-C48AABC17393}"/>
          </ac:spMkLst>
        </pc:spChg>
        <pc:spChg chg="mod">
          <ac:chgData name="pascal kautzmann" userId="0696482965145041" providerId="LiveId" clId="{92633F6B-B924-4262-AD16-44189731F6AC}" dt="2021-03-11T09:42:36.456" v="773" actId="20577"/>
          <ac:spMkLst>
            <pc:docMk/>
            <pc:sldMk cId="2470528262" sldId="265"/>
            <ac:spMk id="3" creationId="{E25B06A5-3C09-4B2C-83BE-4E0F61DA36BF}"/>
          </ac:spMkLst>
        </pc:spChg>
        <pc:spChg chg="add del">
          <ac:chgData name="pascal kautzmann" userId="0696482965145041" providerId="LiveId" clId="{92633F6B-B924-4262-AD16-44189731F6AC}" dt="2021-03-11T09:42:22.199" v="762"/>
          <ac:spMkLst>
            <pc:docMk/>
            <pc:sldMk cId="2470528262" sldId="265"/>
            <ac:spMk id="7" creationId="{3AB5844A-C686-4CE7-93F5-C56A916A53A9}"/>
          </ac:spMkLst>
        </pc:spChg>
        <pc:spChg chg="add del">
          <ac:chgData name="pascal kautzmann" userId="0696482965145041" providerId="LiveId" clId="{92633F6B-B924-4262-AD16-44189731F6AC}" dt="2021-03-11T09:42:24.381" v="764"/>
          <ac:spMkLst>
            <pc:docMk/>
            <pc:sldMk cId="2470528262" sldId="265"/>
            <ac:spMk id="8" creationId="{815ED4B3-FBE3-4377-B217-996B39A858A5}"/>
          </ac:spMkLst>
        </pc:spChg>
        <pc:spChg chg="add del">
          <ac:chgData name="pascal kautzmann" userId="0696482965145041" providerId="LiveId" clId="{92633F6B-B924-4262-AD16-44189731F6AC}" dt="2021-03-11T09:42:29.521" v="766"/>
          <ac:spMkLst>
            <pc:docMk/>
            <pc:sldMk cId="2470528262" sldId="265"/>
            <ac:spMk id="10" creationId="{30D243A8-44F8-4C23-8820-410CF8B936F4}"/>
          </ac:spMkLst>
        </pc:spChg>
        <pc:graphicFrameChg chg="add del mod">
          <ac:chgData name="pascal kautzmann" userId="0696482965145041" providerId="LiveId" clId="{92633F6B-B924-4262-AD16-44189731F6AC}" dt="2021-03-10T08:23:46.208" v="645" actId="478"/>
          <ac:graphicFrameMkLst>
            <pc:docMk/>
            <pc:sldMk cId="2470528262" sldId="265"/>
            <ac:graphicFrameMk id="7" creationId="{B26274B3-DF44-490B-93B3-A9E13E2351B4}"/>
          </ac:graphicFrameMkLst>
        </pc:graphicFrameChg>
        <pc:picChg chg="add mod">
          <ac:chgData name="pascal kautzmann" userId="0696482965145041" providerId="LiveId" clId="{92633F6B-B924-4262-AD16-44189731F6AC}" dt="2021-03-10T08:24:03.121" v="652" actId="1076"/>
          <ac:picMkLst>
            <pc:docMk/>
            <pc:sldMk cId="2470528262" sldId="265"/>
            <ac:picMk id="9" creationId="{31F500AE-8A3A-4A79-8097-8160475C2A8D}"/>
          </ac:picMkLst>
        </pc:picChg>
      </pc:sldChg>
      <pc:sldChg chg="addSp delSp modSp new mod modClrScheme chgLayout">
        <pc:chgData name="pascal kautzmann" userId="0696482965145041" providerId="LiveId" clId="{92633F6B-B924-4262-AD16-44189731F6AC}" dt="2021-03-10T08:38:22.635" v="744" actId="20577"/>
        <pc:sldMkLst>
          <pc:docMk/>
          <pc:sldMk cId="3414737684" sldId="266"/>
        </pc:sldMkLst>
        <pc:spChg chg="mod ord">
          <ac:chgData name="pascal kautzmann" userId="0696482965145041" providerId="LiveId" clId="{92633F6B-B924-4262-AD16-44189731F6AC}" dt="2021-03-09T09:20:48.999" v="180" actId="20577"/>
          <ac:spMkLst>
            <pc:docMk/>
            <pc:sldMk cId="3414737684" sldId="266"/>
            <ac:spMk id="2" creationId="{2B4D2358-DA89-497C-BE17-3FB551391ECD}"/>
          </ac:spMkLst>
        </pc:spChg>
        <pc:spChg chg="del 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3" creationId="{2F8B86E5-ADF9-4022-A374-4151E8830957}"/>
          </ac:spMkLst>
        </pc:spChg>
        <pc:spChg chg="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4" creationId="{B50713DD-F197-4DF9-A278-9FBE292702E5}"/>
          </ac:spMkLst>
        </pc:spChg>
        <pc:spChg chg="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5" creationId="{74CAAEAA-AA86-4822-A61E-B5617FF3B917}"/>
          </ac:spMkLst>
        </pc:spChg>
        <pc:spChg chg="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6" creationId="{F8C5F904-711F-4470-99A6-37C28E3ABF6E}"/>
          </ac:spMkLst>
        </pc:spChg>
        <pc:spChg chg="add mod ord">
          <ac:chgData name="pascal kautzmann" userId="0696482965145041" providerId="LiveId" clId="{92633F6B-B924-4262-AD16-44189731F6AC}" dt="2021-03-10T08:38:22.635" v="744" actId="20577"/>
          <ac:spMkLst>
            <pc:docMk/>
            <pc:sldMk cId="3414737684" sldId="266"/>
            <ac:spMk id="7" creationId="{385BC3AD-617F-4CFC-9CD2-CB53C8E28A0C}"/>
          </ac:spMkLst>
        </pc:spChg>
        <pc:picChg chg="add mod">
          <ac:chgData name="pascal kautzmann" userId="0696482965145041" providerId="LiveId" clId="{92633F6B-B924-4262-AD16-44189731F6AC}" dt="2021-03-10T08:32:06.893" v="693" actId="14100"/>
          <ac:picMkLst>
            <pc:docMk/>
            <pc:sldMk cId="3414737684" sldId="266"/>
            <ac:picMk id="8" creationId="{30A2EAF5-BF28-4519-91BF-A07DA4B1F87D}"/>
          </ac:picMkLst>
        </pc:picChg>
        <pc:picChg chg="add del mod">
          <ac:chgData name="pascal kautzmann" userId="0696482965145041" providerId="LiveId" clId="{92633F6B-B924-4262-AD16-44189731F6AC}" dt="2021-03-10T08:21:55.707" v="644" actId="478"/>
          <ac:picMkLst>
            <pc:docMk/>
            <pc:sldMk cId="3414737684" sldId="266"/>
            <ac:picMk id="10" creationId="{69A228CD-1C25-45C4-8153-1D4A97019037}"/>
          </ac:picMkLst>
        </pc:picChg>
        <pc:picChg chg="add del mod">
          <ac:chgData name="pascal kautzmann" userId="0696482965145041" providerId="LiveId" clId="{92633F6B-B924-4262-AD16-44189731F6AC}" dt="2021-03-10T08:14:55.669" v="617" actId="478"/>
          <ac:picMkLst>
            <pc:docMk/>
            <pc:sldMk cId="3414737684" sldId="266"/>
            <ac:picMk id="12" creationId="{D4B333F3-0924-4E34-8C03-09640D9038A7}"/>
          </ac:picMkLst>
        </pc:picChg>
        <pc:picChg chg="add del mod">
          <ac:chgData name="pascal kautzmann" userId="0696482965145041" providerId="LiveId" clId="{92633F6B-B924-4262-AD16-44189731F6AC}" dt="2021-03-10T08:15:05.156" v="620" actId="478"/>
          <ac:picMkLst>
            <pc:docMk/>
            <pc:sldMk cId="3414737684" sldId="266"/>
            <ac:picMk id="14" creationId="{EAAC0ABF-0CC6-4BF6-9BA8-CBE7FAB064D0}"/>
          </ac:picMkLst>
        </pc:picChg>
      </pc:sldChg>
      <pc:sldChg chg="addSp modSp new mod modClrScheme chgLayout modNotesTx">
        <pc:chgData name="pascal kautzmann" userId="0696482965145041" providerId="LiveId" clId="{92633F6B-B924-4262-AD16-44189731F6AC}" dt="2021-03-10T08:28:04.008" v="659" actId="207"/>
        <pc:sldMkLst>
          <pc:docMk/>
          <pc:sldMk cId="1051027885" sldId="267"/>
        </pc:sldMkLst>
        <pc:spChg chg="mod ord">
          <ac:chgData name="pascal kautzmann" userId="0696482965145041" providerId="LiveId" clId="{92633F6B-B924-4262-AD16-44189731F6AC}" dt="2021-03-09T09:24:04.731" v="340" actId="700"/>
          <ac:spMkLst>
            <pc:docMk/>
            <pc:sldMk cId="1051027885" sldId="267"/>
            <ac:spMk id="2" creationId="{B295FA55-AA82-406D-A1CE-EFE89274CA82}"/>
          </ac:spMkLst>
        </pc:spChg>
        <pc:spChg chg="mod ord">
          <ac:chgData name="pascal kautzmann" userId="0696482965145041" providerId="LiveId" clId="{92633F6B-B924-4262-AD16-44189731F6AC}" dt="2021-03-09T09:24:04.731" v="340" actId="700"/>
          <ac:spMkLst>
            <pc:docMk/>
            <pc:sldMk cId="1051027885" sldId="267"/>
            <ac:spMk id="3" creationId="{B6593CE9-7331-408D-BEBF-A56EDF5A1A15}"/>
          </ac:spMkLst>
        </pc:spChg>
        <pc:spChg chg="mod ord">
          <ac:chgData name="pascal kautzmann" userId="0696482965145041" providerId="LiveId" clId="{92633F6B-B924-4262-AD16-44189731F6AC}" dt="2021-03-09T09:24:04.731" v="340" actId="700"/>
          <ac:spMkLst>
            <pc:docMk/>
            <pc:sldMk cId="1051027885" sldId="267"/>
            <ac:spMk id="4" creationId="{6CBC10AA-954B-4B35-8B4A-8FBB57B3482B}"/>
          </ac:spMkLst>
        </pc:spChg>
        <pc:spChg chg="add mod ord">
          <ac:chgData name="pascal kautzmann" userId="0696482965145041" providerId="LiveId" clId="{92633F6B-B924-4262-AD16-44189731F6AC}" dt="2021-03-09T09:24:54.899" v="359" actId="20577"/>
          <ac:spMkLst>
            <pc:docMk/>
            <pc:sldMk cId="1051027885" sldId="267"/>
            <ac:spMk id="5" creationId="{631E5C9F-50EE-4BA3-B042-F15A9F132D32}"/>
          </ac:spMkLst>
        </pc:spChg>
        <pc:spChg chg="add mod ord">
          <ac:chgData name="pascal kautzmann" userId="0696482965145041" providerId="LiveId" clId="{92633F6B-B924-4262-AD16-44189731F6AC}" dt="2021-03-10T08:28:04.008" v="659" actId="207"/>
          <ac:spMkLst>
            <pc:docMk/>
            <pc:sldMk cId="1051027885" sldId="267"/>
            <ac:spMk id="6" creationId="{8A8F0044-8776-419B-A263-8023BAD70E5E}"/>
          </ac:spMkLst>
        </pc:spChg>
      </pc:sldChg>
      <pc:sldChg chg="addSp modSp new mod modClrScheme chgLayout">
        <pc:chgData name="pascal kautzmann" userId="0696482965145041" providerId="LiveId" clId="{92633F6B-B924-4262-AD16-44189731F6AC}" dt="2021-03-10T08:48:31.379" v="749" actId="1076"/>
        <pc:sldMkLst>
          <pc:docMk/>
          <pc:sldMk cId="1486667582" sldId="268"/>
        </pc:sldMkLst>
        <pc:spChg chg="mod ord">
          <ac:chgData name="pascal kautzmann" userId="0696482965145041" providerId="LiveId" clId="{92633F6B-B924-4262-AD16-44189731F6AC}" dt="2021-03-09T09:38:42.116" v="550" actId="700"/>
          <ac:spMkLst>
            <pc:docMk/>
            <pc:sldMk cId="1486667582" sldId="268"/>
            <ac:spMk id="2" creationId="{C75B6E5C-A5AF-4BAC-8E40-28D3A5B7D1FF}"/>
          </ac:spMkLst>
        </pc:spChg>
        <pc:spChg chg="mod ord">
          <ac:chgData name="pascal kautzmann" userId="0696482965145041" providerId="LiveId" clId="{92633F6B-B924-4262-AD16-44189731F6AC}" dt="2021-03-09T09:38:42.116" v="550" actId="700"/>
          <ac:spMkLst>
            <pc:docMk/>
            <pc:sldMk cId="1486667582" sldId="268"/>
            <ac:spMk id="3" creationId="{F86EA368-E5CB-4389-A072-3A7B199C6305}"/>
          </ac:spMkLst>
        </pc:spChg>
        <pc:spChg chg="mod ord">
          <ac:chgData name="pascal kautzmann" userId="0696482965145041" providerId="LiveId" clId="{92633F6B-B924-4262-AD16-44189731F6AC}" dt="2021-03-09T09:38:42.116" v="550" actId="700"/>
          <ac:spMkLst>
            <pc:docMk/>
            <pc:sldMk cId="1486667582" sldId="268"/>
            <ac:spMk id="4" creationId="{40E3E50F-AC41-4D35-9EFB-E16565178167}"/>
          </ac:spMkLst>
        </pc:spChg>
        <pc:spChg chg="add mod ord">
          <ac:chgData name="pascal kautzmann" userId="0696482965145041" providerId="LiveId" clId="{92633F6B-B924-4262-AD16-44189731F6AC}" dt="2021-03-09T09:38:49.940" v="559" actId="20577"/>
          <ac:spMkLst>
            <pc:docMk/>
            <pc:sldMk cId="1486667582" sldId="268"/>
            <ac:spMk id="5" creationId="{1900BDC4-0F96-4BA9-9993-B802934A98B2}"/>
          </ac:spMkLst>
        </pc:spChg>
        <pc:spChg chg="add mod ord">
          <ac:chgData name="pascal kautzmann" userId="0696482965145041" providerId="LiveId" clId="{92633F6B-B924-4262-AD16-44189731F6AC}" dt="2021-03-10T08:33:23.899" v="699" actId="20577"/>
          <ac:spMkLst>
            <pc:docMk/>
            <pc:sldMk cId="1486667582" sldId="268"/>
            <ac:spMk id="6" creationId="{7F7D5677-B9BB-4525-A8A8-101BB5F60399}"/>
          </ac:spMkLst>
        </pc:spChg>
        <pc:picChg chg="add mod">
          <ac:chgData name="pascal kautzmann" userId="0696482965145041" providerId="LiveId" clId="{92633F6B-B924-4262-AD16-44189731F6AC}" dt="2021-03-10T08:48:31.379" v="749" actId="1076"/>
          <ac:picMkLst>
            <pc:docMk/>
            <pc:sldMk cId="1486667582" sldId="268"/>
            <ac:picMk id="8" creationId="{04D91209-0904-4982-BA5C-88A1EA4BF9DF}"/>
          </ac:picMkLst>
        </pc:picChg>
        <pc:picChg chg="add mod">
          <ac:chgData name="pascal kautzmann" userId="0696482965145041" providerId="LiveId" clId="{92633F6B-B924-4262-AD16-44189731F6AC}" dt="2021-03-10T08:35:37.505" v="705" actId="1076"/>
          <ac:picMkLst>
            <pc:docMk/>
            <pc:sldMk cId="1486667582" sldId="268"/>
            <ac:picMk id="10" creationId="{BC247E6D-4852-4978-8B97-3C5B70D240B4}"/>
          </ac:picMkLst>
        </pc:picChg>
      </pc:sldChg>
      <pc:sldChg chg="modSp mod">
        <pc:chgData name="pascal kautzmann" userId="0696482965145041" providerId="LiveId" clId="{92633F6B-B924-4262-AD16-44189731F6AC}" dt="2021-03-11T09:43:40.885" v="777"/>
        <pc:sldMkLst>
          <pc:docMk/>
          <pc:sldMk cId="227930570" sldId="270"/>
        </pc:sldMkLst>
        <pc:spChg chg="mod">
          <ac:chgData name="pascal kautzmann" userId="0696482965145041" providerId="LiveId" clId="{92633F6B-B924-4262-AD16-44189731F6AC}" dt="2021-03-11T09:43:40.885" v="777"/>
          <ac:spMkLst>
            <pc:docMk/>
            <pc:sldMk cId="227930570" sldId="270"/>
            <ac:spMk id="6" creationId="{660476F2-0E78-481A-82D9-B20E9E6DDB5F}"/>
          </ac:spMkLst>
        </pc:spChg>
      </pc:sldChg>
    </pc:docChg>
  </pc:docChgLst>
  <pc:docChgLst>
    <pc:chgData name="Guest User" providerId="Windows Live" clId="Web-{26EB7FB7-A91D-4D02-9229-465EFF3D95DF}"/>
    <pc:docChg chg="addSld delSld modSld sldOrd">
      <pc:chgData name="Guest User" userId="" providerId="Windows Live" clId="Web-{26EB7FB7-A91D-4D02-9229-465EFF3D95DF}" dt="2021-03-10T19:51:06.798" v="385" actId="20577"/>
      <pc:docMkLst>
        <pc:docMk/>
      </pc:docMkLst>
      <pc:sldChg chg="del">
        <pc:chgData name="Guest User" userId="" providerId="Windows Live" clId="Web-{26EB7FB7-A91D-4D02-9229-465EFF3D95DF}" dt="2021-03-10T19:23:02.879" v="0"/>
        <pc:sldMkLst>
          <pc:docMk/>
          <pc:sldMk cId="3303108006" sldId="259"/>
        </pc:sldMkLst>
      </pc:sldChg>
      <pc:sldChg chg="modSp ord">
        <pc:chgData name="Guest User" userId="" providerId="Windows Live" clId="Web-{26EB7FB7-A91D-4D02-9229-465EFF3D95DF}" dt="2021-03-10T19:27:09.071" v="7" actId="20577"/>
        <pc:sldMkLst>
          <pc:docMk/>
          <pc:sldMk cId="2146683951" sldId="260"/>
        </pc:sldMkLst>
        <pc:spChg chg="mod">
          <ac:chgData name="Guest User" userId="" providerId="Windows Live" clId="Web-{26EB7FB7-A91D-4D02-9229-465EFF3D95DF}" dt="2021-03-10T19:27:09.071" v="7" actId="20577"/>
          <ac:spMkLst>
            <pc:docMk/>
            <pc:sldMk cId="2146683951" sldId="260"/>
            <ac:spMk id="4" creationId="{00000000-0000-0000-0000-000000000000}"/>
          </ac:spMkLst>
        </pc:spChg>
        <pc:spChg chg="mod">
          <ac:chgData name="Guest User" userId="" providerId="Windows Live" clId="Web-{26EB7FB7-A91D-4D02-9229-465EFF3D95DF}" dt="2021-03-10T19:23:34.192" v="3" actId="1076"/>
          <ac:spMkLst>
            <pc:docMk/>
            <pc:sldMk cId="2146683951" sldId="260"/>
            <ac:spMk id="27" creationId="{00000000-0000-0000-0000-000000000000}"/>
          </ac:spMkLst>
        </pc:spChg>
      </pc:sldChg>
      <pc:sldChg chg="modSp ord">
        <pc:chgData name="Guest User" userId="" providerId="Windows Live" clId="Web-{26EB7FB7-A91D-4D02-9229-465EFF3D95DF}" dt="2021-03-10T19:47:04.653" v="378" actId="20577"/>
        <pc:sldMkLst>
          <pc:docMk/>
          <pc:sldMk cId="1466009865" sldId="261"/>
        </pc:sldMkLst>
        <pc:spChg chg="mod">
          <ac:chgData name="Guest User" userId="" providerId="Windows Live" clId="Web-{26EB7FB7-A91D-4D02-9229-465EFF3D95DF}" dt="2021-03-10T19:47:04.653" v="378" actId="20577"/>
          <ac:spMkLst>
            <pc:docMk/>
            <pc:sldMk cId="1466009865" sldId="261"/>
            <ac:spMk id="3" creationId="{D7B9649C-71B5-4815-952B-F9576D724EF4}"/>
          </ac:spMkLst>
        </pc:spChg>
        <pc:spChg chg="mod">
          <ac:chgData name="Guest User" userId="" providerId="Windows Live" clId="Web-{26EB7FB7-A91D-4D02-9229-465EFF3D95DF}" dt="2021-03-10T19:44:47.589" v="345" actId="20577"/>
          <ac:spMkLst>
            <pc:docMk/>
            <pc:sldMk cId="1466009865" sldId="261"/>
            <ac:spMk id="4" creationId="{F398AD1D-0F2E-4614-9710-46B497EF19DC}"/>
          </ac:spMkLst>
        </pc:spChg>
      </pc:sldChg>
      <pc:sldChg chg="modSp">
        <pc:chgData name="Guest User" userId="" providerId="Windows Live" clId="Web-{26EB7FB7-A91D-4D02-9229-465EFF3D95DF}" dt="2021-03-10T19:28:06.166" v="33" actId="20577"/>
        <pc:sldMkLst>
          <pc:docMk/>
          <pc:sldMk cId="3054952224" sldId="262"/>
        </pc:sldMkLst>
        <pc:spChg chg="mod">
          <ac:chgData name="Guest User" userId="" providerId="Windows Live" clId="Web-{26EB7FB7-A91D-4D02-9229-465EFF3D95DF}" dt="2021-03-10T19:28:06.166" v="33" actId="20577"/>
          <ac:spMkLst>
            <pc:docMk/>
            <pc:sldMk cId="3054952224" sldId="262"/>
            <ac:spMk id="3" creationId="{D7B9649C-71B5-4815-952B-F9576D724EF4}"/>
          </ac:spMkLst>
        </pc:spChg>
      </pc:sldChg>
      <pc:sldChg chg="addSp delSp modSp new ord">
        <pc:chgData name="Guest User" userId="" providerId="Windows Live" clId="Web-{26EB7FB7-A91D-4D02-9229-465EFF3D95DF}" dt="2021-03-10T19:45:56.012" v="359" actId="20577"/>
        <pc:sldMkLst>
          <pc:docMk/>
          <pc:sldMk cId="776171183" sldId="273"/>
        </pc:sldMkLst>
        <pc:spChg chg="mod">
          <ac:chgData name="Guest User" userId="" providerId="Windows Live" clId="Web-{26EB7FB7-A91D-4D02-9229-465EFF3D95DF}" dt="2021-03-10T19:33:13.108" v="49" actId="20577"/>
          <ac:spMkLst>
            <pc:docMk/>
            <pc:sldMk cId="776171183" sldId="273"/>
            <ac:spMk id="2" creationId="{CEEE9291-FD00-4DA4-AC37-1353F6D7A04D}"/>
          </ac:spMkLst>
        </pc:spChg>
        <pc:spChg chg="del">
          <ac:chgData name="Guest User" userId="" providerId="Windows Live" clId="Web-{26EB7FB7-A91D-4D02-9229-465EFF3D95DF}" dt="2021-03-10T19:32:52.608" v="36"/>
          <ac:spMkLst>
            <pc:docMk/>
            <pc:sldMk cId="776171183" sldId="273"/>
            <ac:spMk id="3" creationId="{E8A3C1FC-BDAC-4D8C-9636-583C005DEFAD}"/>
          </ac:spMkLst>
        </pc:spChg>
        <pc:spChg chg="mod">
          <ac:chgData name="Guest User" userId="" providerId="Windows Live" clId="Web-{26EB7FB7-A91D-4D02-9229-465EFF3D95DF}" dt="2021-03-10T19:45:51.293" v="358" actId="20577"/>
          <ac:spMkLst>
            <pc:docMk/>
            <pc:sldMk cId="776171183" sldId="273"/>
            <ac:spMk id="4" creationId="{18D29367-C556-4125-8D2C-E15BAC4F54A7}"/>
          </ac:spMkLst>
        </pc:spChg>
        <pc:spChg chg="mod">
          <ac:chgData name="Guest User" userId="" providerId="Windows Live" clId="Web-{26EB7FB7-A91D-4D02-9229-465EFF3D95DF}" dt="2021-03-10T19:45:56.012" v="359" actId="20577"/>
          <ac:spMkLst>
            <pc:docMk/>
            <pc:sldMk cId="776171183" sldId="273"/>
            <ac:spMk id="6" creationId="{555FD490-24D8-402B-AF3F-23B07E3B7737}"/>
          </ac:spMkLst>
        </pc:spChg>
        <pc:spChg chg="add mod">
          <ac:chgData name="Guest User" userId="" providerId="Windows Live" clId="Web-{26EB7FB7-A91D-4D02-9229-465EFF3D95DF}" dt="2021-03-10T19:37:28.144" v="191" actId="20577"/>
          <ac:spMkLst>
            <pc:docMk/>
            <pc:sldMk cId="776171183" sldId="273"/>
            <ac:spMk id="8" creationId="{B9715014-B04E-492F-8FBE-FF444A4BF580}"/>
          </ac:spMkLst>
        </pc:spChg>
        <pc:picChg chg="add mod ord">
          <ac:chgData name="Guest User" userId="" providerId="Windows Live" clId="Web-{26EB7FB7-A91D-4D02-9229-465EFF3D95DF}" dt="2021-03-10T19:37:07.878" v="156" actId="1076"/>
          <ac:picMkLst>
            <pc:docMk/>
            <pc:sldMk cId="776171183" sldId="273"/>
            <ac:picMk id="7" creationId="{7FB8E8A8-BFE2-4878-ABA0-87A4AAA5C3B6}"/>
          </ac:picMkLst>
        </pc:picChg>
      </pc:sldChg>
      <pc:sldChg chg="addSp delSp modSp new">
        <pc:chgData name="Guest User" userId="" providerId="Windows Live" clId="Web-{26EB7FB7-A91D-4D02-9229-465EFF3D95DF}" dt="2021-03-10T19:51:06.798" v="385" actId="20577"/>
        <pc:sldMkLst>
          <pc:docMk/>
          <pc:sldMk cId="3664912720" sldId="274"/>
        </pc:sldMkLst>
        <pc:spChg chg="mod">
          <ac:chgData name="Guest User" userId="" providerId="Windows Live" clId="Web-{26EB7FB7-A91D-4D02-9229-465EFF3D95DF}" dt="2021-03-10T19:38:35.129" v="215" actId="20577"/>
          <ac:spMkLst>
            <pc:docMk/>
            <pc:sldMk cId="3664912720" sldId="274"/>
            <ac:spMk id="2" creationId="{EF3EA8D3-B8A9-4217-BF2A-4636B2606DCB}"/>
          </ac:spMkLst>
        </pc:spChg>
        <pc:spChg chg="del mod">
          <ac:chgData name="Guest User" userId="" providerId="Windows Live" clId="Web-{26EB7FB7-A91D-4D02-9229-465EFF3D95DF}" dt="2021-03-10T19:41:14.585" v="219"/>
          <ac:spMkLst>
            <pc:docMk/>
            <pc:sldMk cId="3664912720" sldId="274"/>
            <ac:spMk id="3" creationId="{007BB2AA-38E6-4221-B65F-3EE1987B72DA}"/>
          </ac:spMkLst>
        </pc:spChg>
        <pc:spChg chg="mod">
          <ac:chgData name="Guest User" userId="" providerId="Windows Live" clId="Web-{26EB7FB7-A91D-4D02-9229-465EFF3D95DF}" dt="2021-03-10T19:44:59.636" v="347" actId="20577"/>
          <ac:spMkLst>
            <pc:docMk/>
            <pc:sldMk cId="3664912720" sldId="274"/>
            <ac:spMk id="4" creationId="{856F74BB-E645-4A28-87A8-FF1561A8A3DB}"/>
          </ac:spMkLst>
        </pc:spChg>
        <pc:spChg chg="mod">
          <ac:chgData name="Guest User" userId="" providerId="Windows Live" clId="Web-{26EB7FB7-A91D-4D02-9229-465EFF3D95DF}" dt="2021-03-10T19:45:40.964" v="356" actId="20577"/>
          <ac:spMkLst>
            <pc:docMk/>
            <pc:sldMk cId="3664912720" sldId="274"/>
            <ac:spMk id="6" creationId="{951EBD28-5A62-4C14-8957-141287A0B432}"/>
          </ac:spMkLst>
        </pc:spChg>
        <pc:spChg chg="add mod">
          <ac:chgData name="Guest User" userId="" providerId="Windows Live" clId="Web-{26EB7FB7-A91D-4D02-9229-465EFF3D95DF}" dt="2021-03-10T19:51:06.798" v="385" actId="20577"/>
          <ac:spMkLst>
            <pc:docMk/>
            <pc:sldMk cId="3664912720" sldId="274"/>
            <ac:spMk id="8" creationId="{010626FF-ABFA-4F20-A494-3D7B0C7D2F91}"/>
          </ac:spMkLst>
        </pc:spChg>
        <pc:picChg chg="add mod ord">
          <ac:chgData name="Guest User" userId="" providerId="Windows Live" clId="Web-{26EB7FB7-A91D-4D02-9229-465EFF3D95DF}" dt="2021-03-10T19:44:09.666" v="341" actId="1076"/>
          <ac:picMkLst>
            <pc:docMk/>
            <pc:sldMk cId="3664912720" sldId="274"/>
            <ac:picMk id="7" creationId="{0BC97381-87CE-4804-8B0F-317EB75CDD34}"/>
          </ac:picMkLst>
        </pc:picChg>
      </pc:sldChg>
    </pc:docChg>
  </pc:docChgLst>
  <pc:docChgLst>
    <pc:chgData clId="Web-{A9678793-B157-4AA2-87A2-C0BD58487E1D}"/>
    <pc:docChg chg="modSld">
      <pc:chgData name="" userId="" providerId="" clId="Web-{A9678793-B157-4AA2-87A2-C0BD58487E1D}" dt="2021-03-11T09:55:02.495" v="0" actId="20577"/>
      <pc:docMkLst>
        <pc:docMk/>
      </pc:docMkLst>
      <pc:sldChg chg="modSp">
        <pc:chgData name="" userId="" providerId="" clId="Web-{A9678793-B157-4AA2-87A2-C0BD58487E1D}" dt="2021-03-11T09:55:02.495" v="0" actId="20577"/>
        <pc:sldMkLst>
          <pc:docMk/>
          <pc:sldMk cId="227930570" sldId="270"/>
        </pc:sldMkLst>
        <pc:spChg chg="mod">
          <ac:chgData name="" userId="" providerId="" clId="Web-{A9678793-B157-4AA2-87A2-C0BD58487E1D}" dt="2021-03-11T09:55:02.495" v="0" actId="20577"/>
          <ac:spMkLst>
            <pc:docMk/>
            <pc:sldMk cId="227930570" sldId="270"/>
            <ac:spMk id="18" creationId="{2949F756-A8F3-4E6B-8C63-25215433A02E}"/>
          </ac:spMkLst>
        </pc:spChg>
      </pc:sldChg>
    </pc:docChg>
  </pc:docChgLst>
  <pc:docChgLst>
    <pc:chgData clId="Web-{D1EEF0AD-C08D-4055-AF85-D74B266347EC}"/>
    <pc:docChg chg="modSld">
      <pc:chgData name="" userId="" providerId="" clId="Web-{D1EEF0AD-C08D-4055-AF85-D74B266347EC}" dt="2021-03-09T16:16:00.252" v="0" actId="20577"/>
      <pc:docMkLst>
        <pc:docMk/>
      </pc:docMkLst>
      <pc:sldChg chg="modSp">
        <pc:chgData name="" userId="" providerId="" clId="Web-{D1EEF0AD-C08D-4055-AF85-D74B266347EC}" dt="2021-03-09T16:16:00.252" v="0" actId="20577"/>
        <pc:sldMkLst>
          <pc:docMk/>
          <pc:sldMk cId="4240963330" sldId="269"/>
        </pc:sldMkLst>
        <pc:spChg chg="mod">
          <ac:chgData name="" userId="" providerId="" clId="Web-{D1EEF0AD-C08D-4055-AF85-D74B266347EC}" dt="2021-03-09T16:16:00.252" v="0" actId="20577"/>
          <ac:spMkLst>
            <pc:docMk/>
            <pc:sldMk cId="4240963330" sldId="269"/>
            <ac:spMk id="3" creationId="{708EBF5E-BC95-4A59-BAEB-FE89F273401D}"/>
          </ac:spMkLst>
        </pc:spChg>
      </pc:sldChg>
    </pc:docChg>
  </pc:docChgLst>
  <pc:docChgLst>
    <pc:chgData name="Guest User" providerId="Windows Live" clId="Web-{078883E4-9B29-453C-911B-0874845E79E6}"/>
    <pc:docChg chg="addSld modSld">
      <pc:chgData name="Guest User" userId="" providerId="Windows Live" clId="Web-{078883E4-9B29-453C-911B-0874845E79E6}" dt="2021-03-10T20:08:29.348" v="290"/>
      <pc:docMkLst>
        <pc:docMk/>
      </pc:docMkLst>
      <pc:sldChg chg="delSp modSp">
        <pc:chgData name="Guest User" userId="" providerId="Windows Live" clId="Web-{078883E4-9B29-453C-911B-0874845E79E6}" dt="2021-03-10T20:08:29.348" v="290"/>
        <pc:sldMkLst>
          <pc:docMk/>
          <pc:sldMk cId="1548089322" sldId="256"/>
        </pc:sldMkLst>
        <pc:spChg chg="del mod">
          <ac:chgData name="Guest User" userId="" providerId="Windows Live" clId="Web-{078883E4-9B29-453C-911B-0874845E79E6}" dt="2021-03-10T20:08:29.348" v="290"/>
          <ac:spMkLst>
            <pc:docMk/>
            <pc:sldMk cId="1548089322" sldId="256"/>
            <ac:spMk id="6" creationId="{00000000-0000-0000-0000-000000000000}"/>
          </ac:spMkLst>
        </pc:spChg>
        <pc:spChg chg="del">
          <ac:chgData name="Guest User" userId="" providerId="Windows Live" clId="Web-{078883E4-9B29-453C-911B-0874845E79E6}" dt="2021-03-10T20:08:09.348" v="285"/>
          <ac:spMkLst>
            <pc:docMk/>
            <pc:sldMk cId="1548089322" sldId="256"/>
            <ac:spMk id="14" creationId="{00000000-0000-0000-0000-000000000000}"/>
          </ac:spMkLst>
        </pc:spChg>
      </pc:sldChg>
      <pc:sldChg chg="modSp">
        <pc:chgData name="Guest User" userId="" providerId="Windows Live" clId="Web-{078883E4-9B29-453C-911B-0874845E79E6}" dt="2021-03-10T19:59:59.151" v="106" actId="20577"/>
        <pc:sldMkLst>
          <pc:docMk/>
          <pc:sldMk cId="2146683951" sldId="260"/>
        </pc:sldMkLst>
        <pc:spChg chg="mod">
          <ac:chgData name="Guest User" userId="" providerId="Windows Live" clId="Web-{078883E4-9B29-453C-911B-0874845E79E6}" dt="2021-03-10T19:59:59.151" v="106" actId="20577"/>
          <ac:spMkLst>
            <pc:docMk/>
            <pc:sldMk cId="2146683951" sldId="260"/>
            <ac:spMk id="4" creationId="{00000000-0000-0000-0000-000000000000}"/>
          </ac:spMkLst>
        </pc:spChg>
      </pc:sldChg>
      <pc:sldChg chg="addSp delSp modSp">
        <pc:chgData name="Guest User" userId="" providerId="Windows Live" clId="Web-{078883E4-9B29-453C-911B-0874845E79E6}" dt="2021-03-10T20:00:12.323" v="112" actId="20577"/>
        <pc:sldMkLst>
          <pc:docMk/>
          <pc:sldMk cId="1466009865" sldId="261"/>
        </pc:sldMkLst>
        <pc:spChg chg="add del mod">
          <ac:chgData name="Guest User" userId="" providerId="Windows Live" clId="Web-{078883E4-9B29-453C-911B-0874845E79E6}" dt="2021-03-10T20:00:12.323" v="112" actId="20577"/>
          <ac:spMkLst>
            <pc:docMk/>
            <pc:sldMk cId="1466009865" sldId="261"/>
            <ac:spMk id="4" creationId="{F398AD1D-0F2E-4614-9710-46B497EF19DC}"/>
          </ac:spMkLst>
        </pc:spChg>
      </pc:sldChg>
      <pc:sldChg chg="modSp">
        <pc:chgData name="Guest User" userId="" providerId="Windows Live" clId="Web-{078883E4-9B29-453C-911B-0874845E79E6}" dt="2021-03-10T20:04:20.390" v="244" actId="20577"/>
        <pc:sldMkLst>
          <pc:docMk/>
          <pc:sldMk cId="3054952224" sldId="262"/>
        </pc:sldMkLst>
        <pc:spChg chg="mod">
          <ac:chgData name="Guest User" userId="" providerId="Windows Live" clId="Web-{078883E4-9B29-453C-911B-0874845E79E6}" dt="2021-03-10T20:04:20.390" v="244" actId="20577"/>
          <ac:spMkLst>
            <pc:docMk/>
            <pc:sldMk cId="3054952224" sldId="262"/>
            <ac:spMk id="4" creationId="{F398AD1D-0F2E-4614-9710-46B497EF19DC}"/>
          </ac:spMkLst>
        </pc:spChg>
      </pc:sldChg>
      <pc:sldChg chg="modSp">
        <pc:chgData name="Guest User" userId="" providerId="Windows Live" clId="Web-{078883E4-9B29-453C-911B-0874845E79E6}" dt="2021-03-10T19:52:32.127" v="21" actId="20577"/>
        <pc:sldMkLst>
          <pc:docMk/>
          <pc:sldMk cId="1527950349" sldId="264"/>
        </pc:sldMkLst>
        <pc:spChg chg="mod">
          <ac:chgData name="Guest User" userId="" providerId="Windows Live" clId="Web-{078883E4-9B29-453C-911B-0874845E79E6}" dt="2021-03-10T19:52:32.127" v="21" actId="20577"/>
          <ac:spMkLst>
            <pc:docMk/>
            <pc:sldMk cId="1527950349" sldId="264"/>
            <ac:spMk id="3" creationId="{D7B9649C-71B5-4815-952B-F9576D724EF4}"/>
          </ac:spMkLst>
        </pc:spChg>
      </pc:sldChg>
      <pc:sldChg chg="modSp">
        <pc:chgData name="Guest User" userId="" providerId="Windows Live" clId="Web-{078883E4-9B29-453C-911B-0874845E79E6}" dt="2021-03-10T20:06:07.049" v="267" actId="20577"/>
        <pc:sldMkLst>
          <pc:docMk/>
          <pc:sldMk cId="2470528262" sldId="265"/>
        </pc:sldMkLst>
        <pc:spChg chg="mod">
          <ac:chgData name="Guest User" userId="" providerId="Windows Live" clId="Web-{078883E4-9B29-453C-911B-0874845E79E6}" dt="2021-03-10T20:01:55.106" v="169" actId="20577"/>
          <ac:spMkLst>
            <pc:docMk/>
            <pc:sldMk cId="2470528262" sldId="265"/>
            <ac:spMk id="4" creationId="{4C4A1C0B-5975-4184-A26A-9423FCBD300F}"/>
          </ac:spMkLst>
        </pc:spChg>
        <pc:spChg chg="mod">
          <ac:chgData name="Guest User" userId="" providerId="Windows Live" clId="Web-{078883E4-9B29-453C-911B-0874845E79E6}" dt="2021-03-10T20:06:07.049" v="267" actId="20577"/>
          <ac:spMkLst>
            <pc:docMk/>
            <pc:sldMk cId="2470528262" sldId="265"/>
            <ac:spMk id="6" creationId="{0326467B-1ADC-40C3-9AEE-4DF5150970EA}"/>
          </ac:spMkLst>
        </pc:spChg>
      </pc:sldChg>
      <pc:sldChg chg="modSp">
        <pc:chgData name="Guest User" userId="" providerId="Windows Live" clId="Web-{078883E4-9B29-453C-911B-0874845E79E6}" dt="2021-03-10T20:06:16.065" v="272" actId="20577"/>
        <pc:sldMkLst>
          <pc:docMk/>
          <pc:sldMk cId="3414737684" sldId="266"/>
        </pc:sldMkLst>
        <pc:spChg chg="mod">
          <ac:chgData name="Guest User" userId="" providerId="Windows Live" clId="Web-{078883E4-9B29-453C-911B-0874845E79E6}" dt="2021-03-10T20:01:47.091" v="165" actId="20577"/>
          <ac:spMkLst>
            <pc:docMk/>
            <pc:sldMk cId="3414737684" sldId="266"/>
            <ac:spMk id="4" creationId="{B50713DD-F197-4DF9-A278-9FBE292702E5}"/>
          </ac:spMkLst>
        </pc:spChg>
        <pc:spChg chg="mod">
          <ac:chgData name="Guest User" userId="" providerId="Windows Live" clId="Web-{078883E4-9B29-453C-911B-0874845E79E6}" dt="2021-03-10T20:06:16.065" v="272" actId="20577"/>
          <ac:spMkLst>
            <pc:docMk/>
            <pc:sldMk cId="3414737684" sldId="266"/>
            <ac:spMk id="6" creationId="{F8C5F904-711F-4470-99A6-37C28E3ABF6E}"/>
          </ac:spMkLst>
        </pc:spChg>
      </pc:sldChg>
      <pc:sldChg chg="modSp">
        <pc:chgData name="Guest User" userId="" providerId="Windows Live" clId="Web-{078883E4-9B29-453C-911B-0874845E79E6}" dt="2021-03-10T20:06:30.643" v="278" actId="20577"/>
        <pc:sldMkLst>
          <pc:docMk/>
          <pc:sldMk cId="1051027885" sldId="267"/>
        </pc:sldMkLst>
        <pc:spChg chg="mod">
          <ac:chgData name="Guest User" userId="" providerId="Windows Live" clId="Web-{078883E4-9B29-453C-911B-0874845E79E6}" dt="2021-03-10T20:01:39.903" v="157" actId="20577"/>
          <ac:spMkLst>
            <pc:docMk/>
            <pc:sldMk cId="1051027885" sldId="267"/>
            <ac:spMk id="2" creationId="{B295FA55-AA82-406D-A1CE-EFE89274CA82}"/>
          </ac:spMkLst>
        </pc:spChg>
        <pc:spChg chg="mod">
          <ac:chgData name="Guest User" userId="" providerId="Windows Live" clId="Web-{078883E4-9B29-453C-911B-0874845E79E6}" dt="2021-03-10T20:06:30.643" v="278" actId="20577"/>
          <ac:spMkLst>
            <pc:docMk/>
            <pc:sldMk cId="1051027885" sldId="267"/>
            <ac:spMk id="4" creationId="{6CBC10AA-954B-4B35-8B4A-8FBB57B3482B}"/>
          </ac:spMkLst>
        </pc:spChg>
      </pc:sldChg>
      <pc:sldChg chg="modSp">
        <pc:chgData name="Guest User" userId="" providerId="Windows Live" clId="Web-{078883E4-9B29-453C-911B-0874845E79E6}" dt="2021-03-10T20:06:49.018" v="284" actId="20577"/>
        <pc:sldMkLst>
          <pc:docMk/>
          <pc:sldMk cId="1486667582" sldId="268"/>
        </pc:sldMkLst>
        <pc:spChg chg="mod">
          <ac:chgData name="Guest User" userId="" providerId="Windows Live" clId="Web-{078883E4-9B29-453C-911B-0874845E79E6}" dt="2021-03-10T20:01:31.622" v="153" actId="20577"/>
          <ac:spMkLst>
            <pc:docMk/>
            <pc:sldMk cId="1486667582" sldId="268"/>
            <ac:spMk id="2" creationId="{C75B6E5C-A5AF-4BAC-8E40-28D3A5B7D1FF}"/>
          </ac:spMkLst>
        </pc:spChg>
        <pc:spChg chg="mod">
          <ac:chgData name="Guest User" userId="" providerId="Windows Live" clId="Web-{078883E4-9B29-453C-911B-0874845E79E6}" dt="2021-03-10T20:06:49.018" v="284" actId="20577"/>
          <ac:spMkLst>
            <pc:docMk/>
            <pc:sldMk cId="1486667582" sldId="268"/>
            <ac:spMk id="4" creationId="{40E3E50F-AC41-4D35-9EFB-E16565178167}"/>
          </ac:spMkLst>
        </pc:spChg>
      </pc:sldChg>
      <pc:sldChg chg="modSp">
        <pc:chgData name="Guest User" userId="" providerId="Windows Live" clId="Web-{078883E4-9B29-453C-911B-0874845E79E6}" dt="2021-03-10T19:58:45.775" v="86" actId="20577"/>
        <pc:sldMkLst>
          <pc:docMk/>
          <pc:sldMk cId="4240963330" sldId="269"/>
        </pc:sldMkLst>
        <pc:spChg chg="mod">
          <ac:chgData name="Guest User" userId="" providerId="Windows Live" clId="Web-{078883E4-9B29-453C-911B-0874845E79E6}" dt="2021-03-10T19:58:45.775" v="86" actId="20577"/>
          <ac:spMkLst>
            <pc:docMk/>
            <pc:sldMk cId="4240963330" sldId="269"/>
            <ac:spMk id="3" creationId="{708EBF5E-BC95-4A59-BAEB-FE89F273401D}"/>
          </ac:spMkLst>
        </pc:spChg>
      </pc:sldChg>
      <pc:sldChg chg="modSp">
        <pc:chgData name="Guest User" userId="" providerId="Windows Live" clId="Web-{078883E4-9B29-453C-911B-0874845E79E6}" dt="2021-03-10T20:04:55.688" v="247" actId="20577"/>
        <pc:sldMkLst>
          <pc:docMk/>
          <pc:sldMk cId="227930570" sldId="270"/>
        </pc:sldMkLst>
        <pc:spChg chg="mod">
          <ac:chgData name="Guest User" userId="" providerId="Windows Live" clId="Web-{078883E4-9B29-453C-911B-0874845E79E6}" dt="2021-03-10T20:03:50.218" v="232" actId="20577"/>
          <ac:spMkLst>
            <pc:docMk/>
            <pc:sldMk cId="227930570" sldId="270"/>
            <ac:spMk id="4" creationId="{5210D2DD-250D-476F-BBC1-77EC59FD1CD2}"/>
          </ac:spMkLst>
        </pc:spChg>
        <pc:spChg chg="mod">
          <ac:chgData name="Guest User" userId="" providerId="Windows Live" clId="Web-{078883E4-9B29-453C-911B-0874845E79E6}" dt="2021-03-10T20:04:55.688" v="247" actId="20577"/>
          <ac:spMkLst>
            <pc:docMk/>
            <pc:sldMk cId="227930570" sldId="270"/>
            <ac:spMk id="6" creationId="{660476F2-0E78-481A-82D9-B20E9E6DDB5F}"/>
          </ac:spMkLst>
        </pc:spChg>
        <pc:spChg chg="mod">
          <ac:chgData name="Guest User" userId="" providerId="Windows Live" clId="Web-{078883E4-9B29-453C-911B-0874845E79E6}" dt="2021-03-10T20:03:41.187" v="228" actId="20577"/>
          <ac:spMkLst>
            <pc:docMk/>
            <pc:sldMk cId="227930570" sldId="270"/>
            <ac:spMk id="18" creationId="{2949F756-A8F3-4E6B-8C63-25215433A02E}"/>
          </ac:spMkLst>
        </pc:spChg>
      </pc:sldChg>
      <pc:sldChg chg="modSp">
        <pc:chgData name="Guest User" userId="" providerId="Windows Live" clId="Web-{078883E4-9B29-453C-911B-0874845E79E6}" dt="2021-03-10T20:05:17.860" v="259" actId="20577"/>
        <pc:sldMkLst>
          <pc:docMk/>
          <pc:sldMk cId="3633767090" sldId="271"/>
        </pc:sldMkLst>
        <pc:spChg chg="mod">
          <ac:chgData name="Guest User" userId="" providerId="Windows Live" clId="Web-{078883E4-9B29-453C-911B-0874845E79E6}" dt="2021-03-10T20:02:20.826" v="181" actId="20577"/>
          <ac:spMkLst>
            <pc:docMk/>
            <pc:sldMk cId="3633767090" sldId="271"/>
            <ac:spMk id="4" creationId="{FA13EC0C-D028-455D-801A-496345100CDA}"/>
          </ac:spMkLst>
        </pc:spChg>
        <pc:spChg chg="mod">
          <ac:chgData name="Guest User" userId="" providerId="Windows Live" clId="Web-{078883E4-9B29-453C-911B-0874845E79E6}" dt="2021-03-10T20:05:17.860" v="259" actId="20577"/>
          <ac:spMkLst>
            <pc:docMk/>
            <pc:sldMk cId="3633767090" sldId="271"/>
            <ac:spMk id="6" creationId="{04119057-26E8-4CC2-B1A4-62EDE0C0F178}"/>
          </ac:spMkLst>
        </pc:spChg>
      </pc:sldChg>
      <pc:sldChg chg="modSp">
        <pc:chgData name="Guest User" userId="" providerId="Windows Live" clId="Web-{078883E4-9B29-453C-911B-0874845E79E6}" dt="2021-03-10T20:05:32.579" v="264" actId="20577"/>
        <pc:sldMkLst>
          <pc:docMk/>
          <pc:sldMk cId="3303540683" sldId="272"/>
        </pc:sldMkLst>
        <pc:spChg chg="mod">
          <ac:chgData name="Guest User" userId="" providerId="Windows Live" clId="Web-{078883E4-9B29-453C-911B-0874845E79E6}" dt="2021-03-10T20:02:14.810" v="173" actId="20577"/>
          <ac:spMkLst>
            <pc:docMk/>
            <pc:sldMk cId="3303540683" sldId="272"/>
            <ac:spMk id="4" creationId="{8253D737-A97C-4E0F-9A0C-34C763F60974}"/>
          </ac:spMkLst>
        </pc:spChg>
        <pc:spChg chg="mod">
          <ac:chgData name="Guest User" userId="" providerId="Windows Live" clId="Web-{078883E4-9B29-453C-911B-0874845E79E6}" dt="2021-03-10T20:05:32.579" v="264" actId="20577"/>
          <ac:spMkLst>
            <pc:docMk/>
            <pc:sldMk cId="3303540683" sldId="272"/>
            <ac:spMk id="6" creationId="{50DA3233-6BA6-462E-9504-A2B97105658E}"/>
          </ac:spMkLst>
        </pc:spChg>
      </pc:sldChg>
      <pc:sldChg chg="addSp delSp modSp new">
        <pc:chgData name="Guest User" userId="" providerId="Windows Live" clId="Web-{078883E4-9B29-453C-911B-0874845E79E6}" dt="2021-03-10T20:01:14.481" v="147" actId="20577"/>
        <pc:sldMkLst>
          <pc:docMk/>
          <pc:sldMk cId="1269062532" sldId="275"/>
        </pc:sldMkLst>
        <pc:spChg chg="mod">
          <ac:chgData name="Guest User" userId="" providerId="Windows Live" clId="Web-{078883E4-9B29-453C-911B-0874845E79E6}" dt="2021-03-10T20:00:45.699" v="122" actId="14100"/>
          <ac:spMkLst>
            <pc:docMk/>
            <pc:sldMk cId="1269062532" sldId="275"/>
            <ac:spMk id="2" creationId="{00156F14-FC28-4548-8646-F78B0A7826A6}"/>
          </ac:spMkLst>
        </pc:spChg>
        <pc:spChg chg="del">
          <ac:chgData name="Guest User" userId="" providerId="Windows Live" clId="Web-{078883E4-9B29-453C-911B-0874845E79E6}" dt="2021-03-10T20:00:41.996" v="121"/>
          <ac:spMkLst>
            <pc:docMk/>
            <pc:sldMk cId="1269062532" sldId="275"/>
            <ac:spMk id="3" creationId="{FEC3739F-FC6D-4245-9DDD-02682ED92B43}"/>
          </ac:spMkLst>
        </pc:spChg>
        <pc:spChg chg="add del mod">
          <ac:chgData name="Guest User" userId="" providerId="Windows Live" clId="Web-{078883E4-9B29-453C-911B-0874845E79E6}" dt="2021-03-10T20:01:06.293" v="140" actId="20577"/>
          <ac:spMkLst>
            <pc:docMk/>
            <pc:sldMk cId="1269062532" sldId="275"/>
            <ac:spMk id="4" creationId="{F53F124E-21F8-4B21-8553-F175C8917637}"/>
          </ac:spMkLst>
        </pc:spChg>
        <pc:spChg chg="mod">
          <ac:chgData name="Guest User" userId="" providerId="Windows Live" clId="Web-{078883E4-9B29-453C-911B-0874845E79E6}" dt="2021-03-10T20:01:14.481" v="147" actId="20577"/>
          <ac:spMkLst>
            <pc:docMk/>
            <pc:sldMk cId="1269062532" sldId="275"/>
            <ac:spMk id="6" creationId="{89E2B05A-5164-45DA-A42E-CFC4F74B5E43}"/>
          </ac:spMkLst>
        </pc:spChg>
      </pc:sldChg>
    </pc:docChg>
  </pc:docChgLst>
  <pc:docChgLst>
    <pc:chgData name="Guest User" providerId="Windows Live" clId="Web-{99E4D1CE-1947-4A52-B437-1586FECAD657}"/>
    <pc:docChg chg="modSld">
      <pc:chgData name="Guest User" userId="" providerId="Windows Live" clId="Web-{99E4D1CE-1947-4A52-B437-1586FECAD657}" dt="2021-03-10T08:09:08.950" v="21" actId="20577"/>
      <pc:docMkLst>
        <pc:docMk/>
      </pc:docMkLst>
      <pc:sldChg chg="modSp">
        <pc:chgData name="Guest User" userId="" providerId="Windows Live" clId="Web-{99E4D1CE-1947-4A52-B437-1586FECAD657}" dt="2021-03-10T07:56:40.865" v="0" actId="20577"/>
        <pc:sldMkLst>
          <pc:docMk/>
          <pc:sldMk cId="1527950349" sldId="264"/>
        </pc:sldMkLst>
        <pc:spChg chg="mod">
          <ac:chgData name="Guest User" userId="" providerId="Windows Live" clId="Web-{99E4D1CE-1947-4A52-B437-1586FECAD657}" dt="2021-03-10T07:56:40.865" v="0" actId="20577"/>
          <ac:spMkLst>
            <pc:docMk/>
            <pc:sldMk cId="1527950349" sldId="264"/>
            <ac:spMk id="3" creationId="{D7B9649C-71B5-4815-952B-F9576D724EF4}"/>
          </ac:spMkLst>
        </pc:spChg>
      </pc:sldChg>
      <pc:sldChg chg="modSp">
        <pc:chgData name="Guest User" userId="" providerId="Windows Live" clId="Web-{99E4D1CE-1947-4A52-B437-1586FECAD657}" dt="2021-03-10T08:09:08.950" v="21" actId="20577"/>
        <pc:sldMkLst>
          <pc:docMk/>
          <pc:sldMk cId="4240963330" sldId="269"/>
        </pc:sldMkLst>
        <pc:spChg chg="mod">
          <ac:chgData name="Guest User" userId="" providerId="Windows Live" clId="Web-{99E4D1CE-1947-4A52-B437-1586FECAD657}" dt="2021-03-10T08:09:08.950" v="21" actId="20577"/>
          <ac:spMkLst>
            <pc:docMk/>
            <pc:sldMk cId="4240963330" sldId="269"/>
            <ac:spMk id="3" creationId="{708EBF5E-BC95-4A59-BAEB-FE89F273401D}"/>
          </ac:spMkLst>
        </pc:spChg>
      </pc:sldChg>
    </pc:docChg>
  </pc:docChgLst>
  <pc:docChgLst>
    <pc:chgData name="Guest User" providerId="Windows Live" clId="Web-{E1476BB2-9204-4A66-AC70-42C76A7BEC5F}"/>
    <pc:docChg chg="modSld">
      <pc:chgData name="Guest User" userId="" providerId="Windows Live" clId="Web-{E1476BB2-9204-4A66-AC70-42C76A7BEC5F}" dt="2021-03-11T08:24:32.153" v="13" actId="20577"/>
      <pc:docMkLst>
        <pc:docMk/>
      </pc:docMkLst>
      <pc:sldChg chg="modSp">
        <pc:chgData name="Guest User" userId="" providerId="Windows Live" clId="Web-{E1476BB2-9204-4A66-AC70-42C76A7BEC5F}" dt="2021-03-11T08:24:32.153" v="13" actId="20577"/>
        <pc:sldMkLst>
          <pc:docMk/>
          <pc:sldMk cId="3054952224" sldId="262"/>
        </pc:sldMkLst>
        <pc:spChg chg="mod">
          <ac:chgData name="Guest User" userId="" providerId="Windows Live" clId="Web-{E1476BB2-9204-4A66-AC70-42C76A7BEC5F}" dt="2021-03-11T08:24:32.153" v="13" actId="20577"/>
          <ac:spMkLst>
            <pc:docMk/>
            <pc:sldMk cId="3054952224" sldId="262"/>
            <ac:spMk id="3" creationId="{D7B9649C-71B5-4815-952B-F9576D724EF4}"/>
          </ac:spMkLst>
        </pc:spChg>
      </pc:sldChg>
    </pc:docChg>
  </pc:docChgLst>
  <pc:docChgLst>
    <pc:chgData name="Gastbenutzer" providerId="Windows Live" clId="Web-{A9678793-B157-4AA2-87A2-C0BD58487E1D}"/>
    <pc:docChg chg="modSld">
      <pc:chgData name="Gastbenutzer" userId="" providerId="Windows Live" clId="Web-{A9678793-B157-4AA2-87A2-C0BD58487E1D}" dt="2021-03-11T11:49:45.754" v="22" actId="1076"/>
      <pc:docMkLst>
        <pc:docMk/>
      </pc:docMkLst>
      <pc:sldChg chg="modSp">
        <pc:chgData name="Gastbenutzer" userId="" providerId="Windows Live" clId="Web-{A9678793-B157-4AA2-87A2-C0BD58487E1D}" dt="2021-03-11T09:55:20.386" v="3" actId="20577"/>
        <pc:sldMkLst>
          <pc:docMk/>
          <pc:sldMk cId="227930570" sldId="270"/>
        </pc:sldMkLst>
        <pc:spChg chg="mod">
          <ac:chgData name="Gastbenutzer" userId="" providerId="Windows Live" clId="Web-{A9678793-B157-4AA2-87A2-C0BD58487E1D}" dt="2021-03-11T09:55:20.386" v="3" actId="20577"/>
          <ac:spMkLst>
            <pc:docMk/>
            <pc:sldMk cId="227930570" sldId="270"/>
            <ac:spMk id="18" creationId="{2949F756-A8F3-4E6B-8C63-25215433A02E}"/>
          </ac:spMkLst>
        </pc:spChg>
      </pc:sldChg>
      <pc:sldChg chg="addSp delSp modSp">
        <pc:chgData name="Gastbenutzer" userId="" providerId="Windows Live" clId="Web-{A9678793-B157-4AA2-87A2-C0BD58487E1D}" dt="2021-03-11T11:49:45.754" v="22" actId="1076"/>
        <pc:sldMkLst>
          <pc:docMk/>
          <pc:sldMk cId="3303540683" sldId="272"/>
        </pc:sldMkLst>
        <pc:picChg chg="add del mod">
          <ac:chgData name="Gastbenutzer" userId="" providerId="Windows Live" clId="Web-{A9678793-B157-4AA2-87A2-C0BD58487E1D}" dt="2021-03-11T11:44:52.294" v="12"/>
          <ac:picMkLst>
            <pc:docMk/>
            <pc:sldMk cId="3303540683" sldId="272"/>
            <ac:picMk id="7" creationId="{248361E9-07B3-4D2F-90BC-17E42959E26B}"/>
          </ac:picMkLst>
        </pc:picChg>
        <pc:picChg chg="add mod">
          <ac:chgData name="Gastbenutzer" userId="" providerId="Windows Live" clId="Web-{A9678793-B157-4AA2-87A2-C0BD58487E1D}" dt="2021-03-11T11:49:45.754" v="22" actId="1076"/>
          <ac:picMkLst>
            <pc:docMk/>
            <pc:sldMk cId="3303540683" sldId="272"/>
            <ac:picMk id="8" creationId="{33CA4E1C-0939-4023-AEBB-17ED6B5526F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11.03.21</a:t>
            </a:fld>
            <a:endParaRPr lang="de-D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‹#›</a:t>
            </a:fld>
            <a:endParaRPr lang="de-DE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11.03.21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[PBKDF2WithHmacSHA512]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OpenStreetAPI</a:t>
            </a:r>
            <a:r>
              <a:rPr lang="en-US"/>
              <a:t> provides GET request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8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7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/>
              <a:t>Für Zusatzlogo auf das Bild-Symbol klicken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Max Mustermann | Musterbezeichnung</a:t>
            </a: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Datum </a:t>
            </a:r>
            <a:r>
              <a:rPr kumimoji="0" lang="de-DE" sz="9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xx.xx.xxxx</a:t>
            </a:r>
            <a:endParaRPr kumimoji="0" lang="de-DE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Datum </a:t>
            </a:r>
            <a:r>
              <a:rPr lang="de-DE" err="1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42668"/>
            <a:ext cx="36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6642668"/>
            <a:ext cx="18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Datum </a:t>
            </a:r>
            <a:r>
              <a:rPr lang="de-DE" err="1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1154113"/>
            <a:ext cx="8173033" cy="671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068129" y="4778102"/>
            <a:ext cx="2088000" cy="2088000"/>
          </a:xfrm>
          <a:prstGeom prst="corner">
            <a:avLst>
              <a:gd name="adj1" fmla="val 9651"/>
              <a:gd name="adj2" fmla="val 9141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42668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72" y="222548"/>
            <a:ext cx="1800000" cy="7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981075"/>
            <a:ext cx="8173033" cy="84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356474" y="5065711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42668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97" y="177616"/>
            <a:ext cx="1440000" cy="58125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database.com/html/featur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539877" y="1412776"/>
            <a:ext cx="8154861" cy="1139825"/>
          </a:xfrm>
        </p:spPr>
        <p:txBody>
          <a:bodyPr/>
          <a:lstStyle/>
          <a:p>
            <a:r>
              <a:rPr lang="en-US" sz="4800" b="1">
                <a:cs typeface="Calibri"/>
              </a:rPr>
              <a:t>eHealth</a:t>
            </a:r>
            <a:r>
              <a:rPr lang="en-US" sz="4800">
                <a:cs typeface="Calibri"/>
              </a:rPr>
              <a:t> - Presentation</a:t>
            </a:r>
            <a:endParaRPr lang="en-US" sz="480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39999" y="4381095"/>
            <a:ext cx="8154739" cy="1141179"/>
          </a:xfrm>
        </p:spPr>
        <p:txBody>
          <a:bodyPr/>
          <a:lstStyle/>
          <a:p>
            <a:r>
              <a:rPr lang="en-US" b="0">
                <a:cs typeface="Calibri"/>
              </a:rPr>
              <a:t>Johannes Jobst (1300563)</a:t>
            </a:r>
            <a:endParaRPr lang="en-US" b="0"/>
          </a:p>
          <a:p>
            <a:r>
              <a:rPr lang="en-US" b="0">
                <a:cs typeface="Calibri"/>
              </a:rPr>
              <a:t>Marin-Petru Hincu (1268171)</a:t>
            </a:r>
            <a:endParaRPr lang="en-US" b="0"/>
          </a:p>
          <a:p>
            <a:r>
              <a:rPr lang="en-US" b="0">
                <a:cs typeface="Calibri"/>
              </a:rPr>
              <a:t>Pascal Kautzmann (1320404)</a:t>
            </a:r>
          </a:p>
          <a:p>
            <a:r>
              <a:rPr lang="en-US" b="0" err="1">
                <a:cs typeface="Calibri"/>
              </a:rPr>
              <a:t>Hania</a:t>
            </a:r>
            <a:r>
              <a:rPr lang="en-US" b="0">
                <a:cs typeface="Calibri"/>
              </a:rPr>
              <a:t> Anjum Chatha (1293609)</a:t>
            </a:r>
            <a:endParaRPr lang="en-US" b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>
                <a:cs typeface="Calibri"/>
              </a:rPr>
              <a:t>Faculty 2</a:t>
            </a:r>
            <a:r>
              <a:rPr lang="de-DE">
                <a:cs typeface="Calibri"/>
              </a:rPr>
              <a:t>  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12.03.2021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D2358-DA89-497C-BE17-3FB55139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appointment</a:t>
            </a:r>
            <a:br>
              <a:rPr lang="en-US"/>
            </a:br>
            <a:r>
              <a:rPr lang="en-US"/>
              <a:t>-search for a doctor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85BC3AD-617F-4CFC-9CD2-CB53C8E2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health problem from Dropdown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Description field to better describe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Search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Time and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Confirmation email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713DD-F197-4DF9-A278-9FBE29270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92736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10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CAAEAA-AA86-4822-A61E-B5617FF3B91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5F904-711F-4470-99A6-37C28E3AB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Arial"/>
              </a:rPr>
              <a:t>12.03.2021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A2EAF5-BF28-4519-91BF-A07DA4B1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98" y="1634067"/>
            <a:ext cx="3537273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1E5C9F-50EE-4BA3-B042-F15A9F13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appointment</a:t>
            </a:r>
            <a:br>
              <a:rPr lang="en-US"/>
            </a:br>
            <a:r>
              <a:rPr lang="en-US"/>
              <a:t>-distance of search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8F0044-8776-419B-A263-8023BAD7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Need coordinates to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OpenStreetMap:</a:t>
            </a:r>
          </a:p>
          <a:p>
            <a:pPr lvl="2"/>
            <a:r>
              <a:rPr lang="en-US"/>
              <a:t>No account – easy to use</a:t>
            </a:r>
          </a:p>
          <a:p>
            <a:pPr lvl="2"/>
            <a:r>
              <a:rPr lang="en-US"/>
              <a:t>Free (</a:t>
            </a:r>
            <a:r>
              <a:rPr lang="en-US" b="0" i="0" u="none" strike="noStrike">
                <a:effectLst/>
                <a:latin typeface="Helvetica Neue"/>
              </a:rPr>
              <a:t>Open Database </a:t>
            </a:r>
            <a:r>
              <a:rPr lang="en-US" b="0" i="0" u="none" strike="noStrike" err="1">
                <a:effectLst/>
                <a:latin typeface="Helvetica Neue"/>
              </a:rPr>
              <a:t>Licence</a:t>
            </a:r>
            <a:r>
              <a:rPr lang="en-US" b="0" i="0" u="none" strike="noStrike">
                <a:effectLst/>
                <a:latin typeface="Helvetica Neue"/>
              </a:rPr>
              <a:t> (</a:t>
            </a:r>
            <a:r>
              <a:rPr lang="en-US" b="0" i="0" u="none" strike="noStrike" err="1">
                <a:effectLst/>
                <a:latin typeface="Helvetica Neue"/>
              </a:rPr>
              <a:t>ODbL</a:t>
            </a:r>
            <a:r>
              <a:rPr lang="en-US" b="0" i="0" u="none" strike="noStrike">
                <a:effectLst/>
                <a:latin typeface="Helvetica Neue"/>
              </a:rPr>
              <a:t>) 1.0)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 stored coordinates easy to calculate</a:t>
            </a:r>
          </a:p>
          <a:p>
            <a:endParaRPr lang="en-US"/>
          </a:p>
          <a:p>
            <a:r>
              <a:rPr lang="pl-PL">
                <a:solidFill>
                  <a:srgbClr val="00B050"/>
                </a:solidFill>
              </a:rPr>
              <a:t>dx = 111.3 * cos(lat) * (lon1 - lon2)</a:t>
            </a:r>
          </a:p>
          <a:p>
            <a:r>
              <a:rPr lang="pl-PL">
                <a:solidFill>
                  <a:srgbClr val="00B050"/>
                </a:solidFill>
              </a:rPr>
              <a:t>lat = (lat1 + lat2) / 2 * 0.01745</a:t>
            </a:r>
          </a:p>
          <a:p>
            <a:r>
              <a:rPr lang="pl-PL">
                <a:solidFill>
                  <a:srgbClr val="00B050"/>
                </a:solidFill>
              </a:rPr>
              <a:t>dy = 111.3 * (lat1 - lat2)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295FA55-AA82-406D-A1CE-EFE89274C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92736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11</a:t>
            </a:fld>
            <a:endParaRPr lang="de-DE">
              <a:cs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93CE9-7331-408D-BEBF-A56EDF5A1A1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BC10AA-954B-4B35-8B4A-8FBB57B34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900BDC4-0F96-4BA9-9993-B802934A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appointment</a:t>
            </a:r>
            <a:br>
              <a:rPr lang="en-US"/>
            </a:br>
            <a:r>
              <a:rPr lang="en-US"/>
              <a:t>-reminder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7D5677-B9BB-4525-A8A8-101BB5F6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Predefined time periods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separate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check every minute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Sends an email with the appointment details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75B6E5C-A5AF-4BAC-8E40-28D3A5B7D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92736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12</a:t>
            </a:fld>
            <a:endParaRPr lang="de-DE">
              <a:cs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6EA368-E5CB-4389-A072-3A7B199C630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E3E50F-AC41-4D35-9EFB-E16565178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D91209-0904-4982-BA5C-88A1EA4BF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29" y="2060848"/>
            <a:ext cx="2238838" cy="874840"/>
          </a:xfrm>
          <a:prstGeom prst="rect">
            <a:avLst/>
          </a:prstGeom>
        </p:spPr>
      </p:pic>
      <p:pic>
        <p:nvPicPr>
          <p:cNvPr id="10" name="Grafik 9" descr="Ein Bild, das Text, drinnen, Wasservogel, Screenshot enthält.&#10;&#10;Automatisch generierte Beschreibung">
            <a:extLst>
              <a:ext uri="{FF2B5EF4-FFF2-40B4-BE49-F238E27FC236}">
                <a16:creationId xmlns:a16="http://schemas.microsoft.com/office/drawing/2014/main" id="{BC247E6D-4852-4978-8B97-3C5B70D24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5" y="4524284"/>
            <a:ext cx="5299552" cy="17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291-FD00-4DA4-AC37-1353F6D7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Managing Appointments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9367-C556-4125-8D2C-E15BAC4F5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13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1B5F-279C-4B71-A556-74173D0071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Marin-Petru </a:t>
            </a:r>
            <a:r>
              <a:rPr lang="de-DE" dirty="0" err="1"/>
              <a:t>Hincu</a:t>
            </a:r>
            <a:r>
              <a:rPr lang="de-DE" dirty="0"/>
              <a:t>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FD490-24D8-402B-AF3F-23B07E3B773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FB8E8A8-BFE2-4878-ABA0-87A4AAA5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49" y="4120422"/>
            <a:ext cx="8158163" cy="1864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15014-B04E-492F-8FBE-FF444A4BF580}"/>
              </a:ext>
            </a:extLst>
          </p:cNvPr>
          <p:cNvSpPr txBox="1"/>
          <p:nvPr/>
        </p:nvSpPr>
        <p:spPr>
          <a:xfrm>
            <a:off x="523702" y="2119745"/>
            <a:ext cx="8167254" cy="14721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Displayed data is taken from the Appointments database table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"Refresh appointments" queries the database for the newest state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Appointments can be edited and deleted using their ID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For each edit/delete operation a confirmation e-mail is send out</a:t>
            </a:r>
          </a:p>
        </p:txBody>
      </p:sp>
    </p:spTree>
    <p:extLst>
      <p:ext uri="{BB962C8B-B14F-4D97-AF65-F5344CB8AC3E}">
        <p14:creationId xmlns:p14="http://schemas.microsoft.com/office/powerpoint/2010/main" val="7761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A8D3-B8A9-4217-BF2A-4636B260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Editing an Appointment</a:t>
            </a:r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C97381-87CE-4804-8B0F-317EB75C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050" y="1765746"/>
            <a:ext cx="4654956" cy="43209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F74BB-E645-4A28-87A8-FF1561A8A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</a:t>
            </a:r>
            <a:fld id="{3733AE7F-6935-469B-B7EA-A7DFC1F0D075}" type="slidenum">
              <a:rPr lang="de-DE" dirty="0" smtClean="0">
                <a:cs typeface="Calibri"/>
              </a:rPr>
              <a:pPr/>
              <a:t>14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C7D3-7FD5-4CA0-9C12-881E0D5936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Marin-Petru </a:t>
            </a:r>
            <a:r>
              <a:rPr lang="de-DE" dirty="0" err="1"/>
              <a:t>Hincu</a:t>
            </a:r>
            <a:r>
              <a:rPr lang="de-DE" dirty="0"/>
              <a:t>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EBD28-5A62-4C14-8957-141287A0B4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626FF-ABFA-4F20-A494-3D7B0C7D2F91}"/>
              </a:ext>
            </a:extLst>
          </p:cNvPr>
          <p:cNvSpPr txBox="1"/>
          <p:nvPr/>
        </p:nvSpPr>
        <p:spPr>
          <a:xfrm>
            <a:off x="523702" y="2718262"/>
            <a:ext cx="4039985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Editing appointment with specified ID</a:t>
            </a:r>
            <a:endParaRPr lang="en-US">
              <a:cs typeface="Calibri"/>
            </a:endParaRPr>
          </a:p>
          <a:p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Date and time of the appointment can be changed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An update query is executed against the database when saving the changes</a:t>
            </a:r>
          </a:p>
        </p:txBody>
      </p:sp>
    </p:spTree>
    <p:extLst>
      <p:ext uri="{BB962C8B-B14F-4D97-AF65-F5344CB8AC3E}">
        <p14:creationId xmlns:p14="http://schemas.microsoft.com/office/powerpoint/2010/main" val="366491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521999" y="1087611"/>
            <a:ext cx="8173033" cy="671499"/>
          </a:xfrm>
        </p:spPr>
        <p:txBody>
          <a:bodyPr/>
          <a:lstStyle/>
          <a:p>
            <a:r>
              <a:rPr lang="de-DE">
                <a:cs typeface="Calibri"/>
              </a:rPr>
              <a:t>H2 Embedded Database</a:t>
            </a:r>
            <a:endParaRPr lang="de-DE"/>
          </a:p>
        </p:txBody>
      </p:sp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D74246-D672-4EB7-BC8E-F024ABCC8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78" y="2083434"/>
            <a:ext cx="3375611" cy="412533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 15</a:t>
            </a:r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5152147" y="6659276"/>
            <a:ext cx="1800000" cy="138499"/>
          </a:xfrm>
        </p:spPr>
        <p:txBody>
          <a:bodyPr/>
          <a:lstStyle/>
          <a:p>
            <a:r>
              <a:rPr lang="de-DE">
                <a:cs typeface="Calibri"/>
              </a:rPr>
              <a:t>12.03.2021</a:t>
            </a:r>
            <a:endParaRPr lang="de-DE"/>
          </a:p>
        </p:txBody>
      </p:sp>
      <p:sp>
        <p:nvSpPr>
          <p:cNvPr id="3" name="Inhaltsplatzhalter 16">
            <a:extLst>
              <a:ext uri="{FF2B5EF4-FFF2-40B4-BE49-F238E27FC236}">
                <a16:creationId xmlns:a16="http://schemas.microsoft.com/office/drawing/2014/main" id="{47504544-A81F-46F8-A630-831298BC6A03}"/>
              </a:ext>
            </a:extLst>
          </p:cNvPr>
          <p:cNvSpPr txBox="1">
            <a:spLocks/>
          </p:cNvSpPr>
          <p:nvPr/>
        </p:nvSpPr>
        <p:spPr>
          <a:xfrm>
            <a:off x="5269569" y="2024180"/>
            <a:ext cx="3427174" cy="43209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de-DE">
                <a:cs typeface="Calibri"/>
              </a:rPr>
              <a:t>Java </a:t>
            </a:r>
            <a:r>
              <a:rPr lang="de-DE" err="1">
                <a:cs typeface="Calibri"/>
              </a:rPr>
              <a:t>application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contains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</a:t>
            </a:r>
          </a:p>
          <a:p>
            <a:endParaRPr lang="de-DE">
              <a:cs typeface="Calibri"/>
            </a:endParaRPr>
          </a:p>
          <a:p>
            <a:pPr marL="285750" indent="-285750">
              <a:buChar char="•"/>
            </a:pPr>
            <a:r>
              <a:rPr lang="de-DE">
                <a:cs typeface="Calibri"/>
              </a:rPr>
              <a:t>JDBC (Java </a:t>
            </a:r>
            <a:r>
              <a:rPr lang="de-DE" err="1">
                <a:cs typeface="Calibri"/>
              </a:rPr>
              <a:t>database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connectivity</a:t>
            </a:r>
            <a:r>
              <a:rPr lang="de-DE">
                <a:cs typeface="Calibri"/>
              </a:rPr>
              <a:t>) </a:t>
            </a:r>
            <a:r>
              <a:rPr lang="de-DE" err="1">
                <a:cs typeface="Calibri"/>
              </a:rPr>
              <a:t>used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querying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</a:t>
            </a:r>
            <a:endParaRPr lang="de-DE" err="1"/>
          </a:p>
          <a:p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9E4A0-6D2A-434F-A1CF-BF5E5748B37D}"/>
              </a:ext>
            </a:extLst>
          </p:cNvPr>
          <p:cNvSpPr txBox="1"/>
          <p:nvPr/>
        </p:nvSpPr>
        <p:spPr>
          <a:xfrm>
            <a:off x="536265" y="6027820"/>
            <a:ext cx="366275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  <a:hlinkClick r:id="rId3"/>
              </a:rPr>
              <a:t>Source: http://www.h2database.com/html/features.html</a:t>
            </a:r>
            <a:endParaRPr lang="en-US" sz="1200"/>
          </a:p>
          <a:p>
            <a:pPr algn="l"/>
            <a:endParaRPr lang="en-US" b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8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Conclusion – Accumulated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JDBC (Java Database Connectivity)</a:t>
            </a:r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Security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Encryption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cs typeface="Calibri"/>
              </a:rPr>
              <a:t>JavaMail</a:t>
            </a:r>
            <a:r>
              <a:rPr lang="en-US" dirty="0">
                <a:cs typeface="Calibri"/>
              </a:rPr>
              <a:t> API</a:t>
            </a:r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Threads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And other useful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16</a:t>
            </a:r>
            <a:endParaRPr lang="de-DE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0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6F14-FC28-4548-8646-F78B0A78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06" y="1154113"/>
            <a:ext cx="8163926" cy="2156032"/>
          </a:xfrm>
        </p:spPr>
        <p:txBody>
          <a:bodyPr/>
          <a:lstStyle/>
          <a:p>
            <a:r>
              <a:rPr lang="en-GB">
                <a:cs typeface="Calibri"/>
              </a:rPr>
              <a:t>Thanks for your attention!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F124E-21F8-4B21-8553-F175C8917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17</a:t>
            </a:r>
            <a:endParaRPr lang="de-DE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6B554-EE69-4D4B-85E3-71E79130418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B05A-5164-45DA-A42E-CFC4F74B5E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cs typeface="Calibri"/>
              </a:rPr>
              <a:t>Introduction &amp; Motivation</a:t>
            </a:r>
          </a:p>
          <a:p>
            <a:pPr marL="285750" indent="-285750">
              <a:buChar char="•"/>
            </a:pPr>
            <a:r>
              <a:rPr lang="en-US" dirty="0" err="1">
                <a:cs typeface="Calibri"/>
              </a:rPr>
              <a:t>Delvelopment</a:t>
            </a:r>
            <a:r>
              <a:rPr lang="en-US" dirty="0">
                <a:cs typeface="Calibri"/>
              </a:rPr>
              <a:t> Timeline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Account creation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Admin view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Login &amp; 2FA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cs typeface="Calibri"/>
              </a:rPr>
              <a:t>JDatePicker</a:t>
            </a:r>
            <a:endParaRPr lang="en-US" dirty="0">
              <a:cs typeface="Calibri"/>
            </a:endParaRP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Password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Create an Appointment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Managing Appointments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H2 Embedded Database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2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 12.03.2021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5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23B44-4CDC-460F-962E-BF3AF72E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09647"/>
            <a:ext cx="8173033" cy="671499"/>
          </a:xfrm>
        </p:spPr>
        <p:txBody>
          <a:bodyPr/>
          <a:lstStyle/>
          <a:p>
            <a:r>
              <a:rPr lang="en-GB">
                <a:cs typeface="Calibri"/>
              </a:rPr>
              <a:t>Introduction &amp; Motivation 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10D2DD-250D-476F-BBC1-77EC59FD1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09380" cy="138499"/>
          </a:xfrm>
        </p:spPr>
        <p:txBody>
          <a:bodyPr/>
          <a:lstStyle/>
          <a:p>
            <a:r>
              <a:rPr lang="de-DE">
                <a:cs typeface="Calibri"/>
              </a:rPr>
              <a:t>Page </a:t>
            </a:r>
            <a:fld id="{3733AE7F-6935-469B-B7EA-A7DFC1F0D075}" type="slidenum">
              <a:rPr lang="de-DE" dirty="0" smtClean="0">
                <a:cs typeface="Calibri"/>
              </a:rPr>
              <a:pPr/>
              <a:t>3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9F538D-68AE-4A1D-824B-069F8F13136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76F2-0E78-481A-82D9-B20E9E6DDB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2147" y="6504168"/>
            <a:ext cx="1800000" cy="293607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 12.03.2021</a:t>
            </a:r>
          </a:p>
          <a:p>
            <a:pPr>
              <a:lnSpc>
                <a:spcPct val="120000"/>
              </a:lnSpc>
            </a:pPr>
            <a:endParaRPr lang="de-DE">
              <a:ea typeface="+mj-lt"/>
              <a:cs typeface="+mj-lt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49F756-A8F3-4E6B-8C63-25215433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36" y="1716382"/>
            <a:ext cx="8158163" cy="46549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000" b="1">
                <a:cs typeface="Calibri"/>
              </a:rPr>
              <a:t>Introduction</a:t>
            </a:r>
            <a:endParaRPr lang="en-GB" sz="2000" b="1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User doesn’t anymore need to call a doctor via the telephone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Able to create an account in the eHealth application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The Application suggested doctors for you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Able to make an appointment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Displays all upcoming appointments they have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cs typeface="Calibri"/>
              </a:rPr>
              <a:t>Able </a:t>
            </a:r>
            <a:r>
              <a:rPr lang="en-GB">
                <a:ea typeface="+mn-lt"/>
                <a:cs typeface="+mn-lt"/>
              </a:rPr>
              <a:t>to edit or delete a certain appointment</a:t>
            </a:r>
          </a:p>
          <a:p>
            <a:endParaRPr lang="en-GB"/>
          </a:p>
          <a:p>
            <a:r>
              <a:rPr lang="en-GB" sz="2000" b="1">
                <a:cs typeface="Calibri"/>
              </a:rPr>
              <a:t>Motivation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Working on the same project simultaneously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Creating an Application which uses a database to store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The practical implementation of distance calculations between addresses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Motivated to learn more about encryption</a:t>
            </a:r>
            <a:endParaRPr lang="en-GB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Development 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"/>
              </a:rPr>
              <a:t>Started with a GitHub repository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Basic construct of the GUI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Implementation of the H2 database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password hashing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Convert to Maven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Finished login &amp; sign up &amp; admin view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Focused on main part of the application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all functionalities for creating or editing appointments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reminder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export functionality</a:t>
            </a:r>
            <a:endParaRPr lang="en-US" err="1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Error Handling and Bug fixing</a:t>
            </a: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4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 12.03.2021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1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D1A46-C403-4777-8B18-6C5B4FE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Account creation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1850D-B580-4CAB-83E2-CA7D3D57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8" y="2060848"/>
            <a:ext cx="4164038" cy="432090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Create a new eHealth account</a:t>
            </a:r>
          </a:p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The email must has the right format (max@mustermann.de) </a:t>
            </a:r>
          </a:p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The username must be unique in our database</a:t>
            </a:r>
          </a:p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The system checks that they aren’t empty and not longer than the capacity</a:t>
            </a:r>
          </a:p>
          <a:p>
            <a:pPr marL="285750" indent="-285750"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3EC0C-D028-455D-801A-496345100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5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F9D6C-253C-46D7-829B-43841BA350F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119057-26E8-4CC2-B1A4-62EDE0C0F1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96487FC-FEBA-43C6-9740-E4A7D978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25" y="2207640"/>
            <a:ext cx="2972843" cy="31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38F90-8318-4941-ABA4-ED812B92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Admin view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791D7-8960-41B0-912B-69A7275D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de-DE">
                <a:ea typeface="+mn-lt"/>
                <a:cs typeface="+mn-lt"/>
              </a:rPr>
              <a:t>The </a:t>
            </a:r>
            <a:r>
              <a:rPr lang="de-DE" err="1">
                <a:ea typeface="+mn-lt"/>
                <a:cs typeface="+mn-lt"/>
              </a:rPr>
              <a:t>admin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can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view</a:t>
            </a:r>
            <a:r>
              <a:rPr lang="de-DE">
                <a:ea typeface="+mn-lt"/>
                <a:cs typeface="+mn-lt"/>
              </a:rPr>
              <a:t> all </a:t>
            </a:r>
            <a:r>
              <a:rPr lang="de-DE" err="1">
                <a:ea typeface="+mn-lt"/>
                <a:cs typeface="+mn-lt"/>
              </a:rPr>
              <a:t>users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>
                <a:ea typeface="+mn-lt"/>
                <a:cs typeface="+mn-lt"/>
              </a:rPr>
              <a:t>This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implemented</a:t>
            </a:r>
            <a:r>
              <a:rPr lang="de-DE">
                <a:ea typeface="+mn-lt"/>
                <a:cs typeface="+mn-lt"/>
              </a:rPr>
              <a:t> via an SQL </a:t>
            </a:r>
            <a:r>
              <a:rPr lang="de-DE" err="1">
                <a:ea typeface="+mn-lt"/>
                <a:cs typeface="+mn-lt"/>
              </a:rPr>
              <a:t>query</a:t>
            </a:r>
            <a:r>
              <a:rPr lang="de-DE">
                <a:ea typeface="+mn-lt"/>
                <a:cs typeface="+mn-lt"/>
              </a:rPr>
              <a:t> out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table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database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>
                <a:ea typeface="+mn-lt"/>
                <a:cs typeface="+mn-lt"/>
              </a:rPr>
              <a:t>Option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edit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personal </a:t>
            </a:r>
            <a:r>
              <a:rPr lang="de-DE" err="1">
                <a:ea typeface="+mn-lt"/>
                <a:cs typeface="+mn-lt"/>
              </a:rPr>
              <a:t>informations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users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de-DE"/>
          </a:p>
          <a:p>
            <a:pPr marL="285750" indent="-285750">
              <a:buChar char="•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3D737-A97C-4E0F-9A0C-34C763F60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6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081970-5949-4E25-83A6-2995600E056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DA3233-6BA6-462E-9504-A2B9710565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8" name="Grafik 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33CA4E1C-0939-4023-AEBB-17ED6B55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08" y="3137118"/>
            <a:ext cx="7054240" cy="31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4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Login and 2-Factor-Authentication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"/>
              </a:rPr>
              <a:t>One of the most important features to provide every user a unique view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Gives access to the program functionalities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2-Factor-Authentication to secure the sensible health information of every user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After login the user gets send a unique number code via email by using the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</a:t>
            </a:r>
            <a:r>
              <a:rPr lang="en-US" err="1">
                <a:ea typeface="+mn-lt"/>
                <a:cs typeface="+mn-lt"/>
              </a:rPr>
              <a:t>javax.mail</a:t>
            </a:r>
            <a:r>
              <a:rPr lang="en-US">
                <a:ea typeface="+mn-lt"/>
                <a:cs typeface="+mn-lt"/>
              </a:rPr>
              <a:t> class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Necessary to login into eHealth</a:t>
            </a:r>
            <a:endParaRPr lang="en-US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7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 12.03.2021</a:t>
            </a:r>
            <a:endParaRPr lang="de-DE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8A55EF-8E9D-4A19-BDB6-AC07A060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3" y="3833062"/>
            <a:ext cx="3808785" cy="2288452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91492AE-2896-40BF-AD1F-C1A1485A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94" y="3589254"/>
            <a:ext cx="3544666" cy="26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5F74-BCB2-4C83-B169-C05F3685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JDatePicker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BF5E-BC95-4A59-BAEB-FE89F273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67" y="2060848"/>
            <a:ext cx="4305661" cy="432090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"/>
              </a:rPr>
              <a:t>Date picker control for Java Swing applications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Implemented in every dialog with a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date input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Requires a date label </a:t>
            </a:r>
            <a:r>
              <a:rPr lang="en-US" err="1">
                <a:cs typeface="Calibri"/>
              </a:rPr>
              <a:t>formater</a:t>
            </a:r>
            <a:r>
              <a:rPr lang="en-US">
                <a:cs typeface="Calibri"/>
              </a:rPr>
              <a:t> to convert the chosen input to a date for our database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User friendly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Need to pick your date</a:t>
            </a: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No worries about wrong date format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by the user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Error handling easier</a:t>
            </a:r>
            <a:endParaRPr lang="en-US"/>
          </a:p>
          <a:p>
            <a:pPr marL="285750" indent="-285750">
              <a:buChar char="•"/>
            </a:pPr>
            <a:endParaRPr lang="en-US">
              <a:cs typeface="Calibri"/>
            </a:endParaRPr>
          </a:p>
          <a:p>
            <a:pPr marL="285750" indent="-285750">
              <a:buChar char="•"/>
            </a:pPr>
            <a:endParaRPr lang="en-US">
              <a:cs typeface="Calibri"/>
            </a:endParaRPr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35F7-6BFD-4189-B9AE-F9027A904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8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9968-ACB8-4538-B2E8-8B4F20958BA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90C3-0518-40D6-B976-A3C600B922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992227-67EF-4A56-9C90-D0595DFE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87" y="1741618"/>
            <a:ext cx="4173088" cy="43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5C770-CD43-4DBC-8D13-C48AABC1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B06A5-3C09-4B2C-83BE-4E0F61DA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Passwords are hashed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One way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PBKDF2(Password-based-Key-Derivative-Function)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Salt: no two passwords have the same hash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4A1C0B-5975-4184-A26A-9423FCBD3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9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019B8-0FC0-4DA3-A7B0-F3A66024A94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42668"/>
            <a:ext cx="36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6467B-1ADC-40C3-9AEE-4DF5150970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1F500AE-8A3A-4A79-8097-8160475C2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4813966"/>
            <a:ext cx="7645400" cy="4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8262"/>
      </p:ext>
    </p:extLst>
  </p:cSld>
  <p:clrMapOvr>
    <a:masterClrMapping/>
  </p:clrMapOvr>
</p:sld>
</file>

<file path=ppt/theme/theme1.xml><?xml version="1.0" encoding="utf-8"?>
<a:theme xmlns:a="http://schemas.openxmlformats.org/drawingml/2006/main" name="FH_blau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789</Words>
  <Application>Microsoft Macintosh PowerPoint</Application>
  <PresentationFormat>On-screen Show (4:3)</PresentationFormat>
  <Paragraphs>188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</vt:lpstr>
      <vt:lpstr>Calibri</vt:lpstr>
      <vt:lpstr>Helvetica Neue</vt:lpstr>
      <vt:lpstr>FH_blau</vt:lpstr>
      <vt:lpstr>FH_blau - mehr Platz</vt:lpstr>
      <vt:lpstr>eHealth - Presentation</vt:lpstr>
      <vt:lpstr>Content</vt:lpstr>
      <vt:lpstr>Introduction &amp; Motivation </vt:lpstr>
      <vt:lpstr>Development Timeline</vt:lpstr>
      <vt:lpstr>Account creation</vt:lpstr>
      <vt:lpstr>Admin view</vt:lpstr>
      <vt:lpstr>Login and 2-Factor-Authentication</vt:lpstr>
      <vt:lpstr>JDatePicker</vt:lpstr>
      <vt:lpstr>Password</vt:lpstr>
      <vt:lpstr>Create an appointment -search for a doctor</vt:lpstr>
      <vt:lpstr>Create an appointment -distance of search</vt:lpstr>
      <vt:lpstr>Create an appointment -reminder</vt:lpstr>
      <vt:lpstr>Managing Appointments</vt:lpstr>
      <vt:lpstr>Editing an Appointment</vt:lpstr>
      <vt:lpstr>H2 Embedded Database</vt:lpstr>
      <vt:lpstr>Conclusion – Accumulated Knowledge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Büro</dc:creator>
  <cp:lastModifiedBy>Marin Hincu</cp:lastModifiedBy>
  <cp:revision>11</cp:revision>
  <dcterms:created xsi:type="dcterms:W3CDTF">2013-05-28T07:58:57Z</dcterms:created>
  <dcterms:modified xsi:type="dcterms:W3CDTF">2021-03-11T13:08:44Z</dcterms:modified>
</cp:coreProperties>
</file>