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E2AC00"/>
    <a:srgbClr val="9E0000"/>
    <a:srgbClr val="D07C00"/>
    <a:srgbClr val="D05900"/>
    <a:srgbClr val="D05400"/>
    <a:srgbClr val="D08100"/>
    <a:srgbClr val="D09E00"/>
    <a:srgbClr val="AC8300"/>
    <a:srgbClr val="6DC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64A60-86A3-4411-9339-CEFCBEC4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4DCDDC-FD7C-48C7-8D57-64238000F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4F4963-D271-442E-B401-C1D076AE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AA72C-39BB-4851-8789-55A11F93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757C39-3268-401D-A821-110766EC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00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60EEE-8C2B-445A-8B2C-AEFA6AFB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0A355D-80EE-45B9-82BD-3EC35DC65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044864-1322-47EA-97DB-35814B20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00721-52AB-4B01-9828-F6FC5560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EAAC71-6819-4EB1-BF69-1F1B8FE7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38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3F3109-08EA-40DE-9F16-D4B8E7F8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8D82F-1D92-417A-9F8B-3854BBDF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B88E44-3388-4389-A203-1DE78FC4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12216-403C-4457-9320-CE0472EB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530C25-16C3-4CF4-B5D0-8949F441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19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55F5B-0EA0-4D16-B4AF-BF551D55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93808-CBB0-409C-B892-660D1223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A69C7-051C-4525-BE4E-A60D3639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938A1D-5D47-4165-ADB8-D36B5B0C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CC273-E3C7-48ED-B22D-191F666A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90C14-915E-4F95-803E-1FC3415D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73C1B5-A16B-40D4-9661-41C508F6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C801B-7968-4583-BCDD-6D9A4C44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7E3CB-F523-4D05-90C1-5603B2DA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909952-8DAB-4047-BB77-E2903988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84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F6314-3DEB-4FA4-95AB-DB74796D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0F91B1-C486-470A-BD4E-DDF97E8C1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F9E798-A2B2-4C9C-B9E2-3E70714D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2DB51-BB79-4957-B7F2-FE31F4B3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632303-8ABC-4A21-9EC6-18C0F1BB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A2AB6-EB3A-40E6-A50C-EB9977A2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69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30BA7-AD33-4629-BF18-5244A12B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B6023-86C2-4F9D-B000-8C9FA606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2DBC33-B5FE-48E3-86C3-8DBDD3BA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C080F5-021F-4F85-9425-09449EF19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F7A4EC-6F92-4C12-A910-0FB85A11A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28FF2D-3B4B-4291-856A-703740E0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0DB5AD-8DF6-4D39-BD39-55B0CFF3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354DFA-7C01-4CB3-A8F6-AB65BF8D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43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8663E-8277-40CC-BFB0-E2E65D54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71EC73-19AF-4FFE-A59B-471DE455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795AF5-64BD-431C-9C93-C11CC49C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B9501D-F8B2-4F0A-A5EE-F46A2A3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2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A8E577-44AE-4763-B2EC-E45A3E55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5D65A6-F1D3-4454-B06E-678B12D0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16E3D-14FC-48B8-9CEB-C196FFAE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60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8C48-36F1-4FAA-A45C-7DC17C72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0F79B-B537-453E-832D-060A1550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7DCC9F-BE42-4642-8B41-0528A032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83288B-16B1-49F1-B694-E0AA9812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01B440-AD7B-472B-8EF6-9759C457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6E2F58-272D-40B4-AC6A-0E133D59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1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DD0CC-ABA1-4034-991E-8E685B7E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3BD4D4-A17C-4360-8E9D-16645CF2F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DA4959-1CDB-4017-B3EF-1349B20F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BFF660-77CB-4A68-8A2B-C05BF728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655CE4-72E7-4632-B1E1-66E95BE6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5968B-3313-419E-97BF-5F406462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84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ADF72-78FD-4515-90A0-C91F54D1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195320-D997-4342-A1E0-B6781BCA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B2CD7E-F3CB-4A58-B3C7-324CFA00A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B053-EEE2-42B4-ACDB-4E18D89FFD8D}" type="datetimeFigureOut">
              <a:rPr lang="pt-BR" smtClean="0"/>
              <a:t>05/07/2019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938B04-7995-4CA3-A0FB-9C7CBEFEB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80B0C-E46A-4887-8EEC-11471B127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A255-3E0C-4C53-9975-9603E1F67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09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C9584E7-0E9A-4771-BE98-1874F0082EF3}"/>
              </a:ext>
            </a:extLst>
          </p:cNvPr>
          <p:cNvSpPr/>
          <p:nvPr/>
        </p:nvSpPr>
        <p:spPr>
          <a:xfrm>
            <a:off x="894972" y="3392419"/>
            <a:ext cx="1189606" cy="6335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Simulation API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C78568-ECC8-4862-8CDB-1836D857DF3B}"/>
              </a:ext>
            </a:extLst>
          </p:cNvPr>
          <p:cNvSpPr/>
          <p:nvPr/>
        </p:nvSpPr>
        <p:spPr>
          <a:xfrm>
            <a:off x="2332663" y="3392419"/>
            <a:ext cx="1120805" cy="633596"/>
          </a:xfrm>
          <a:prstGeom prst="rect">
            <a:avLst/>
          </a:prstGeom>
          <a:solidFill>
            <a:schemeClr val="bg1"/>
          </a:solidFill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JSON Translator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9ACD05-9613-442F-9ABC-D2843F4EEA60}"/>
              </a:ext>
            </a:extLst>
          </p:cNvPr>
          <p:cNvSpPr/>
          <p:nvPr/>
        </p:nvSpPr>
        <p:spPr>
          <a:xfrm>
            <a:off x="3710654" y="3392419"/>
            <a:ext cx="981714" cy="6335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Copycat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44C2A0-C8BD-4B94-ABA1-19F4E9A15FA3}"/>
              </a:ext>
            </a:extLst>
          </p:cNvPr>
          <p:cNvSpPr/>
          <p:nvPr/>
        </p:nvSpPr>
        <p:spPr>
          <a:xfrm>
            <a:off x="4930313" y="3402454"/>
            <a:ext cx="1189607" cy="633597"/>
          </a:xfrm>
          <a:prstGeom prst="rect">
            <a:avLst/>
          </a:prstGeom>
          <a:solidFill>
            <a:schemeClr val="bg1"/>
          </a:solidFill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Simulation Engine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FB40060-C98E-4ECC-AEC1-7C0304E51BD9}"/>
              </a:ext>
            </a:extLst>
          </p:cNvPr>
          <p:cNvSpPr/>
          <p:nvPr/>
        </p:nvSpPr>
        <p:spPr>
          <a:xfrm>
            <a:off x="6357865" y="3392419"/>
            <a:ext cx="1189607" cy="633596"/>
          </a:xfrm>
          <a:prstGeom prst="rect">
            <a:avLst/>
          </a:prstGeom>
          <a:solidFill>
            <a:schemeClr val="bg1"/>
          </a:solidFill>
          <a:ln w="28575"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Cycle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89F6D71-5169-4E89-9DBF-513517BED97D}"/>
              </a:ext>
            </a:extLst>
          </p:cNvPr>
          <p:cNvSpPr/>
          <p:nvPr/>
        </p:nvSpPr>
        <p:spPr>
          <a:xfrm>
            <a:off x="7827519" y="4350480"/>
            <a:ext cx="1189606" cy="633597"/>
          </a:xfrm>
          <a:prstGeom prst="rect">
            <a:avLst/>
          </a:prstGeom>
          <a:solidFill>
            <a:schemeClr val="bg1"/>
          </a:solidFill>
          <a:ln w="28575"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9AFD00-5FD8-4C70-809B-FF57C50C0A1F}"/>
              </a:ext>
            </a:extLst>
          </p:cNvPr>
          <p:cNvSpPr/>
          <p:nvPr/>
        </p:nvSpPr>
        <p:spPr>
          <a:xfrm>
            <a:off x="9529403" y="1251251"/>
            <a:ext cx="1189606" cy="633597"/>
          </a:xfrm>
          <a:prstGeom prst="rect">
            <a:avLst/>
          </a:prstGeom>
          <a:solidFill>
            <a:schemeClr val="bg1"/>
          </a:solidFill>
          <a:ln w="28575">
            <a:solidFill>
              <a:srgbClr val="D05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CDC4A7D-8174-44A7-86A6-47C8731483AB}"/>
              </a:ext>
            </a:extLst>
          </p:cNvPr>
          <p:cNvSpPr/>
          <p:nvPr/>
        </p:nvSpPr>
        <p:spPr>
          <a:xfrm>
            <a:off x="9529403" y="3033345"/>
            <a:ext cx="1189606" cy="633597"/>
          </a:xfrm>
          <a:prstGeom prst="rect">
            <a:avLst/>
          </a:prstGeom>
          <a:solidFill>
            <a:schemeClr val="bg1"/>
          </a:solidFill>
          <a:ln w="28575">
            <a:solidFill>
              <a:srgbClr val="B6D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Flood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0E273B7-3ECE-4ED7-BD0F-4FAA599183FC}"/>
              </a:ext>
            </a:extLst>
          </p:cNvPr>
          <p:cNvSpPr/>
          <p:nvPr/>
        </p:nvSpPr>
        <p:spPr>
          <a:xfrm>
            <a:off x="9529403" y="5706486"/>
            <a:ext cx="1189606" cy="703175"/>
          </a:xfrm>
          <a:prstGeom prst="rect">
            <a:avLst/>
          </a:prstGeom>
          <a:solidFill>
            <a:schemeClr val="bg1"/>
          </a:solidFill>
          <a:ln w="28575">
            <a:solidFill>
              <a:srgbClr val="6DC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Water sample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1A4F1E2-B3EC-49E3-9995-0DC3DA74B151}"/>
              </a:ext>
            </a:extLst>
          </p:cNvPr>
          <p:cNvSpPr/>
          <p:nvPr/>
        </p:nvSpPr>
        <p:spPr>
          <a:xfrm>
            <a:off x="9529403" y="3924391"/>
            <a:ext cx="1189606" cy="633597"/>
          </a:xfrm>
          <a:prstGeom prst="rect">
            <a:avLst/>
          </a:prstGeom>
          <a:solidFill>
            <a:schemeClr val="bg1"/>
          </a:solidFill>
          <a:ln w="28575">
            <a:solidFill>
              <a:srgbClr val="6DC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Victim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D0E1472-899C-4ED9-9AEC-7C5BE69465A3}"/>
              </a:ext>
            </a:extLst>
          </p:cNvPr>
          <p:cNvSpPr/>
          <p:nvPr/>
        </p:nvSpPr>
        <p:spPr>
          <a:xfrm>
            <a:off x="9529403" y="4815438"/>
            <a:ext cx="1189606" cy="633598"/>
          </a:xfrm>
          <a:prstGeom prst="rect">
            <a:avLst/>
          </a:prstGeom>
          <a:solidFill>
            <a:schemeClr val="bg1"/>
          </a:solidFill>
          <a:ln w="28575">
            <a:solidFill>
              <a:srgbClr val="6DC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E13BFB8-CA54-4A1E-A056-A31A4E43A59E}"/>
              </a:ext>
            </a:extLst>
          </p:cNvPr>
          <p:cNvSpPr/>
          <p:nvPr/>
        </p:nvSpPr>
        <p:spPr>
          <a:xfrm>
            <a:off x="9529403" y="2142297"/>
            <a:ext cx="1189606" cy="633599"/>
          </a:xfrm>
          <a:prstGeom prst="rect">
            <a:avLst/>
          </a:prstGeom>
          <a:solidFill>
            <a:schemeClr val="bg1"/>
          </a:solidFill>
          <a:ln w="28575">
            <a:solidFill>
              <a:srgbClr val="E7E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Social asset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07F912E-BAC3-4CCE-A968-C5039F4E81CD}"/>
              </a:ext>
            </a:extLst>
          </p:cNvPr>
          <p:cNvSpPr txBox="1"/>
          <p:nvPr/>
        </p:nvSpPr>
        <p:spPr>
          <a:xfrm>
            <a:off x="807654" y="3113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1064CA1-2B2B-4285-A169-AEA39EDB2B4A}"/>
              </a:ext>
            </a:extLst>
          </p:cNvPr>
          <p:cNvSpPr txBox="1"/>
          <p:nvPr/>
        </p:nvSpPr>
        <p:spPr>
          <a:xfrm>
            <a:off x="2245462" y="3117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6E9621C-B64B-49AB-BCBF-054A27883167}"/>
              </a:ext>
            </a:extLst>
          </p:cNvPr>
          <p:cNvSpPr txBox="1"/>
          <p:nvPr/>
        </p:nvSpPr>
        <p:spPr>
          <a:xfrm>
            <a:off x="3614049" y="3117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AE5106F-BF08-4185-9B67-B987FD5A29D7}"/>
              </a:ext>
            </a:extLst>
          </p:cNvPr>
          <p:cNvSpPr txBox="1"/>
          <p:nvPr/>
        </p:nvSpPr>
        <p:spPr>
          <a:xfrm>
            <a:off x="4850607" y="3127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BD67789-D470-44C0-9301-6C7F53542030}"/>
              </a:ext>
            </a:extLst>
          </p:cNvPr>
          <p:cNvSpPr txBox="1"/>
          <p:nvPr/>
        </p:nvSpPr>
        <p:spPr>
          <a:xfrm>
            <a:off x="6278159" y="31152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3FE585F-896B-4190-9CC0-6099A163C8A2}"/>
              </a:ext>
            </a:extLst>
          </p:cNvPr>
          <p:cNvSpPr txBox="1"/>
          <p:nvPr/>
        </p:nvSpPr>
        <p:spPr>
          <a:xfrm>
            <a:off x="7730922" y="2227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F9B137A-87A1-4F96-A349-63D4CD085E2B}"/>
              </a:ext>
            </a:extLst>
          </p:cNvPr>
          <p:cNvSpPr txBox="1"/>
          <p:nvPr/>
        </p:nvSpPr>
        <p:spPr>
          <a:xfrm>
            <a:off x="7713166" y="3104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56DF9D3-B87D-465F-92BB-A9216B441708}"/>
              </a:ext>
            </a:extLst>
          </p:cNvPr>
          <p:cNvSpPr txBox="1"/>
          <p:nvPr/>
        </p:nvSpPr>
        <p:spPr>
          <a:xfrm>
            <a:off x="7722044" y="4016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F203653-4A43-47BC-A012-891355B9F980}"/>
              </a:ext>
            </a:extLst>
          </p:cNvPr>
          <p:cNvSpPr txBox="1"/>
          <p:nvPr/>
        </p:nvSpPr>
        <p:spPr>
          <a:xfrm>
            <a:off x="9431751" y="976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AAB8F43-435B-4ADE-A84B-9A79407588EB}"/>
              </a:ext>
            </a:extLst>
          </p:cNvPr>
          <p:cNvSpPr txBox="1"/>
          <p:nvPr/>
        </p:nvSpPr>
        <p:spPr>
          <a:xfrm>
            <a:off x="9431751" y="1871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6FA70C0-0DAB-4E82-A3E5-83B085CBEFFA}"/>
              </a:ext>
            </a:extLst>
          </p:cNvPr>
          <p:cNvSpPr txBox="1"/>
          <p:nvPr/>
        </p:nvSpPr>
        <p:spPr>
          <a:xfrm>
            <a:off x="9431751" y="2746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A1473F4-7434-4297-A49C-1E4A5ADB7DC1}"/>
              </a:ext>
            </a:extLst>
          </p:cNvPr>
          <p:cNvSpPr txBox="1"/>
          <p:nvPr/>
        </p:nvSpPr>
        <p:spPr>
          <a:xfrm>
            <a:off x="9431751" y="3640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4A50519-0F16-4F03-B0F0-63800FAFE461}"/>
              </a:ext>
            </a:extLst>
          </p:cNvPr>
          <p:cNvSpPr txBox="1"/>
          <p:nvPr/>
        </p:nvSpPr>
        <p:spPr>
          <a:xfrm>
            <a:off x="9431751" y="4502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86F7968-5AF8-4919-B0A1-86AE8EAA6D0B}"/>
              </a:ext>
            </a:extLst>
          </p:cNvPr>
          <p:cNvSpPr txBox="1"/>
          <p:nvPr/>
        </p:nvSpPr>
        <p:spPr>
          <a:xfrm>
            <a:off x="9431751" y="54286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EA1B3E-F505-43DB-BD6E-1173A9323814}"/>
              </a:ext>
            </a:extLst>
          </p:cNvPr>
          <p:cNvSpPr txBox="1"/>
          <p:nvPr/>
        </p:nvSpPr>
        <p:spPr>
          <a:xfrm>
            <a:off x="2550765" y="1671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37" name="Chave Esquerda 36">
            <a:extLst>
              <a:ext uri="{FF2B5EF4-FFF2-40B4-BE49-F238E27FC236}">
                <a16:creationId xmlns:a16="http://schemas.microsoft.com/office/drawing/2014/main" id="{13C42F32-CE02-471C-BA58-66633CE11E2A}"/>
              </a:ext>
            </a:extLst>
          </p:cNvPr>
          <p:cNvSpPr/>
          <p:nvPr/>
        </p:nvSpPr>
        <p:spPr>
          <a:xfrm rot="5400000">
            <a:off x="2445330" y="555753"/>
            <a:ext cx="629574" cy="373029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57DCEE9-DC95-4C5B-9145-FA96706B98F2}"/>
              </a:ext>
            </a:extLst>
          </p:cNvPr>
          <p:cNvSpPr txBox="1"/>
          <p:nvPr/>
        </p:nvSpPr>
        <p:spPr>
          <a:xfrm>
            <a:off x="5964999" y="1671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</a:t>
            </a:r>
          </a:p>
        </p:txBody>
      </p: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A1B29563-935D-4F21-9243-3B22B6E75290}"/>
              </a:ext>
            </a:extLst>
          </p:cNvPr>
          <p:cNvSpPr/>
          <p:nvPr/>
        </p:nvSpPr>
        <p:spPr>
          <a:xfrm rot="5400000">
            <a:off x="5806762" y="1009275"/>
            <a:ext cx="735179" cy="27462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have Esquerda 39">
            <a:extLst>
              <a:ext uri="{FF2B5EF4-FFF2-40B4-BE49-F238E27FC236}">
                <a16:creationId xmlns:a16="http://schemas.microsoft.com/office/drawing/2014/main" id="{3EB6AF15-1670-4813-8435-410813DA9DD2}"/>
              </a:ext>
            </a:extLst>
          </p:cNvPr>
          <p:cNvSpPr/>
          <p:nvPr/>
        </p:nvSpPr>
        <p:spPr>
          <a:xfrm rot="5400000">
            <a:off x="8058679" y="1220188"/>
            <a:ext cx="649096" cy="131438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E21A675-4DBF-402C-8C49-F97171BCD35E}"/>
              </a:ext>
            </a:extLst>
          </p:cNvPr>
          <p:cNvSpPr txBox="1"/>
          <p:nvPr/>
        </p:nvSpPr>
        <p:spPr>
          <a:xfrm>
            <a:off x="8173875" y="11866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</a:t>
            </a:r>
          </a:p>
        </p:txBody>
      </p:sp>
      <p:sp>
        <p:nvSpPr>
          <p:cNvPr id="42" name="Chave Esquerda 41">
            <a:extLst>
              <a:ext uri="{FF2B5EF4-FFF2-40B4-BE49-F238E27FC236}">
                <a16:creationId xmlns:a16="http://schemas.microsoft.com/office/drawing/2014/main" id="{265E1D5E-DD26-4555-8F2D-74962FDC9390}"/>
              </a:ext>
            </a:extLst>
          </p:cNvPr>
          <p:cNvSpPr/>
          <p:nvPr/>
        </p:nvSpPr>
        <p:spPr>
          <a:xfrm rot="5400000">
            <a:off x="9813489" y="1652"/>
            <a:ext cx="523782" cy="12872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AC1D40E-6B76-457F-8F89-45735B490C83}"/>
              </a:ext>
            </a:extLst>
          </p:cNvPr>
          <p:cNvSpPr txBox="1"/>
          <p:nvPr/>
        </p:nvSpPr>
        <p:spPr>
          <a:xfrm>
            <a:off x="9706229" y="272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3372922-2AFE-4875-BD66-EFAC20E01F57}"/>
              </a:ext>
            </a:extLst>
          </p:cNvPr>
          <p:cNvSpPr/>
          <p:nvPr/>
        </p:nvSpPr>
        <p:spPr>
          <a:xfrm>
            <a:off x="1230757" y="4815438"/>
            <a:ext cx="914400" cy="1398884"/>
          </a:xfrm>
          <a:prstGeom prst="rect">
            <a:avLst/>
          </a:prstGeom>
          <a:gradFill>
            <a:gsLst>
              <a:gs pos="0">
                <a:schemeClr val="tx1"/>
              </a:gs>
              <a:gs pos="25000">
                <a:srgbClr val="D00000"/>
              </a:gs>
              <a:gs pos="50000">
                <a:srgbClr val="D09E00"/>
              </a:gs>
              <a:gs pos="100000">
                <a:srgbClr val="92D050"/>
              </a:gs>
              <a:gs pos="75000">
                <a:srgbClr val="E7E2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03AB978-749C-4F20-9F5D-8A51D067F74B}"/>
              </a:ext>
            </a:extLst>
          </p:cNvPr>
          <p:cNvSpPr txBox="1"/>
          <p:nvPr/>
        </p:nvSpPr>
        <p:spPr>
          <a:xfrm>
            <a:off x="2242809" y="5092442"/>
            <a:ext cx="128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Module importance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AF75576-57A0-466D-BDFD-F58041A6E41F}"/>
              </a:ext>
            </a:extLst>
          </p:cNvPr>
          <p:cNvSpPr txBox="1"/>
          <p:nvPr/>
        </p:nvSpPr>
        <p:spPr>
          <a:xfrm>
            <a:off x="2099797" y="4676300"/>
            <a:ext cx="89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   highest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744F834A-65D0-4154-A250-F39CE43F3A18}"/>
              </a:ext>
            </a:extLst>
          </p:cNvPr>
          <p:cNvSpPr txBox="1"/>
          <p:nvPr/>
        </p:nvSpPr>
        <p:spPr>
          <a:xfrm>
            <a:off x="2099797" y="6001397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   lowest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1F01795-8AC8-4422-9D90-7E6BA26FFB4C}"/>
              </a:ext>
            </a:extLst>
          </p:cNvPr>
          <p:cNvSpPr txBox="1"/>
          <p:nvPr/>
        </p:nvSpPr>
        <p:spPr>
          <a:xfrm>
            <a:off x="1676345" y="629482"/>
            <a:ext cx="5272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Simulation structure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B72B4889-8690-4B13-BB47-B742D99033FC}"/>
              </a:ext>
            </a:extLst>
          </p:cNvPr>
          <p:cNvCxnSpPr>
            <a:cxnSpLocks/>
          </p:cNvCxnSpPr>
          <p:nvPr/>
        </p:nvCxnSpPr>
        <p:spPr>
          <a:xfrm>
            <a:off x="1597981" y="1340524"/>
            <a:ext cx="5351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DF35F6F4-3D6D-432C-B795-A7AB0E404026}"/>
              </a:ext>
            </a:extLst>
          </p:cNvPr>
          <p:cNvSpPr/>
          <p:nvPr/>
        </p:nvSpPr>
        <p:spPr>
          <a:xfrm>
            <a:off x="886202" y="4502047"/>
            <a:ext cx="2636621" cy="20674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A665140-DF01-4128-9420-050E5A6D1F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84578" y="3709217"/>
            <a:ext cx="248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53387CB-8C73-4388-8F45-78E0BF683A5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53468" y="3709217"/>
            <a:ext cx="2571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E8EE2458-F282-496D-88A0-1B65DC4E8B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692368" y="3709218"/>
            <a:ext cx="237945" cy="1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504161F-9F47-468E-92D9-56F173B2437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119920" y="3709217"/>
            <a:ext cx="237945" cy="10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FA4F7AE-6B17-41B6-93E1-82D435FF0B70}"/>
              </a:ext>
            </a:extLst>
          </p:cNvPr>
          <p:cNvCxnSpPr>
            <a:cxnSpLocks/>
            <a:stCxn id="9" idx="3"/>
            <a:endCxn id="91" idx="1"/>
          </p:cNvCxnSpPr>
          <p:nvPr/>
        </p:nvCxnSpPr>
        <p:spPr>
          <a:xfrm flipV="1">
            <a:off x="7547472" y="2825819"/>
            <a:ext cx="280046" cy="883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5936D6C0-3305-4CA8-8C86-6438407B45FE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547472" y="3709217"/>
            <a:ext cx="280047" cy="958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720796F-ACDA-4BAF-A960-7BD8D7002F46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>
            <a:off x="7547472" y="3709217"/>
            <a:ext cx="281104" cy="6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 90">
            <a:extLst>
              <a:ext uri="{FF2B5EF4-FFF2-40B4-BE49-F238E27FC236}">
                <a16:creationId xmlns:a16="http://schemas.microsoft.com/office/drawing/2014/main" id="{5129F724-1643-4A14-82CA-974309711AA2}"/>
              </a:ext>
            </a:extLst>
          </p:cNvPr>
          <p:cNvSpPr/>
          <p:nvPr/>
        </p:nvSpPr>
        <p:spPr>
          <a:xfrm>
            <a:off x="7827518" y="2509020"/>
            <a:ext cx="1189607" cy="633597"/>
          </a:xfrm>
          <a:prstGeom prst="rect">
            <a:avLst/>
          </a:prstGeom>
          <a:solidFill>
            <a:schemeClr val="bg1"/>
          </a:solidFill>
          <a:ln w="28575"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Agents Manager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574763D6-5D56-4BD9-B916-CC5560162B23}"/>
              </a:ext>
            </a:extLst>
          </p:cNvPr>
          <p:cNvSpPr/>
          <p:nvPr/>
        </p:nvSpPr>
        <p:spPr>
          <a:xfrm>
            <a:off x="7828576" y="3398804"/>
            <a:ext cx="1189606" cy="633597"/>
          </a:xfrm>
          <a:prstGeom prst="rect">
            <a:avLst/>
          </a:prstGeom>
          <a:solidFill>
            <a:schemeClr val="bg1"/>
          </a:solidFill>
          <a:ln w="28575">
            <a:solidFill>
              <a:srgbClr val="D0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Generator</a:t>
            </a: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4D3BD1E4-DC05-4409-A082-81CA9B8FE6AC}"/>
              </a:ext>
            </a:extLst>
          </p:cNvPr>
          <p:cNvCxnSpPr>
            <a:cxnSpLocks/>
            <a:stCxn id="98" idx="3"/>
            <a:endCxn id="18" idx="1"/>
          </p:cNvCxnSpPr>
          <p:nvPr/>
        </p:nvCxnSpPr>
        <p:spPr>
          <a:xfrm flipV="1">
            <a:off x="9018182" y="2459097"/>
            <a:ext cx="511221" cy="1256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9EB92D61-BA25-4D0D-B7F1-721D5665D3D7}"/>
              </a:ext>
            </a:extLst>
          </p:cNvPr>
          <p:cNvCxnSpPr>
            <a:cxnSpLocks/>
            <a:stCxn id="98" idx="3"/>
            <a:endCxn id="14" idx="1"/>
          </p:cNvCxnSpPr>
          <p:nvPr/>
        </p:nvCxnSpPr>
        <p:spPr>
          <a:xfrm flipV="1">
            <a:off x="9018182" y="3350144"/>
            <a:ext cx="511221" cy="365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AEF62238-DFC8-4F60-9814-4C1A14283290}"/>
              </a:ext>
            </a:extLst>
          </p:cNvPr>
          <p:cNvCxnSpPr>
            <a:cxnSpLocks/>
            <a:stCxn id="98" idx="3"/>
            <a:endCxn id="16" idx="1"/>
          </p:cNvCxnSpPr>
          <p:nvPr/>
        </p:nvCxnSpPr>
        <p:spPr>
          <a:xfrm>
            <a:off x="9018182" y="3715603"/>
            <a:ext cx="511221" cy="525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857A94B1-9C62-4BD7-9CF4-FB666CE30DF6}"/>
              </a:ext>
            </a:extLst>
          </p:cNvPr>
          <p:cNvCxnSpPr>
            <a:cxnSpLocks/>
            <a:stCxn id="98" idx="3"/>
            <a:endCxn id="17" idx="1"/>
          </p:cNvCxnSpPr>
          <p:nvPr/>
        </p:nvCxnSpPr>
        <p:spPr>
          <a:xfrm>
            <a:off x="9018182" y="3715603"/>
            <a:ext cx="511221" cy="1416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C065AEA5-C2AA-48A9-A974-C03EE9E59529}"/>
              </a:ext>
            </a:extLst>
          </p:cNvPr>
          <p:cNvCxnSpPr>
            <a:cxnSpLocks/>
            <a:stCxn id="98" idx="3"/>
            <a:endCxn id="15" idx="1"/>
          </p:cNvCxnSpPr>
          <p:nvPr/>
        </p:nvCxnSpPr>
        <p:spPr>
          <a:xfrm>
            <a:off x="9018182" y="3715603"/>
            <a:ext cx="511221" cy="2342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8D9A052F-CFB3-43CD-BEBE-F810BCA9D8BA}"/>
              </a:ext>
            </a:extLst>
          </p:cNvPr>
          <p:cNvCxnSpPr>
            <a:cxnSpLocks/>
            <a:stCxn id="91" idx="3"/>
            <a:endCxn id="13" idx="1"/>
          </p:cNvCxnSpPr>
          <p:nvPr/>
        </p:nvCxnSpPr>
        <p:spPr>
          <a:xfrm flipV="1">
            <a:off x="9017125" y="1568050"/>
            <a:ext cx="512278" cy="1257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3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E402E9-CFE6-4B43-B0DC-E42A7E2A4A2E}"/>
              </a:ext>
            </a:extLst>
          </p:cNvPr>
          <p:cNvSpPr/>
          <p:nvPr/>
        </p:nvSpPr>
        <p:spPr>
          <a:xfrm>
            <a:off x="1871871" y="2533681"/>
            <a:ext cx="1189606" cy="6335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612D435-3B43-45AB-86D9-07B590A7F145}"/>
              </a:ext>
            </a:extLst>
          </p:cNvPr>
          <p:cNvSpPr/>
          <p:nvPr/>
        </p:nvSpPr>
        <p:spPr>
          <a:xfrm>
            <a:off x="3435401" y="3137196"/>
            <a:ext cx="1189606" cy="633596"/>
          </a:xfrm>
          <a:prstGeom prst="rect">
            <a:avLst/>
          </a:prstGeom>
          <a:solidFill>
            <a:schemeClr val="bg1"/>
          </a:solidFill>
          <a:ln w="28575"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JSON Translator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22786E-D95F-459B-826A-5FE6CB5DF13D}"/>
              </a:ext>
            </a:extLst>
          </p:cNvPr>
          <p:cNvSpPr/>
          <p:nvPr/>
        </p:nvSpPr>
        <p:spPr>
          <a:xfrm>
            <a:off x="3435401" y="1964952"/>
            <a:ext cx="1189606" cy="633596"/>
          </a:xfrm>
          <a:prstGeom prst="rect">
            <a:avLst/>
          </a:prstGeom>
          <a:solidFill>
            <a:schemeClr val="bg1"/>
          </a:solidFill>
          <a:ln w="28575">
            <a:solidFill>
              <a:srgbClr val="D07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Helper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E98450-69F1-4B11-8D0A-2EE75064462C}"/>
              </a:ext>
            </a:extLst>
          </p:cNvPr>
          <p:cNvSpPr/>
          <p:nvPr/>
        </p:nvSpPr>
        <p:spPr>
          <a:xfrm>
            <a:off x="8331129" y="2533681"/>
            <a:ext cx="1189606" cy="633596"/>
          </a:xfrm>
          <a:prstGeom prst="rect">
            <a:avLst/>
          </a:prstGeom>
          <a:solidFill>
            <a:schemeClr val="bg1"/>
          </a:solidFill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01A0085-9B42-4AAF-A223-BA5B54CBA2F5}"/>
              </a:ext>
            </a:extLst>
          </p:cNvPr>
          <p:cNvSpPr/>
          <p:nvPr/>
        </p:nvSpPr>
        <p:spPr>
          <a:xfrm>
            <a:off x="6728378" y="1434628"/>
            <a:ext cx="1189606" cy="633596"/>
          </a:xfrm>
          <a:prstGeom prst="rect">
            <a:avLst/>
          </a:prstGeom>
          <a:solidFill>
            <a:schemeClr val="bg1"/>
          </a:solidFill>
          <a:ln w="28575"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Sockets Manager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9F50F1-9A69-48BE-964A-3A21C5BD067D}"/>
              </a:ext>
            </a:extLst>
          </p:cNvPr>
          <p:cNvSpPr/>
          <p:nvPr/>
        </p:nvSpPr>
        <p:spPr>
          <a:xfrm>
            <a:off x="6728378" y="2524807"/>
            <a:ext cx="1189606" cy="633596"/>
          </a:xfrm>
          <a:prstGeom prst="rect">
            <a:avLst/>
          </a:prstGeom>
          <a:solidFill>
            <a:schemeClr val="bg1"/>
          </a:solidFill>
          <a:ln w="28575"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Agents Manager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439D28-B492-4A7C-AA35-AA6D20A971A6}"/>
              </a:ext>
            </a:extLst>
          </p:cNvPr>
          <p:cNvSpPr/>
          <p:nvPr/>
        </p:nvSpPr>
        <p:spPr>
          <a:xfrm>
            <a:off x="5125627" y="1978219"/>
            <a:ext cx="1189606" cy="633596"/>
          </a:xfrm>
          <a:prstGeom prst="rect">
            <a:avLst/>
          </a:prstGeom>
          <a:solidFill>
            <a:schemeClr val="bg1"/>
          </a:solidFill>
          <a:ln w="28575">
            <a:solidFill>
              <a:srgbClr val="9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Controller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9D918D1-5550-4E48-9312-35B2265261DE}"/>
              </a:ext>
            </a:extLst>
          </p:cNvPr>
          <p:cNvSpPr txBox="1"/>
          <p:nvPr/>
        </p:nvSpPr>
        <p:spPr>
          <a:xfrm>
            <a:off x="1795247" y="2242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7335C67-B561-4704-9E51-E8BA3AABE16A}"/>
              </a:ext>
            </a:extLst>
          </p:cNvPr>
          <p:cNvSpPr txBox="1"/>
          <p:nvPr/>
        </p:nvSpPr>
        <p:spPr>
          <a:xfrm>
            <a:off x="3337825" y="1671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0909F5-59FB-4699-9E8F-88C638183836}"/>
              </a:ext>
            </a:extLst>
          </p:cNvPr>
          <p:cNvSpPr txBox="1"/>
          <p:nvPr/>
        </p:nvSpPr>
        <p:spPr>
          <a:xfrm>
            <a:off x="3337826" y="2841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56CC15-158C-4309-880B-08225CF7757A}"/>
              </a:ext>
            </a:extLst>
          </p:cNvPr>
          <p:cNvSpPr txBox="1"/>
          <p:nvPr/>
        </p:nvSpPr>
        <p:spPr>
          <a:xfrm>
            <a:off x="5032737" y="1690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00213EE-34BA-41C4-8F4C-BC69FC2EEAD6}"/>
              </a:ext>
            </a:extLst>
          </p:cNvPr>
          <p:cNvSpPr txBox="1"/>
          <p:nvPr/>
        </p:nvSpPr>
        <p:spPr>
          <a:xfrm>
            <a:off x="6621925" y="1145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95575F-0442-435F-8184-46BA91B66E6D}"/>
              </a:ext>
            </a:extLst>
          </p:cNvPr>
          <p:cNvSpPr txBox="1"/>
          <p:nvPr/>
        </p:nvSpPr>
        <p:spPr>
          <a:xfrm>
            <a:off x="6616756" y="2240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DD54130-D29D-43DC-A58C-B9899E775B24}"/>
              </a:ext>
            </a:extLst>
          </p:cNvPr>
          <p:cNvSpPr txBox="1"/>
          <p:nvPr/>
        </p:nvSpPr>
        <p:spPr>
          <a:xfrm>
            <a:off x="8232249" y="2246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1C88F6F-8BBD-45E0-8C90-51D933561BEA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061477" y="2281750"/>
            <a:ext cx="373924" cy="568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A55CE0F-A782-45F9-9FB6-92F443C9C92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061477" y="2850479"/>
            <a:ext cx="373924" cy="603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8E40469-8E63-4DCC-9DF4-A551BB56A33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625007" y="2281750"/>
            <a:ext cx="500620" cy="13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210E55F-D327-4347-A9E8-22114A6DE78D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6315233" y="1751426"/>
            <a:ext cx="413145" cy="543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5991D52E-2774-41B8-9DA2-F96A03031E3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6315233" y="2295017"/>
            <a:ext cx="413145" cy="546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9A34A49-AC0E-437F-ACAF-EE6E6FD23201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7917984" y="2841605"/>
            <a:ext cx="413145" cy="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F423921F-0B98-4666-B10F-792225115FB5}"/>
              </a:ext>
            </a:extLst>
          </p:cNvPr>
          <p:cNvSpPr/>
          <p:nvPr/>
        </p:nvSpPr>
        <p:spPr>
          <a:xfrm>
            <a:off x="2216426" y="4622831"/>
            <a:ext cx="914400" cy="1398884"/>
          </a:xfrm>
          <a:prstGeom prst="rect">
            <a:avLst/>
          </a:prstGeom>
          <a:gradFill>
            <a:gsLst>
              <a:gs pos="0">
                <a:schemeClr val="tx1"/>
              </a:gs>
              <a:gs pos="25000">
                <a:srgbClr val="D00000"/>
              </a:gs>
              <a:gs pos="50000">
                <a:srgbClr val="D09E00"/>
              </a:gs>
              <a:gs pos="100000">
                <a:srgbClr val="92D050"/>
              </a:gs>
              <a:gs pos="75000">
                <a:srgbClr val="E7E2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584FDFE-CE1B-4D45-80AF-63FCBEE37373}"/>
              </a:ext>
            </a:extLst>
          </p:cNvPr>
          <p:cNvSpPr txBox="1"/>
          <p:nvPr/>
        </p:nvSpPr>
        <p:spPr>
          <a:xfrm>
            <a:off x="3228478" y="4899835"/>
            <a:ext cx="128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Module importance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34169DC-F494-4346-A625-CCC046D452B7}"/>
              </a:ext>
            </a:extLst>
          </p:cNvPr>
          <p:cNvSpPr txBox="1"/>
          <p:nvPr/>
        </p:nvSpPr>
        <p:spPr>
          <a:xfrm>
            <a:off x="3085466" y="4483693"/>
            <a:ext cx="89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   highest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51210E7-1F54-4C5E-9FDD-9D94C54F22E1}"/>
              </a:ext>
            </a:extLst>
          </p:cNvPr>
          <p:cNvSpPr txBox="1"/>
          <p:nvPr/>
        </p:nvSpPr>
        <p:spPr>
          <a:xfrm>
            <a:off x="3085466" y="5808790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-   lowest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A4E455B-5CBE-4473-B4DA-C26BC33EE9CE}"/>
              </a:ext>
            </a:extLst>
          </p:cNvPr>
          <p:cNvSpPr/>
          <p:nvPr/>
        </p:nvSpPr>
        <p:spPr>
          <a:xfrm>
            <a:off x="1871871" y="4309440"/>
            <a:ext cx="2636621" cy="20674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9A20C58-6F02-49BF-81A9-D91B94C7EFAA}"/>
              </a:ext>
            </a:extLst>
          </p:cNvPr>
          <p:cNvSpPr txBox="1"/>
          <p:nvPr/>
        </p:nvSpPr>
        <p:spPr>
          <a:xfrm>
            <a:off x="5436398" y="3660550"/>
            <a:ext cx="3434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API structure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7A656DE-919B-420C-847A-CC7649D23E34}"/>
              </a:ext>
            </a:extLst>
          </p:cNvPr>
          <p:cNvCxnSpPr>
            <a:cxnSpLocks/>
          </p:cNvCxnSpPr>
          <p:nvPr/>
        </p:nvCxnSpPr>
        <p:spPr>
          <a:xfrm>
            <a:off x="5436397" y="4491547"/>
            <a:ext cx="34349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have Esquerda 49">
            <a:extLst>
              <a:ext uri="{FF2B5EF4-FFF2-40B4-BE49-F238E27FC236}">
                <a16:creationId xmlns:a16="http://schemas.microsoft.com/office/drawing/2014/main" id="{07A601BD-F210-442C-A423-5EB8CC2D32E6}"/>
              </a:ext>
            </a:extLst>
          </p:cNvPr>
          <p:cNvSpPr/>
          <p:nvPr/>
        </p:nvSpPr>
        <p:spPr>
          <a:xfrm rot="5400000">
            <a:off x="4618378" y="-312367"/>
            <a:ext cx="497150" cy="30216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9513167-6E6C-43B6-8A79-F0161747B775}"/>
              </a:ext>
            </a:extLst>
          </p:cNvPr>
          <p:cNvSpPr txBox="1"/>
          <p:nvPr/>
        </p:nvSpPr>
        <p:spPr>
          <a:xfrm>
            <a:off x="4704463" y="580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52" name="Chave Esquerda 51">
            <a:extLst>
              <a:ext uri="{FF2B5EF4-FFF2-40B4-BE49-F238E27FC236}">
                <a16:creationId xmlns:a16="http://schemas.microsoft.com/office/drawing/2014/main" id="{80714813-95E2-4D28-BA56-6EBB1A0CB7B1}"/>
              </a:ext>
            </a:extLst>
          </p:cNvPr>
          <p:cNvSpPr/>
          <p:nvPr/>
        </p:nvSpPr>
        <p:spPr>
          <a:xfrm rot="5400000">
            <a:off x="6968157" y="157889"/>
            <a:ext cx="710214" cy="14293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4C3F08B-E370-44C2-A0F2-9F20D4CB1F48}"/>
              </a:ext>
            </a:extLst>
          </p:cNvPr>
          <p:cNvSpPr txBox="1"/>
          <p:nvPr/>
        </p:nvSpPr>
        <p:spPr>
          <a:xfrm>
            <a:off x="7136100" y="148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78745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73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structure</dc:title>
  <dc:creator>João Vitor</dc:creator>
  <cp:lastModifiedBy>João Vitor</cp:lastModifiedBy>
  <cp:revision>9</cp:revision>
  <dcterms:created xsi:type="dcterms:W3CDTF">2019-07-05T18:43:10Z</dcterms:created>
  <dcterms:modified xsi:type="dcterms:W3CDTF">2019-07-05T19:57:07Z</dcterms:modified>
</cp:coreProperties>
</file>