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4" r:id="rId4"/>
    <p:sldId id="275" r:id="rId5"/>
    <p:sldId id="277" r:id="rId6"/>
    <p:sldId id="262" r:id="rId7"/>
    <p:sldId id="263" r:id="rId8"/>
    <p:sldId id="278" r:id="rId9"/>
    <p:sldId id="279" r:id="rId10"/>
    <p:sldId id="280" r:id="rId11"/>
    <p:sldId id="281" r:id="rId12"/>
    <p:sldId id="282" r:id="rId13"/>
    <p:sldId id="283" r:id="rId14"/>
    <p:sldId id="285" r:id="rId15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ESSE Gérard" initials="DG" lastIdx="1" clrIdx="0">
    <p:extLst>
      <p:ext uri="{19B8F6BF-5375-455C-9EA6-DF929625EA0E}">
        <p15:presenceInfo xmlns:p15="http://schemas.microsoft.com/office/powerpoint/2012/main" userId="DELESSE Gér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5000" autoAdjust="0"/>
  </p:normalViewPr>
  <p:slideViewPr>
    <p:cSldViewPr>
      <p:cViewPr varScale="1">
        <p:scale>
          <a:sx n="64" d="100"/>
          <a:sy n="64" d="100"/>
        </p:scale>
        <p:origin x="78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291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4T17:42:13.94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CEC99-872E-4BE6-87CE-5462E299CF63}" type="datetime1">
              <a:rPr lang="fr-FR" smtClean="0"/>
              <a:t>14/05/2018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8AAD21-5A52-4ED4-B699-8F94AA279DBC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3266150-FA26-45B5-BF0B-186B42A09DC9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459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61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01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635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06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266150-FA26-45B5-BF0B-186B42A09DC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652825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652825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69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29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4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79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1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16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0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 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 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F58A-EEE9-490A-A0D2-E6D20715821E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  <p:sp useBgFill="1">
        <p:nvSpPr>
          <p:cNvPr id="20" name="Forme libre 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D1BF7-2879-4D42-A9D7-AA7DD9EFFB4D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 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558667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22674B-BE72-4FCB-BB26-86059B0ED55D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9CC9A-12B0-4652-A55A-01DC1615F66E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 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 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522360" y="1905000"/>
            <a:ext cx="9142999" cy="2667000"/>
          </a:xfrm>
        </p:spPr>
        <p:txBody>
          <a:bodyPr rtlCol="0" anchor="b">
            <a:no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CFEBE6-3E95-4078-BB09-947CEA3E590B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  <p:sp>
        <p:nvSpPr>
          <p:cNvPr id="16" name="Forme libre 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31F24-6332-48C4-AF3D-057A655FB010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D9DA5-8ED4-4B5C-9AA2-D42ADC686E92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F8B58A-C8FE-443B-9417-1EB3638CD01B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 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 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53EED-4C2C-415C-9626-9239AC934FE9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21360-DC68-4E86-AA90-3ADADC77DD1C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47DA5-846A-415F-946E-CF4DCD5A02CB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3" name="Image 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 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Modifier les styles du texte du masque</a:t>
            </a:r>
            <a:endParaRPr lang="fr-FR" noProof="0" dirty="0"/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CB2F408-2159-467B-8D02-187BA7FD5CF2}" type="datetime1">
              <a:rPr lang="fr-FR" noProof="0" smtClean="0"/>
              <a:t>14/05/2018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93B167E-EA96-4147-81DE-549160052C2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8" name="Forme libre 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il.free.f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b="1" dirty="0" smtClean="0"/>
              <a:t>Netiquette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/>
              <a:t>Règles de communication sur internet</a:t>
            </a:r>
          </a:p>
          <a:p>
            <a:pPr rtl="0"/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/>
              <a:t>Courrier électronique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57FA02-6327-481A-9844-9304E3B843B8}"/>
              </a:ext>
            </a:extLst>
          </p:cNvPr>
          <p:cNvSpPr txBox="1"/>
          <p:nvPr/>
        </p:nvSpPr>
        <p:spPr>
          <a:xfrm>
            <a:off x="189756" y="2420888"/>
            <a:ext cx="3295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dirty="0"/>
              <a:t>Accuser immédiatement réception et informer l’expéditeur de la suite à donner </a:t>
            </a: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F8AE714E-EF96-43CD-84D0-09A8587FA941}"/>
              </a:ext>
            </a:extLst>
          </p:cNvPr>
          <p:cNvSpPr/>
          <p:nvPr/>
        </p:nvSpPr>
        <p:spPr>
          <a:xfrm>
            <a:off x="4006180" y="2144182"/>
            <a:ext cx="1656184" cy="3600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4D13E8-071F-4464-BE25-C09DE1B2063F}"/>
              </a:ext>
            </a:extLst>
          </p:cNvPr>
          <p:cNvSpPr txBox="1"/>
          <p:nvPr/>
        </p:nvSpPr>
        <p:spPr>
          <a:xfrm>
            <a:off x="6183709" y="2420888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smtClean="0"/>
              <a:t>Garantir </a:t>
            </a:r>
            <a:r>
              <a:rPr lang="fr-FR" sz="2400" dirty="0"/>
              <a:t>la bonne réception du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Vérifier que le courriel provient bien de l'expéditeur et non d'un usurpateur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Un filtre anti-spam peut empêcher par erreur la réception d’un message</a:t>
            </a:r>
          </a:p>
        </p:txBody>
      </p:sp>
    </p:spTree>
    <p:extLst>
      <p:ext uri="{BB962C8B-B14F-4D97-AF65-F5344CB8AC3E}">
        <p14:creationId xmlns:p14="http://schemas.microsoft.com/office/powerpoint/2010/main" val="160138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/>
              <a:t>Pourriel ou courriel 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4D13E8-071F-4464-BE25-C09DE1B2063F}"/>
              </a:ext>
            </a:extLst>
          </p:cNvPr>
          <p:cNvSpPr txBox="1"/>
          <p:nvPr/>
        </p:nvSpPr>
        <p:spPr>
          <a:xfrm>
            <a:off x="1522413" y="3140968"/>
            <a:ext cx="9361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Pourriel = courriel qui ressemble fort à un spam ou un canular informatique (information non vérifiée)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Sites pour vérifier l’information : </a:t>
            </a:r>
            <a:r>
              <a:rPr lang="fr-FR" sz="2800" dirty="0" err="1"/>
              <a:t>Hoaxbuster</a:t>
            </a:r>
            <a:r>
              <a:rPr lang="fr-FR" sz="2800" dirty="0"/>
              <a:t>, </a:t>
            </a:r>
            <a:r>
              <a:rPr lang="fr-FR" sz="2800" dirty="0" err="1"/>
              <a:t>Hoaxkiller</a:t>
            </a:r>
            <a:r>
              <a:rPr lang="fr-FR" sz="28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1923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/>
              <a:t>Courriel à plusieurs personnes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4D13E8-071F-4464-BE25-C09DE1B2063F}"/>
              </a:ext>
            </a:extLst>
          </p:cNvPr>
          <p:cNvSpPr txBox="1"/>
          <p:nvPr/>
        </p:nvSpPr>
        <p:spPr>
          <a:xfrm>
            <a:off x="6742484" y="2852743"/>
            <a:ext cx="4752528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Entre personnes qui ne se connaissent pas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69F68B-54B7-4A17-A5C6-75AB658BEA12}"/>
              </a:ext>
            </a:extLst>
          </p:cNvPr>
          <p:cNvSpPr txBox="1"/>
          <p:nvPr/>
        </p:nvSpPr>
        <p:spPr>
          <a:xfrm>
            <a:off x="490907" y="376002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Cci (copie carbone invisible)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B88F78-4B77-4995-8393-2AE3355C9720}"/>
              </a:ext>
            </a:extLst>
          </p:cNvPr>
          <p:cNvSpPr txBox="1"/>
          <p:nvPr/>
        </p:nvSpPr>
        <p:spPr>
          <a:xfrm>
            <a:off x="6742484" y="4083849"/>
            <a:ext cx="4832176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Pour ne pas afficher la liste des destinataires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98ACE4-C1F3-48C4-8C9D-763C48849CF4}"/>
              </a:ext>
            </a:extLst>
          </p:cNvPr>
          <p:cNvSpPr txBox="1"/>
          <p:nvPr/>
        </p:nvSpPr>
        <p:spPr>
          <a:xfrm>
            <a:off x="3432855" y="5387149"/>
            <a:ext cx="6619257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Eviter qu'une personne réponde à tous les destinataires en pensant ne répondre qu'à une personne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7A2FF9-1707-465E-AA29-C196C5CDB64C}"/>
              </a:ext>
            </a:extLst>
          </p:cNvPr>
          <p:cNvSpPr txBox="1"/>
          <p:nvPr/>
        </p:nvSpPr>
        <p:spPr>
          <a:xfrm>
            <a:off x="2039079" y="2009791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A: et Cc: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239EFE-84CE-478C-8228-F07764CBCAE9}"/>
              </a:ext>
            </a:extLst>
          </p:cNvPr>
          <p:cNvSpPr txBox="1"/>
          <p:nvPr/>
        </p:nvSpPr>
        <p:spPr>
          <a:xfrm>
            <a:off x="4654252" y="1825126"/>
            <a:ext cx="7128792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Courriels destinés à une seule personne, un groupe très restreint de personnes qui se connaissent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FC5D4F4-9080-471D-B823-D53A807FBCE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407231" y="2240624"/>
            <a:ext cx="1247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072610B-4411-422C-81D5-61CCF56BFEE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955403" y="3329797"/>
            <a:ext cx="1787081" cy="69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77BC145-8D0A-4285-8568-3D0522EBE19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955403" y="4021636"/>
            <a:ext cx="1787081" cy="53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D2209CC-7691-494D-8370-98BA490B646D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4955403" y="4021636"/>
            <a:ext cx="1787081" cy="13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/>
              <a:t>Transfert de messages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70B1E6-9454-4B2C-8765-560A2816E8CD}"/>
              </a:ext>
            </a:extLst>
          </p:cNvPr>
          <p:cNvSpPr txBox="1"/>
          <p:nvPr/>
        </p:nvSpPr>
        <p:spPr>
          <a:xfrm>
            <a:off x="2061964" y="3424560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Permet de partager l’ensemble du contenu d’un message avec dans l’entête l'envoyeur initial, la date, le rappel de l'objet, ainsi que toutes les adresses des destinataires du message initial</a:t>
            </a:r>
          </a:p>
        </p:txBody>
      </p:sp>
    </p:spTree>
    <p:extLst>
      <p:ext uri="{BB962C8B-B14F-4D97-AF65-F5344CB8AC3E}">
        <p14:creationId xmlns:p14="http://schemas.microsoft.com/office/powerpoint/2010/main" val="308250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b="1" dirty="0"/>
              <a:t>Sources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9776" y="5445224"/>
            <a:ext cx="11449271" cy="560040"/>
          </a:xfrm>
        </p:spPr>
        <p:txBody>
          <a:bodyPr rtlCol="0">
            <a:normAutofit/>
          </a:bodyPr>
          <a:lstStyle/>
          <a:p>
            <a:r>
              <a:rPr lang="fr-FR" sz="2800" dirty="0"/>
              <a:t>https://fr.wikipedia.org/wiki/N%C3%A9tiquette#Pi%C3%A8ces_jointes</a:t>
            </a:r>
          </a:p>
        </p:txBody>
      </p:sp>
    </p:spTree>
    <p:extLst>
      <p:ext uri="{BB962C8B-B14F-4D97-AF65-F5344CB8AC3E}">
        <p14:creationId xmlns:p14="http://schemas.microsoft.com/office/powerpoint/2010/main" val="75737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4400" dirty="0"/>
              <a:t>Netiquette ?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2" y="2312876"/>
            <a:ext cx="9144000" cy="2232248"/>
          </a:xfrm>
        </p:spPr>
        <p:txBody>
          <a:bodyPr rtlCol="0">
            <a:normAutofit/>
          </a:bodyPr>
          <a:lstStyle/>
          <a:p>
            <a:r>
              <a:rPr lang="fr-FR" sz="3600" dirty="0"/>
              <a:t>Règle informelle</a:t>
            </a:r>
          </a:p>
          <a:p>
            <a:r>
              <a:rPr lang="fr-FR" sz="3600" dirty="0"/>
              <a:t>Règles de conduite et de politesse</a:t>
            </a:r>
          </a:p>
          <a:p>
            <a:r>
              <a:rPr lang="fr-FR" sz="3600" dirty="0"/>
              <a:t>Formaliser un certain contrat social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7D3F57-DB2A-4D51-A830-2928BB4F7E83}"/>
              </a:ext>
            </a:extLst>
          </p:cNvPr>
          <p:cNvSpPr txBox="1"/>
          <p:nvPr/>
        </p:nvSpPr>
        <p:spPr>
          <a:xfrm>
            <a:off x="8542684" y="4542503"/>
            <a:ext cx="3059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Ce que vous ne feriez pas lors d’une conversation réelle face à votre correspondant, ne prenez pas l’Internet comme bouclier pour le faire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pc="-100" dirty="0"/>
              <a:t>Eviter de s’exprimer en langage SMS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DF128A-7756-41E3-A16A-E7AD2A1E80F6}"/>
              </a:ext>
            </a:extLst>
          </p:cNvPr>
          <p:cNvSpPr txBox="1"/>
          <p:nvPr/>
        </p:nvSpPr>
        <p:spPr>
          <a:xfrm>
            <a:off x="693812" y="2836782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« </a:t>
            </a:r>
            <a:r>
              <a:rPr lang="fr-FR" sz="3200" i="1" dirty="0"/>
              <a:t>Bonjour, je désirerais savoir comment…</a:t>
            </a:r>
            <a:r>
              <a:rPr lang="fr-FR" sz="3200" dirty="0"/>
              <a:t>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9D007F-A095-4A54-B9A0-A693DFF2609B}"/>
              </a:ext>
            </a:extLst>
          </p:cNvPr>
          <p:cNvSpPr txBox="1"/>
          <p:nvPr/>
        </p:nvSpPr>
        <p:spPr>
          <a:xfrm>
            <a:off x="5230316" y="4293096"/>
            <a:ext cx="574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>
              <a:defRPr sz="3200"/>
            </a:lvl1pPr>
          </a:lstStyle>
          <a:p>
            <a:r>
              <a:rPr lang="fr-FR" dirty="0"/>
              <a:t>« </a:t>
            </a:r>
            <a:r>
              <a:rPr lang="fr-FR" dirty="0" err="1"/>
              <a:t>Bjr</a:t>
            </a:r>
            <a:r>
              <a:rPr lang="fr-FR" dirty="0"/>
              <a:t>, je </a:t>
            </a:r>
            <a:r>
              <a:rPr lang="fr-FR" dirty="0" err="1"/>
              <a:t>voudré</a:t>
            </a:r>
            <a:r>
              <a:rPr lang="fr-FR" dirty="0"/>
              <a:t> savoir </a:t>
            </a:r>
            <a:r>
              <a:rPr lang="fr-FR" dirty="0" err="1"/>
              <a:t>komen</a:t>
            </a:r>
            <a:r>
              <a:rPr lang="fr-FR" dirty="0"/>
              <a:t>… »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CFDFC69-982C-4AB5-8BC3-D40DF6F85847}"/>
              </a:ext>
            </a:extLst>
          </p:cNvPr>
          <p:cNvCxnSpPr>
            <a:cxnSpLocks/>
          </p:cNvCxnSpPr>
          <p:nvPr/>
        </p:nvCxnSpPr>
        <p:spPr>
          <a:xfrm flipV="1">
            <a:off x="7462564" y="4077072"/>
            <a:ext cx="1584176" cy="115212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04AE1E6-4968-4CF0-B033-42F329FC4459}"/>
              </a:ext>
            </a:extLst>
          </p:cNvPr>
          <p:cNvCxnSpPr>
            <a:cxnSpLocks/>
          </p:cNvCxnSpPr>
          <p:nvPr/>
        </p:nvCxnSpPr>
        <p:spPr>
          <a:xfrm flipH="1" flipV="1">
            <a:off x="7678588" y="3933056"/>
            <a:ext cx="1224136" cy="144016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L'écriture en CAPITALES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2CB15C0-08F1-433F-91D5-A9D54AFF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5" t="6912" r="9496" b="10287"/>
          <a:stretch/>
        </p:blipFill>
        <p:spPr>
          <a:xfrm rot="20365803">
            <a:off x="1080124" y="2297705"/>
            <a:ext cx="2808312" cy="352839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A8ED468-3942-4D87-8048-2CECCE93F1FD}"/>
              </a:ext>
            </a:extLst>
          </p:cNvPr>
          <p:cNvSpPr txBox="1"/>
          <p:nvPr/>
        </p:nvSpPr>
        <p:spPr>
          <a:xfrm flipH="1">
            <a:off x="4418764" y="1988840"/>
            <a:ext cx="427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parole criée !!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AC3809-45D3-4DAD-823A-F2397E0EDDFA}"/>
              </a:ext>
            </a:extLst>
          </p:cNvPr>
          <p:cNvSpPr txBox="1"/>
          <p:nvPr/>
        </p:nvSpPr>
        <p:spPr>
          <a:xfrm>
            <a:off x="6094412" y="4725144"/>
            <a:ext cx="60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une mise en évidence préférer une mise en </a:t>
            </a:r>
            <a:r>
              <a:rPr lang="fr-FR" sz="3600" b="1" dirty="0"/>
              <a:t>gras</a:t>
            </a:r>
            <a:r>
              <a:rPr lang="fr-FR" sz="3600" dirty="0"/>
              <a:t> ou en </a:t>
            </a:r>
            <a:r>
              <a:rPr lang="fr-FR" sz="3600" i="1" dirty="0"/>
              <a:t>italique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/>
              <a:t>Confidentialité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29E627-DBA4-4C81-82A8-95E23E318125}"/>
              </a:ext>
            </a:extLst>
          </p:cNvPr>
          <p:cNvSpPr txBox="1"/>
          <p:nvPr/>
        </p:nvSpPr>
        <p:spPr>
          <a:xfrm>
            <a:off x="477788" y="1859340"/>
            <a:ext cx="907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moyens d'échanges électronique peuvent être sujets à des défaillances ou à des écoutes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Respecter les lois en vigueur concernant le respect de la vie privée des personnes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1A3D98-CE3C-4525-B49B-A7BD26BE2D8E}"/>
              </a:ext>
            </a:extLst>
          </p:cNvPr>
          <p:cNvSpPr txBox="1"/>
          <p:nvPr/>
        </p:nvSpPr>
        <p:spPr>
          <a:xfrm>
            <a:off x="6670476" y="4365104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C’est comme une carte postale ou une discussion dans des transports en commun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D5B05D-55D0-44F0-B7E9-E3448926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40" y="3965524"/>
            <a:ext cx="3121152" cy="199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/>
              <a:t>Fichiers joints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C725905-7C70-41AF-B0C9-8A3E96088353}"/>
              </a:ext>
            </a:extLst>
          </p:cNvPr>
          <p:cNvSpPr txBox="1"/>
          <p:nvPr/>
        </p:nvSpPr>
        <p:spPr>
          <a:xfrm>
            <a:off x="2566020" y="3964703"/>
            <a:ext cx="1656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A</a:t>
            </a:r>
            <a:r>
              <a:rPr lang="fr-FR" sz="2000" b="1" dirty="0"/>
              <a:t>TTENTION</a:t>
            </a:r>
          </a:p>
        </p:txBody>
      </p:sp>
      <p:sp>
        <p:nvSpPr>
          <p:cNvPr id="17" name="Accolades 16">
            <a:extLst>
              <a:ext uri="{FF2B5EF4-FFF2-40B4-BE49-F238E27FC236}">
                <a16:creationId xmlns:a16="http://schemas.microsoft.com/office/drawing/2014/main" id="{64267FE3-9F6C-4889-9D48-0D1344FEF20C}"/>
              </a:ext>
            </a:extLst>
          </p:cNvPr>
          <p:cNvSpPr/>
          <p:nvPr/>
        </p:nvSpPr>
        <p:spPr>
          <a:xfrm>
            <a:off x="4654252" y="2384883"/>
            <a:ext cx="5256584" cy="3744416"/>
          </a:xfrm>
          <a:prstGeom prst="bracePair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Poids de la pièce jointe : voir avec le destinataire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Privilégier les formats compressés pour les pièces lourdes (zip, </a:t>
            </a:r>
            <a:r>
              <a:rPr lang="fr-FR" sz="2400" dirty="0" err="1"/>
              <a:t>rar</a:t>
            </a:r>
            <a:r>
              <a:rPr lang="fr-FR" sz="2400" dirty="0"/>
              <a:t>, </a:t>
            </a:r>
            <a:r>
              <a:rPr lang="fr-FR" sz="2400" dirty="0" err="1"/>
              <a:t>ogg</a:t>
            </a:r>
            <a:r>
              <a:rPr lang="fr-FR" sz="2400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Privilégier le format PDF pour le document texte qui n’ont pas à être modifier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Pour l’envoi de gros fichier, utiliser un </a:t>
            </a:r>
            <a:r>
              <a:rPr lang="fr-FR" sz="2400" dirty="0">
                <a:hlinkClick r:id="rId3"/>
              </a:rPr>
              <a:t>site</a:t>
            </a:r>
            <a:r>
              <a:rPr lang="fr-FR" sz="2400" dirty="0"/>
              <a:t> spécialisé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/>
              <a:t>Signature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57FA02-6327-481A-9844-9304E3B843B8}"/>
              </a:ext>
            </a:extLst>
          </p:cNvPr>
          <p:cNvSpPr txBox="1"/>
          <p:nvPr/>
        </p:nvSpPr>
        <p:spPr>
          <a:xfrm>
            <a:off x="1936204" y="2564904"/>
            <a:ext cx="8316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Recommandée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Sobre, courte et adaptée aux moyens de lecture du correspondant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Si on est certain de son destinataire, elle peut être suivie de ses coordonnées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Eviter une signature sous forme d'image, qui générerait une pièce-jointe malvenue</a:t>
            </a:r>
          </a:p>
        </p:txBody>
      </p:sp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/>
              <a:t>Politesse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57FA02-6327-481A-9844-9304E3B843B8}"/>
              </a:ext>
            </a:extLst>
          </p:cNvPr>
          <p:cNvSpPr txBox="1"/>
          <p:nvPr/>
        </p:nvSpPr>
        <p:spPr>
          <a:xfrm>
            <a:off x="1701924" y="2780928"/>
            <a:ext cx="86044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Adapter le contenu de son message en fonction du contexte et du correspondant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formule de salutation, signature, formule de politesse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Attention au tutoiement trop facile</a:t>
            </a:r>
          </a:p>
        </p:txBody>
      </p:sp>
    </p:spTree>
    <p:extLst>
      <p:ext uri="{BB962C8B-B14F-4D97-AF65-F5344CB8AC3E}">
        <p14:creationId xmlns:p14="http://schemas.microsoft.com/office/powerpoint/2010/main" val="26876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/>
              <a:t>Réponses-questions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57FA02-6327-481A-9844-9304E3B843B8}"/>
              </a:ext>
            </a:extLst>
          </p:cNvPr>
          <p:cNvSpPr txBox="1"/>
          <p:nvPr/>
        </p:nvSpPr>
        <p:spPr>
          <a:xfrm>
            <a:off x="1503189" y="2420888"/>
            <a:ext cx="103518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Ne pas citer la totalité du message original mais uniquement les parties spécifiques auxquelles on répond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Chronologie : la réponse en dessous de la citation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/>
              <a:t>TOFU</a:t>
            </a:r>
            <a:r>
              <a:rPr lang="fr-FR" sz="3200" dirty="0"/>
              <a:t> (</a:t>
            </a:r>
            <a:r>
              <a:rPr lang="fr-FR" sz="3200" i="1" dirty="0" err="1"/>
              <a:t>text</a:t>
            </a:r>
            <a:r>
              <a:rPr lang="fr-FR" sz="3200" i="1" dirty="0"/>
              <a:t> over, </a:t>
            </a:r>
            <a:r>
              <a:rPr lang="fr-FR" sz="3200" i="1" dirty="0" err="1"/>
              <a:t>fullquote</a:t>
            </a:r>
            <a:r>
              <a:rPr lang="fr-FR" sz="3200" i="1" dirty="0"/>
              <a:t> </a:t>
            </a:r>
            <a:r>
              <a:rPr lang="fr-FR" sz="3200" i="1" dirty="0" err="1"/>
              <a:t>under</a:t>
            </a:r>
            <a:r>
              <a:rPr lang="fr-FR" sz="3200" dirty="0"/>
              <a:t>) : </a:t>
            </a:r>
            <a:r>
              <a:rPr lang="fr-FR" sz="3200" i="1" dirty="0"/>
              <a:t>texte au-dessus, citation complète en dessous</a:t>
            </a:r>
            <a:r>
              <a:rPr lang="fr-FR" sz="3200" dirty="0"/>
              <a:t>, ou </a:t>
            </a:r>
            <a:r>
              <a:rPr lang="fr-FR" sz="3200" i="1" dirty="0"/>
              <a:t>top-</a:t>
            </a:r>
            <a:r>
              <a:rPr lang="fr-FR" sz="3200" i="1" dirty="0" err="1"/>
              <a:t>posting</a:t>
            </a:r>
            <a:r>
              <a:rPr lang="fr-FR" sz="3200" dirty="0"/>
              <a:t>, pratique considérée comme mauvaise par la Netiquette</a:t>
            </a:r>
          </a:p>
        </p:txBody>
      </p:sp>
    </p:spTree>
    <p:extLst>
      <p:ext uri="{BB962C8B-B14F-4D97-AF65-F5344CB8AC3E}">
        <p14:creationId xmlns:p14="http://schemas.microsoft.com/office/powerpoint/2010/main" val="14265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n terreux 16: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184_TF02801065.potx" id="{DC0C3591-FA12-4024-99C9-01955CC255EF}" vid="{DF52EA0A-14F1-46E0-80E3-11E856DE3602}"/>
    </a:ext>
  </a:extLst>
</a:theme>
</file>

<file path=ppt/theme/theme2.xml><?xml version="1.0" encoding="utf-8"?>
<a:theme xmlns:a="http://schemas.openxmlformats.org/drawingml/2006/main" name="Thème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au ton terreux (grand écran)</Template>
  <TotalTime>644</TotalTime>
  <Words>474</Words>
  <Application>Microsoft Office PowerPoint</Application>
  <PresentationFormat>Personnalisé</PresentationFormat>
  <Paragraphs>69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Corbel</vt:lpstr>
      <vt:lpstr>Ton terreux 16:9</vt:lpstr>
      <vt:lpstr>Netiquette</vt:lpstr>
      <vt:lpstr>Netiquette ?</vt:lpstr>
      <vt:lpstr>Eviter de s’exprimer en langage SMS</vt:lpstr>
      <vt:lpstr>L'écriture en CAPITALES</vt:lpstr>
      <vt:lpstr>Confidentialité</vt:lpstr>
      <vt:lpstr>Fichiers joints</vt:lpstr>
      <vt:lpstr>Signature</vt:lpstr>
      <vt:lpstr>Politesse</vt:lpstr>
      <vt:lpstr>Réponses-questions</vt:lpstr>
      <vt:lpstr>Courrier électronique</vt:lpstr>
      <vt:lpstr>Pourriel ou courriel ?</vt:lpstr>
      <vt:lpstr>Courriel à plusieurs personnes</vt:lpstr>
      <vt:lpstr>Transfert de messages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Nétiquette</dc:title>
  <dc:creator>DELESSE Gérard</dc:creator>
  <cp:lastModifiedBy>gdelesse3</cp:lastModifiedBy>
  <cp:revision>24</cp:revision>
  <dcterms:created xsi:type="dcterms:W3CDTF">2018-03-24T16:28:21Z</dcterms:created>
  <dcterms:modified xsi:type="dcterms:W3CDTF">2018-05-14T09:02:59Z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