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2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A46D-67CD-4565-B623-09ABF9AB9C74}" type="datetimeFigureOut">
              <a:rPr lang="fr-FR" smtClean="0"/>
              <a:t>25/08/2017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87260-C696-476B-85DB-0E3DD9FD42C2}" type="slidenum">
              <a:rPr lang="fr-FR" smtClean="0"/>
              <a:pPr/>
              <a:t>‹N°›</a:t>
            </a:fld>
            <a:r>
              <a:rPr lang="fr-FR" dirty="0" err="1" smtClean="0"/>
              <a:t>dddqsdqsd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93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F8D8-0A38-47E8-8BE9-7DFD7F35AB28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518D1-1EF2-4CCF-9CCA-1EFF9AC2B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18D1-1EF2-4CCF-9CCA-1EFF9AC2B3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6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18D1-1EF2-4CCF-9CCA-1EFF9AC2B3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7CD3-E36F-4E84-8429-BF5F3CE161C1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0B6-4B6D-454E-A9AA-36FFAEA6E61D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F91D-CD5D-44E5-AAED-52AB1B925505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8EDE-2B20-4EB3-90A1-3723C77B417E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014-9FDB-429C-A32E-D68E51B64BAC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53C0-F877-41FD-B7FC-179C8A68223C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B3ED-BD13-4FDE-A50F-EC33B20B6C89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3F19-7D32-4235-8919-3F32A49B0C63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381A-993D-4F93-A8C0-C8935F49F3D2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C5B2BB-5FFF-43B3-8045-12ADB79C6396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5CCA-07AA-42B4-9FA8-ECA6974F4464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5689B-2391-4C3D-83A1-D9BFCBA09155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Révision, précisions, Tour d’horizon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L’unité centrale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L’écran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clavier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souris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système d’exploitation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périphériques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L’imprimante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scanner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webcam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clé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Les manettes de jeux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……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Connectiques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53" y="1846262"/>
            <a:ext cx="3361787" cy="4482383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846263"/>
            <a:ext cx="3823774" cy="4463805"/>
          </a:xfrm>
        </p:spPr>
      </p:pic>
    </p:spTree>
    <p:extLst>
      <p:ext uri="{BB962C8B-B14F-4D97-AF65-F5344CB8AC3E}">
        <p14:creationId xmlns:p14="http://schemas.microsoft.com/office/powerpoint/2010/main" val="6471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marL="0" indent="0">
              <a:buNone/>
            </a:pPr>
            <a:r>
              <a:rPr lang="fr-FR" dirty="0" smtClean="0"/>
              <a:t>Système d’exploitation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 Bureau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 menu Démarrer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La Barre des tâches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Les Icônes : Fichiers, Dossiers, Programmes et Logiciels, Raccourcis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Les Fenêtre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 Les Boutons réduire, agrandir et fermer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 Ruban, </a:t>
            </a:r>
            <a:r>
              <a:rPr lang="fr-FR" smtClean="0"/>
              <a:t>les onglets</a:t>
            </a:r>
            <a:endParaRPr lang="fr-FR" dirty="0" smtClean="0"/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Barre d’adresse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Recherche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Les Boutons suivant / précédent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Barre d’accès rapide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 Volet de navigation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4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116</Words>
  <Application>Microsoft Office PowerPoint</Application>
  <PresentationFormat>Grand écran</PresentationFormat>
  <Paragraphs>40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Rétrospective</vt:lpstr>
      <vt:lpstr>L’informatique</vt:lpstr>
      <vt:lpstr>L’ordinateur</vt:lpstr>
      <vt:lpstr>Les périphériques</vt:lpstr>
      <vt:lpstr>Connectiques</vt:lpstr>
      <vt:lpstr>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L’informatique</dc:title>
  <dc:creator>jojo1971</dc:creator>
  <cp:lastModifiedBy>jojo1971</cp:lastModifiedBy>
  <cp:revision>11</cp:revision>
  <dcterms:created xsi:type="dcterms:W3CDTF">2017-08-25T08:58:56Z</dcterms:created>
  <dcterms:modified xsi:type="dcterms:W3CDTF">2017-08-25T18:30:35Z</dcterms:modified>
</cp:coreProperties>
</file>