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 autoAdjust="0"/>
  </p:normalViewPr>
  <p:slideViewPr>
    <p:cSldViewPr snapToGrid="0">
      <p:cViewPr varScale="1">
        <p:scale>
          <a:sx n="87" d="100"/>
          <a:sy n="87" d="100"/>
        </p:scale>
        <p:origin x="90" y="31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229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1A46D-67CD-4565-B623-09ABF9AB9C74}" type="datetimeFigureOut">
              <a:rPr lang="fr-FR" smtClean="0"/>
              <a:pPr/>
              <a:t>09/09/2017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87260-C696-476B-85DB-0E3DD9FD42C2}" type="slidenum">
              <a:rPr lang="fr-FR" smtClean="0"/>
              <a:pPr/>
              <a:t>‹N°›</a:t>
            </a:fld>
            <a:r>
              <a:rPr lang="fr-FR" dirty="0" err="1" smtClean="0"/>
              <a:t>dddqsdqsd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2934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AF8D8-0A38-47E8-8BE9-7DFD7F35AB28}" type="datetimeFigureOut">
              <a:rPr lang="fr-FR" smtClean="0"/>
              <a:pPr/>
              <a:t>09/09/2017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518D1-1EF2-4CCF-9CCA-1EFF9AC2B36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183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518D1-1EF2-4CCF-9CCA-1EFF9AC2B360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260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518D1-1EF2-4CCF-9CCA-1EFF9AC2B360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323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7CD3-E36F-4E84-8429-BF5F3CE161C1}" type="datetime1">
              <a:rPr lang="en-US" smtClean="0"/>
              <a:pPr/>
              <a:t>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Gérard delesse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F0B6-4B6D-454E-A9AA-36FFAEA6E61D}" type="datetime1">
              <a:rPr lang="en-US" smtClean="0"/>
              <a:pPr/>
              <a:t>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Gérard delesse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F91D-CD5D-44E5-AAED-52AB1B925505}" type="datetime1">
              <a:rPr lang="en-US" smtClean="0"/>
              <a:pPr/>
              <a:t>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Gérard delesse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8EDE-2B20-4EB3-90A1-3723C77B417E}" type="datetime1">
              <a:rPr lang="en-US" smtClean="0"/>
              <a:pPr/>
              <a:t>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Gérard delesse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C014-9FDB-429C-A32E-D68E51B64BAC}" type="datetime1">
              <a:rPr lang="en-US" smtClean="0"/>
              <a:pPr/>
              <a:t>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Gérard delesse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53C0-F877-41FD-B7FC-179C8A68223C}" type="datetime1">
              <a:rPr lang="en-US" smtClean="0"/>
              <a:pPr/>
              <a:t>9/9/2017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Gérard delesse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B3ED-BD13-4FDE-A50F-EC33B20B6C89}" type="datetime1">
              <a:rPr lang="en-US" smtClean="0"/>
              <a:pPr/>
              <a:t>9/9/2017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Gérard delesse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3F19-7D32-4235-8919-3F32A49B0C63}" type="datetime1">
              <a:rPr lang="en-US" smtClean="0"/>
              <a:pPr/>
              <a:t>9/9/2017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Gérard delesse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5381A-993D-4F93-A8C0-C8935F49F3D2}" type="datetime1">
              <a:rPr lang="en-US" smtClean="0"/>
              <a:pPr/>
              <a:t>9/9/2017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Auteur : Gérard delesse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C5B2BB-5FFF-43B3-8045-12ADB79C6396}" type="datetime1">
              <a:rPr lang="en-US" smtClean="0"/>
              <a:pPr/>
              <a:t>9/9/2017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Auteur : Gérard delesse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5CCA-07AA-42B4-9FA8-ECA6974F4464}" type="datetime1">
              <a:rPr lang="en-US" smtClean="0"/>
              <a:pPr/>
              <a:t>9/9/2017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Gérard delesse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D5689B-2391-4C3D-83A1-D9BFCBA09155}" type="datetime1">
              <a:rPr lang="en-US" smtClean="0"/>
              <a:pPr/>
              <a:t>9/9/2017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Auteur : Gérard delesse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L’informatique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Révision, précisions, Tour d’horizon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Gérard delesse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7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Gérard delesse</a:t>
            </a:r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 anchor="ctr" anchorCtr="1"/>
          <a:lstStyle/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 Le matériel, l’outil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 Le concept, l’utilité</a:t>
            </a:r>
          </a:p>
          <a:p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L’ordinateur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 anchorCtr="1"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L’unité centrale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L’écran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Le clavier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La souris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Le système d’exploitation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Gérard delesse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7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périphériques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 anchorCtr="1"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L’imprimante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Le scanner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La webcam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La clé USB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Le router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Les manettes de jeux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……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Gérard delesse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37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Connectiques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53" y="1846262"/>
            <a:ext cx="3361787" cy="4482383"/>
          </a:xfr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Gérard delesse</a:t>
            </a:r>
            <a:endParaRPr lang="en-US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995" y="1846263"/>
            <a:ext cx="3823774" cy="4463805"/>
          </a:xfrm>
        </p:spPr>
      </p:pic>
    </p:spTree>
    <p:extLst>
      <p:ext uri="{BB962C8B-B14F-4D97-AF65-F5344CB8AC3E}">
        <p14:creationId xmlns:p14="http://schemas.microsoft.com/office/powerpoint/2010/main" val="64717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Windows (un système d’exploitation)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 anchorCtr="1"/>
          <a:lstStyle/>
          <a:p>
            <a:pPr marL="0" indent="0">
              <a:buNone/>
            </a:pPr>
            <a:r>
              <a:rPr lang="fr-FR" dirty="0" smtClean="0"/>
              <a:t>Système d’exploitation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 smtClean="0"/>
              <a:t>Le Bureau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 smtClean="0"/>
              <a:t>Le menu Démarrer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 smtClean="0"/>
              <a:t>La Barre des tâches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 smtClean="0"/>
              <a:t>Les Icônes : Fichiers, Dossiers, Programmes et Logiciels, Raccourcis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 smtClean="0"/>
              <a:t>Les Fenêtre </a:t>
            </a:r>
          </a:p>
          <a:p>
            <a:pPr lvl="4">
              <a:buFont typeface="Wingdings" panose="05000000000000000000" pitchFamily="2" charset="2"/>
              <a:buChar char="ü"/>
            </a:pPr>
            <a:r>
              <a:rPr lang="fr-FR" dirty="0" smtClean="0"/>
              <a:t> Les Boutons réduire, agrandir et fermer</a:t>
            </a:r>
          </a:p>
          <a:p>
            <a:pPr lvl="4">
              <a:buFont typeface="Wingdings" panose="05000000000000000000" pitchFamily="2" charset="2"/>
              <a:buChar char="ü"/>
            </a:pPr>
            <a:r>
              <a:rPr lang="fr-FR" dirty="0" smtClean="0"/>
              <a:t>Le Ruban, </a:t>
            </a:r>
            <a:r>
              <a:rPr lang="fr-FR" smtClean="0"/>
              <a:t>les onglets</a:t>
            </a:r>
            <a:endParaRPr lang="fr-FR" dirty="0" smtClean="0"/>
          </a:p>
          <a:p>
            <a:pPr lvl="4">
              <a:buFont typeface="Wingdings" panose="05000000000000000000" pitchFamily="2" charset="2"/>
              <a:buChar char="ü"/>
            </a:pPr>
            <a:r>
              <a:rPr lang="fr-FR" dirty="0" smtClean="0"/>
              <a:t>La Barre d’adresse</a:t>
            </a:r>
          </a:p>
          <a:p>
            <a:pPr lvl="4">
              <a:buFont typeface="Wingdings" panose="05000000000000000000" pitchFamily="2" charset="2"/>
              <a:buChar char="ü"/>
            </a:pPr>
            <a:r>
              <a:rPr lang="fr-FR" dirty="0" smtClean="0"/>
              <a:t>La Recherche</a:t>
            </a:r>
          </a:p>
          <a:p>
            <a:pPr lvl="4">
              <a:buFont typeface="Wingdings" panose="05000000000000000000" pitchFamily="2" charset="2"/>
              <a:buChar char="ü"/>
            </a:pPr>
            <a:r>
              <a:rPr lang="fr-FR" dirty="0" smtClean="0"/>
              <a:t>Les Boutons suivant / précédent</a:t>
            </a:r>
          </a:p>
          <a:p>
            <a:pPr lvl="4">
              <a:buFont typeface="Wingdings" panose="05000000000000000000" pitchFamily="2" charset="2"/>
              <a:buChar char="ü"/>
            </a:pPr>
            <a:r>
              <a:rPr lang="fr-FR" dirty="0" smtClean="0"/>
              <a:t>La Barre d’accès rapide</a:t>
            </a:r>
          </a:p>
          <a:p>
            <a:pPr lvl="4">
              <a:buFont typeface="Wingdings" panose="05000000000000000000" pitchFamily="2" charset="2"/>
              <a:buChar char="ü"/>
            </a:pPr>
            <a:r>
              <a:rPr lang="fr-FR" dirty="0" smtClean="0"/>
              <a:t>Le Volet de navigation</a:t>
            </a:r>
          </a:p>
          <a:p>
            <a:pPr lvl="4">
              <a:buFont typeface="Wingdings" panose="05000000000000000000" pitchFamily="2" charset="2"/>
              <a:buChar char="ü"/>
            </a:pPr>
            <a:endParaRPr lang="fr-FR" dirty="0" smtClean="0"/>
          </a:p>
          <a:p>
            <a:pPr lvl="4">
              <a:buFont typeface="Wingdings" panose="05000000000000000000" pitchFamily="2" charset="2"/>
              <a:buChar char="ü"/>
            </a:pPr>
            <a:endParaRPr lang="fr-FR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fr-FR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Gérard delesse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5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Á quoi sert l’informatique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 anchorCtr="1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fr-FR" sz="1300" dirty="0" smtClean="0"/>
              <a:t>Bureautique : traitement de texte, tableur,…</a:t>
            </a:r>
          </a:p>
          <a:p>
            <a:pPr>
              <a:buFont typeface="Arial" pitchFamily="34" charset="0"/>
              <a:buChar char="•"/>
            </a:pPr>
            <a:r>
              <a:rPr lang="fr-FR" sz="1300" dirty="0" smtClean="0"/>
              <a:t>Mathématiques : La bourse, prévisions d'élections, météo,…  </a:t>
            </a:r>
          </a:p>
          <a:p>
            <a:pPr>
              <a:buFont typeface="Arial" pitchFamily="34" charset="0"/>
              <a:buChar char="•"/>
            </a:pPr>
            <a:r>
              <a:rPr lang="fr-FR" sz="1300" dirty="0" smtClean="0"/>
              <a:t>Jeux vidéo </a:t>
            </a:r>
          </a:p>
          <a:p>
            <a:pPr>
              <a:buFont typeface="Arial" pitchFamily="34" charset="0"/>
              <a:buChar char="•"/>
            </a:pPr>
            <a:r>
              <a:rPr lang="fr-FR" sz="1300" dirty="0" smtClean="0"/>
              <a:t>Communication : Internet, Intranet, télétravail,… </a:t>
            </a:r>
          </a:p>
          <a:p>
            <a:pPr>
              <a:buFont typeface="Arial" pitchFamily="34" charset="0"/>
              <a:buChar char="•"/>
            </a:pPr>
            <a:r>
              <a:rPr lang="fr-FR" sz="1300" dirty="0" smtClean="0"/>
              <a:t>Graphisme : CAO/PAO, reconnaissance de forme, génération d'images,…</a:t>
            </a:r>
          </a:p>
          <a:p>
            <a:pPr>
              <a:buFont typeface="Arial" pitchFamily="34" charset="0"/>
              <a:buChar char="•"/>
            </a:pPr>
            <a:r>
              <a:rPr lang="fr-FR" sz="1300" dirty="0" smtClean="0"/>
              <a:t>Cinéma : image numérique, montage, animation,…</a:t>
            </a:r>
          </a:p>
          <a:p>
            <a:pPr>
              <a:buFont typeface="Arial" pitchFamily="34" charset="0"/>
              <a:buChar char="•"/>
            </a:pPr>
            <a:r>
              <a:rPr lang="fr-FR" sz="1300" dirty="0" smtClean="0"/>
              <a:t>Physique : simulation (centrale nucléaire, bombe atomique), mécanique des fluides,…</a:t>
            </a:r>
          </a:p>
          <a:p>
            <a:pPr>
              <a:buFont typeface="Arial" pitchFamily="34" charset="0"/>
              <a:buChar char="•"/>
            </a:pPr>
            <a:r>
              <a:rPr lang="fr-FR" sz="1300" dirty="0" smtClean="0"/>
              <a:t>Médecine : génome humain, imagerie médicale, opérations guidées par ordinateur,…</a:t>
            </a:r>
          </a:p>
          <a:p>
            <a:pPr>
              <a:buFont typeface="Arial" pitchFamily="34" charset="0"/>
              <a:buChar char="•"/>
            </a:pPr>
            <a:r>
              <a:rPr lang="fr-FR" sz="1300" dirty="0" smtClean="0"/>
              <a:t>Musique : MAO, traitement audio, composition,…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Gérard delesse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Internet </a:t>
            </a:r>
            <a:r>
              <a:rPr lang="fr-FR" sz="2400" dirty="0" smtClean="0"/>
              <a:t>– un réseau de réseaux</a:t>
            </a:r>
            <a:endParaRPr lang="fr-FR" dirty="0"/>
          </a:p>
        </p:txBody>
      </p:sp>
      <p:pic>
        <p:nvPicPr>
          <p:cNvPr id="5" name="Espace réservé du contenu 4" descr="Internet_map_102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643" y="1846263"/>
            <a:ext cx="10828961" cy="4381928"/>
          </a:xfrm>
          <a:ln w="34925">
            <a:solidFill>
              <a:schemeClr val="accent1"/>
            </a:solidFill>
          </a:ln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Gérard delesse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Connecté au monde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 anchorCtr="1"/>
          <a:lstStyle/>
          <a:p>
            <a:pPr>
              <a:buFont typeface="Courier New" pitchFamily="49" charset="0"/>
              <a:buChar char="o"/>
            </a:pPr>
            <a:r>
              <a:rPr lang="fr-FR" dirty="0" smtClean="0"/>
              <a:t>Réseau informatique mondial accessible au public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World </a:t>
            </a:r>
            <a:r>
              <a:rPr lang="fr-FR" dirty="0" err="1" smtClean="0"/>
              <a:t>Wide</a:t>
            </a:r>
            <a:r>
              <a:rPr lang="fr-FR" dirty="0" smtClean="0"/>
              <a:t> Web(www) : le web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Courrier électronique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Messagerie instantanée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Transfert de fichiers (FTP)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Pair à pair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Téléphonie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Transmission vidéo </a:t>
            </a:r>
            <a:r>
              <a:rPr lang="fr-FR" smtClean="0"/>
              <a:t>et audio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Auteur : Gérard delesse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étrospective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1106</TotalTime>
  <Words>277</Words>
  <Application>Microsoft Office PowerPoint</Application>
  <PresentationFormat>Grand écran</PresentationFormat>
  <Paragraphs>67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Wingdings</vt:lpstr>
      <vt:lpstr>Rétrospective</vt:lpstr>
      <vt:lpstr>L’informatique</vt:lpstr>
      <vt:lpstr>Sommaire</vt:lpstr>
      <vt:lpstr>L’ordinateur</vt:lpstr>
      <vt:lpstr>Les périphériques</vt:lpstr>
      <vt:lpstr>Connectiques</vt:lpstr>
      <vt:lpstr>Windows (un système d’exploitation)</vt:lpstr>
      <vt:lpstr>Á quoi sert l’informatique ?</vt:lpstr>
      <vt:lpstr>Internet – un réseau de réseaux</vt:lpstr>
      <vt:lpstr>Connecté au monde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L’informatique</dc:title>
  <dc:creator>jojo1971</dc:creator>
  <cp:lastModifiedBy>jojo1971</cp:lastModifiedBy>
  <cp:revision>34</cp:revision>
  <dcterms:created xsi:type="dcterms:W3CDTF">2017-08-25T08:58:56Z</dcterms:created>
  <dcterms:modified xsi:type="dcterms:W3CDTF">2017-09-09T13:00:48Z</dcterms:modified>
</cp:coreProperties>
</file>