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jo1971" initials="j" lastIdx="1" clrIdx="0">
    <p:extLst>
      <p:ext uri="{19B8F6BF-5375-455C-9EA6-DF929625EA0E}">
        <p15:presenceInfo xmlns:p15="http://schemas.microsoft.com/office/powerpoint/2012/main" userId="jojo1971" providerId="None"/>
      </p:ext>
    </p:extLst>
  </p:cmAuthor>
  <p:cmAuthor id="2" name="DELESSE Gérard" initials="DG" lastIdx="1" clrIdx="1">
    <p:extLst>
      <p:ext uri="{19B8F6BF-5375-455C-9EA6-DF929625EA0E}">
        <p15:presenceInfo xmlns:p15="http://schemas.microsoft.com/office/powerpoint/2012/main" userId="DELESSE Gérar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3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1-04T18:29:50.830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  <p:cm authorId="2" dt="2018-01-13T12:12:15.212" idx="1">
    <p:pos x="5759" y="1904"/>
    <p:text>les droits héritent des droits de l'original</p:text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7" Type="http://schemas.openxmlformats.org/officeDocument/2006/relationships/comments" Target="../comments/comment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8136B-FB8A-4438-AED4-9AD1F06EF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LES DROITS D’AUTEUR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E28ACD-C377-42DF-9C99-151D2BF289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Tout n’est pas libre sur internet</a:t>
            </a:r>
          </a:p>
        </p:txBody>
      </p:sp>
    </p:spTree>
    <p:extLst>
      <p:ext uri="{BB962C8B-B14F-4D97-AF65-F5344CB8AC3E}">
        <p14:creationId xmlns:p14="http://schemas.microsoft.com/office/powerpoint/2010/main" val="2443352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5E162-C37F-4B2D-A371-9F7223F5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PARTAGE DANS LES MEMES CONDITIONS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22BF21-11AE-439E-BFAD-E396EE73E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324225"/>
            <a:ext cx="11029615" cy="2534574"/>
          </a:xfrm>
        </p:spPr>
        <p:txBody>
          <a:bodyPr/>
          <a:lstStyle/>
          <a:p>
            <a:r>
              <a:rPr lang="fr-FR" dirty="0"/>
              <a:t>Vous autorisez les autres à reproduire, diffuser et modifier votre œuvre, à condition qu’ils publient toute adaptation de votre œuvre sous les mêmes conditions que votre œuvre. Toute personne qui souhaiterait publier une adaptation sous d’autres conditions doit obtenir votre autorisation préalable.</a:t>
            </a:r>
          </a:p>
        </p:txBody>
      </p:sp>
      <p:pic>
        <p:nvPicPr>
          <p:cNvPr id="5" name="Image 4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E2BF64B3-ABAC-4FA9-A981-3D821A315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199" y="1857375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21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235433-4C21-4F7C-986A-A1D82B3C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PAS DE MODIFICATION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9A09EF-2BCE-412B-9995-320AA2651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4105275"/>
            <a:ext cx="11029615" cy="1143000"/>
          </a:xfrm>
        </p:spPr>
        <p:txBody>
          <a:bodyPr/>
          <a:lstStyle/>
          <a:p>
            <a:r>
              <a:rPr lang="fr-FR" dirty="0"/>
              <a:t>Vous autorisez la reproduction et la diffusion uniquement de l’original de votre œuvre. Si quelqu’un veut la modifier, il doit obtenir votre autorisation préalable.</a:t>
            </a:r>
          </a:p>
        </p:txBody>
      </p:sp>
      <p:pic>
        <p:nvPicPr>
          <p:cNvPr id="5" name="Image 4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A1B9EEB6-F79F-46D0-A951-2FF75DE5F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436" y="196215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59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29EF4B-5062-48E6-B156-252422FE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PAS D’UTILISATION COMMERCIALE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1B1FF3-2347-4F9D-908C-B488710BE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4000500"/>
            <a:ext cx="11029615" cy="1858299"/>
          </a:xfrm>
        </p:spPr>
        <p:txBody>
          <a:bodyPr/>
          <a:lstStyle/>
          <a:p>
            <a:r>
              <a:rPr lang="fr-FR" dirty="0"/>
              <a:t>Vous autorisez les autres à reproduire, à diffuser et (à moins que vous choisissiez ‘Pas de Modification’) à modifier votre œuvre, pour toute utilisation autre que commerciale, à moins qu’ils obtiennent votre autorisation au préalable.</a:t>
            </a:r>
          </a:p>
        </p:txBody>
      </p:sp>
      <p:pic>
        <p:nvPicPr>
          <p:cNvPr id="5" name="Image 4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507D3E36-F702-4767-9F95-3842013EA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436" y="210026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59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4AB2A2-9FFF-4CAA-8C59-A68DD0BE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œuvre pour quoi faire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C4B0BF-0EFC-469D-B572-0F83299F7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842" y="2297227"/>
            <a:ext cx="3346315" cy="3678303"/>
          </a:xfrm>
        </p:spPr>
        <p:txBody>
          <a:bodyPr/>
          <a:lstStyle/>
          <a:p>
            <a:r>
              <a:rPr lang="fr-FR" dirty="0"/>
              <a:t>Composition</a:t>
            </a:r>
          </a:p>
          <a:p>
            <a:r>
              <a:rPr lang="fr-FR" dirty="0"/>
              <a:t>Edition</a:t>
            </a:r>
          </a:p>
          <a:p>
            <a:r>
              <a:rPr lang="fr-FR" dirty="0"/>
              <a:t>Publication</a:t>
            </a:r>
          </a:p>
          <a:p>
            <a:r>
              <a:rPr lang="fr-FR" dirty="0"/>
              <a:t>Distribution</a:t>
            </a:r>
          </a:p>
          <a:p>
            <a:r>
              <a:rPr lang="fr-FR" dirty="0"/>
              <a:t>Consommation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568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22565F-6CC0-441B-94A9-E7CA5F94D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protéger une œuvre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9346AC-A311-4E9C-AB2A-59B73E4A9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264" y="2477541"/>
            <a:ext cx="2395472" cy="3678303"/>
          </a:xfrm>
        </p:spPr>
        <p:txBody>
          <a:bodyPr/>
          <a:lstStyle/>
          <a:p>
            <a:r>
              <a:rPr lang="fr-FR" dirty="0"/>
              <a:t>Propriété</a:t>
            </a:r>
          </a:p>
          <a:p>
            <a:r>
              <a:rPr lang="fr-FR" dirty="0"/>
              <a:t>Exploitation</a:t>
            </a:r>
          </a:p>
          <a:p>
            <a:r>
              <a:rPr lang="fr-FR" dirty="0"/>
              <a:t>Rémunération</a:t>
            </a:r>
          </a:p>
          <a:p>
            <a:r>
              <a:rPr lang="fr-FR" dirty="0"/>
              <a:t>Reconnaissance</a:t>
            </a:r>
          </a:p>
        </p:txBody>
      </p:sp>
    </p:spTree>
    <p:extLst>
      <p:ext uri="{BB962C8B-B14F-4D97-AF65-F5344CB8AC3E}">
        <p14:creationId xmlns:p14="http://schemas.microsoft.com/office/powerpoint/2010/main" val="393023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BC76B4-B19D-4181-934C-4B90D1B3F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Article 27.2 de la Déclaration Universelle des Droits de l'Homme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177DD8-75C8-4A49-BB05-C3D4BAABC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761" y="2477541"/>
            <a:ext cx="6862477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"</a:t>
            </a:r>
            <a:r>
              <a:rPr lang="fr-FR" sz="2400" i="1" dirty="0"/>
              <a:t>Chacun a droit à la protection des intérêts moraux et matériels découlant de toute production scientifique, littéraire ou artistique dont il est l'auteur..</a:t>
            </a:r>
            <a:r>
              <a:rPr lang="fr-FR" sz="24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93569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46FCBF-FB2E-478D-8BA1-C3EB09C7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vidéo sur YouTube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637AEF-4745-4CA2-844E-A557A6120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6783" y="2477541"/>
            <a:ext cx="3718434" cy="3678303"/>
          </a:xfrm>
        </p:spPr>
        <p:txBody>
          <a:bodyPr/>
          <a:lstStyle/>
          <a:p>
            <a:r>
              <a:rPr lang="fr-FR" dirty="0"/>
              <a:t>Le propriétaire reste l’auteur</a:t>
            </a:r>
          </a:p>
          <a:p>
            <a:r>
              <a:rPr lang="fr-FR" dirty="0"/>
              <a:t>Le site est garant du respect des droits et de la déontologie : censure, etc.</a:t>
            </a:r>
          </a:p>
        </p:txBody>
      </p:sp>
    </p:spTree>
    <p:extLst>
      <p:ext uri="{BB962C8B-B14F-4D97-AF65-F5344CB8AC3E}">
        <p14:creationId xmlns:p14="http://schemas.microsoft.com/office/powerpoint/2010/main" val="77866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6A906-A2FE-406C-BA63-834D569F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 de la propriété intellectuelle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258254-440B-4F05-BBB2-3B5208984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1413" y="2477541"/>
            <a:ext cx="4049174" cy="3678303"/>
          </a:xfrm>
        </p:spPr>
        <p:txBody>
          <a:bodyPr/>
          <a:lstStyle/>
          <a:p>
            <a:r>
              <a:rPr lang="fr-FR" dirty="0"/>
              <a:t>Protégé par la loi</a:t>
            </a:r>
          </a:p>
          <a:p>
            <a:r>
              <a:rPr lang="fr-FR" dirty="0"/>
              <a:t>Copyright : ©</a:t>
            </a:r>
          </a:p>
          <a:p>
            <a:r>
              <a:rPr lang="fr-FR" dirty="0"/>
              <a:t>La contrefaçon</a:t>
            </a:r>
          </a:p>
          <a:p>
            <a:r>
              <a:rPr lang="fr-FR" dirty="0"/>
              <a:t>Amende, condamnation jusqu’à de la peine prison</a:t>
            </a:r>
          </a:p>
        </p:txBody>
      </p:sp>
    </p:spTree>
    <p:extLst>
      <p:ext uri="{BB962C8B-B14F-4D97-AF65-F5344CB8AC3E}">
        <p14:creationId xmlns:p14="http://schemas.microsoft.com/office/powerpoint/2010/main" val="160915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23130B-58E6-4AB9-BDB0-D872C6A4C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Creative Commons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72410E-BC94-4468-8880-A7F1FFD9B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3353" y="2477541"/>
            <a:ext cx="7045293" cy="3678303"/>
          </a:xfrm>
        </p:spPr>
        <p:txBody>
          <a:bodyPr/>
          <a:lstStyle/>
          <a:p>
            <a:r>
              <a:rPr lang="fr-FR" dirty="0"/>
              <a:t>Association à  but non lucratif</a:t>
            </a:r>
          </a:p>
          <a:p>
            <a:r>
              <a:rPr lang="fr-FR" dirty="0"/>
              <a:t>Alternative à la loi</a:t>
            </a:r>
          </a:p>
          <a:p>
            <a:r>
              <a:rPr lang="fr-FR" dirty="0"/>
              <a:t>Créer un cadre légal pour libérer les œuvres des droits standards 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E09F63C-C96E-4DDA-AA99-54249FF04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090917"/>
            <a:ext cx="773248" cy="77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37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AB62B9-B9F5-4E67-93F3-1A4F6A2BD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signalétique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D45AA7CA-BEB9-47A9-8EF9-FB58864A2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642" y="1911991"/>
            <a:ext cx="7596715" cy="4897371"/>
          </a:xfrm>
        </p:spPr>
      </p:pic>
      <p:sp>
        <p:nvSpPr>
          <p:cNvPr id="10" name="Ellipse 9">
            <a:hlinkClick r:id="rId3" action="ppaction://hlinksldjump"/>
            <a:extLst>
              <a:ext uri="{FF2B5EF4-FFF2-40B4-BE49-F238E27FC236}">
                <a16:creationId xmlns:a16="http://schemas.microsoft.com/office/drawing/2014/main" id="{3424DC6C-3BB3-4086-B582-B7EA0CE1A933}"/>
              </a:ext>
            </a:extLst>
          </p:cNvPr>
          <p:cNvSpPr/>
          <p:nvPr/>
        </p:nvSpPr>
        <p:spPr>
          <a:xfrm>
            <a:off x="5400675" y="2543175"/>
            <a:ext cx="180975" cy="17145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sp>
        <p:nvSpPr>
          <p:cNvPr id="11" name="Ellipse 10">
            <a:hlinkClick r:id="rId4" action="ppaction://hlinksldjump"/>
            <a:extLst>
              <a:ext uri="{FF2B5EF4-FFF2-40B4-BE49-F238E27FC236}">
                <a16:creationId xmlns:a16="http://schemas.microsoft.com/office/drawing/2014/main" id="{83A2BD8D-C397-414E-9DDC-D4FF5BAACD48}"/>
              </a:ext>
            </a:extLst>
          </p:cNvPr>
          <p:cNvSpPr/>
          <p:nvPr/>
        </p:nvSpPr>
        <p:spPr>
          <a:xfrm>
            <a:off x="5581650" y="3028950"/>
            <a:ext cx="180975" cy="17145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sp>
        <p:nvSpPr>
          <p:cNvPr id="12" name="Ellipse 11">
            <a:hlinkClick r:id="rId5" action="ppaction://hlinksldjump"/>
            <a:extLst>
              <a:ext uri="{FF2B5EF4-FFF2-40B4-BE49-F238E27FC236}">
                <a16:creationId xmlns:a16="http://schemas.microsoft.com/office/drawing/2014/main" id="{FDBCAB96-5435-4F45-901E-DFAD811565D4}"/>
              </a:ext>
            </a:extLst>
          </p:cNvPr>
          <p:cNvSpPr/>
          <p:nvPr/>
        </p:nvSpPr>
        <p:spPr>
          <a:xfrm>
            <a:off x="5581649" y="3602984"/>
            <a:ext cx="180975" cy="17145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  <p:sp>
        <p:nvSpPr>
          <p:cNvPr id="13" name="Ellipse 12">
            <a:hlinkClick r:id="rId6" action="ppaction://hlinksldjump"/>
            <a:extLst>
              <a:ext uri="{FF2B5EF4-FFF2-40B4-BE49-F238E27FC236}">
                <a16:creationId xmlns:a16="http://schemas.microsoft.com/office/drawing/2014/main" id="{93D63FBB-06C9-4A1C-84FC-8692F35995D2}"/>
              </a:ext>
            </a:extLst>
          </p:cNvPr>
          <p:cNvSpPr/>
          <p:nvPr/>
        </p:nvSpPr>
        <p:spPr>
          <a:xfrm>
            <a:off x="5581648" y="4091293"/>
            <a:ext cx="180975" cy="17145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090326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ECFE46-1542-4A1D-9C58-AB640332F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ATTRIBUTION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AEE10A-ACE0-4C2F-A63A-F72C1F876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4180213"/>
            <a:ext cx="11029615" cy="1678586"/>
          </a:xfrm>
        </p:spPr>
        <p:txBody>
          <a:bodyPr/>
          <a:lstStyle/>
          <a:p>
            <a:r>
              <a:rPr lang="fr-FR" dirty="0"/>
              <a:t>Toutes les licences Creative Commons obligent ceux qui utilisent vos œuvres à vous créditer de la manière dont vous le demandez, sans pour autant suggérer que vous approuvez leur utilisation ou leur donner votre aval ou votre soutien.</a:t>
            </a:r>
          </a:p>
        </p:txBody>
      </p:sp>
      <p:pic>
        <p:nvPicPr>
          <p:cNvPr id="5" name="Image 4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9D1874E7-1C96-424A-BE62-C8B6CA6A4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937" y="1934284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8853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e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TM03457464[[fn=Dividende]]</Template>
  <TotalTime>369</TotalTime>
  <Words>301</Words>
  <Application>Microsoft Office PowerPoint</Application>
  <PresentationFormat>Grand écran</PresentationFormat>
  <Paragraphs>36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5" baseType="lpstr">
      <vt:lpstr>Gill Sans MT</vt:lpstr>
      <vt:lpstr>Wingdings 2</vt:lpstr>
      <vt:lpstr>Dividende</vt:lpstr>
      <vt:lpstr>LES DROITS D’AUTEUR</vt:lpstr>
      <vt:lpstr>Une œuvre pour quoi faire</vt:lpstr>
      <vt:lpstr>Pourquoi protéger une œuvre ?</vt:lpstr>
      <vt:lpstr>Article 27.2 de la Déclaration Universelle des Droits de l'Homme</vt:lpstr>
      <vt:lpstr>Une vidéo sur YouTube</vt:lpstr>
      <vt:lpstr>Code de la propriété intellectuelle</vt:lpstr>
      <vt:lpstr>Creative Commons</vt:lpstr>
      <vt:lpstr>signalétique</vt:lpstr>
      <vt:lpstr>ATTRIBUTION </vt:lpstr>
      <vt:lpstr>PARTAGE DANS LES MEMES CONDITIONS</vt:lpstr>
      <vt:lpstr>PAS DE MODIFICATION</vt:lpstr>
      <vt:lpstr>PAS D’UTILISATION COMMERCIALE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DROITS D’AUTEUR</dc:title>
  <dc:creator>jojo1971</dc:creator>
  <cp:lastModifiedBy>DELESSE Gérard</cp:lastModifiedBy>
  <cp:revision>20</cp:revision>
  <dcterms:created xsi:type="dcterms:W3CDTF">2018-01-04T15:06:21Z</dcterms:created>
  <dcterms:modified xsi:type="dcterms:W3CDTF">2018-03-05T10:02:21Z</dcterms:modified>
</cp:coreProperties>
</file>