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Andriananahary masina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Dia ampitomboy ny sainay</a:t>
            </a:r>
          </a:p>
          <a:p>
            <a:pPr>
              <a:buNone/>
              <a:defRPr b="0" sz="3500"/>
            </a:pPr>
            <a:r>
              <a:t>Hahalala ny teninao,</a:t>
            </a:r>
          </a:p>
          <a:p>
            <a:pPr>
              <a:buNone/>
              <a:defRPr b="0" sz="3500"/>
            </a:pPr>
            <a:r>
              <a:t>Hahafantatra marina</a:t>
            </a:r>
          </a:p>
          <a:p>
            <a:pPr>
              <a:buNone/>
              <a:defRPr b="0" sz="350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Isaorana anie Andriamanitsika</a:t>
            </a:r>
          </a:p>
          <a:p>
            <a:pPr>
              <a:buNone/>
              <a:defRPr b="0" sz="3500"/>
            </a:pPr>
            <a:r>
              <a:t>Fa fitahiam-be Omeny ho antsika</a:t>
            </a:r>
          </a:p>
          <a:p>
            <a:pPr>
              <a:buNone/>
              <a:defRPr b="0" sz="3500"/>
            </a:pPr>
            <a:r>
              <a:t>Hatreo ambohoka</a:t>
            </a:r>
          </a:p>
          <a:p>
            <a:pPr>
              <a:buNone/>
              <a:defRPr b="0" sz="3500"/>
            </a:pPr>
            <a:r>
              <a:t>Ka mandraka antitra,</a:t>
            </a:r>
          </a:p>
          <a:p>
            <a:pPr>
              <a:buNone/>
              <a:defRPr b="0" sz="3500"/>
            </a:pPr>
            <a:r>
              <a:t>Isika henika</a:t>
            </a:r>
          </a:p>
          <a:p>
            <a:pPr>
              <a:buNone/>
              <a:defRPr b="0" sz="350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Tsy mety tapitra na lany ny hareny,</a:t>
            </a:r>
          </a:p>
          <a:p>
            <a:pPr>
              <a:buNone/>
              <a:defRPr b="0" sz="3500"/>
            </a:pPr>
            <a:r>
              <a:t>Tsy hita faritra ny sisa izay homeny;</a:t>
            </a:r>
          </a:p>
          <a:p>
            <a:pPr>
              <a:buNone/>
              <a:defRPr b="0" sz="3500"/>
            </a:pPr>
            <a:r>
              <a:t>Fanahy sambatra</a:t>
            </a:r>
          </a:p>
          <a:p>
            <a:pPr>
              <a:buNone/>
              <a:defRPr b="0" sz="3500"/>
            </a:pPr>
            <a:r>
              <a:t>Sy fo miadana</a:t>
            </a:r>
          </a:p>
          <a:p>
            <a:pPr>
              <a:buNone/>
              <a:defRPr b="0" sz="3500"/>
            </a:pPr>
            <a:r>
              <a:t>No efa santatra</a:t>
            </a:r>
          </a:p>
          <a:p>
            <a:pPr>
              <a:buNone/>
              <a:defRPr b="0" sz="350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Ny Ray sy Zanaka sy ny Fanahy koa,</a:t>
            </a:r>
          </a:p>
          <a:p>
            <a:pPr>
              <a:buNone/>
              <a:defRPr b="0" sz="3500"/>
            </a:pPr>
            <a:r>
              <a:t>Derain'ny masina ho Tompo iray tokoa;</a:t>
            </a:r>
          </a:p>
          <a:p>
            <a:pPr>
              <a:buNone/>
              <a:defRPr b="0" sz="3500"/>
            </a:pPr>
            <a:r>
              <a:t>Andriamanitray</a:t>
            </a:r>
          </a:p>
          <a:p>
            <a:pPr>
              <a:buNone/>
              <a:defRPr b="0" sz="3500"/>
            </a:pPr>
            <a:r>
              <a:t>Be fahasoavana</a:t>
            </a:r>
          </a:p>
          <a:p>
            <a:pPr>
              <a:buNone/>
              <a:defRPr b="0" sz="3500"/>
            </a:pPr>
            <a:r>
              <a:t>No anateranay</a:t>
            </a:r>
          </a:p>
          <a:p>
            <a:pPr>
              <a:buNone/>
              <a:defRPr b="0" sz="3500"/>
            </a:pPr>
            <a:r>
              <a:t>Izay fisaorana.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Andriananahary masina indrindra!</a:t>
            </a:r>
          </a:p>
          <a:p>
            <a:pPr>
              <a:buNone/>
              <a:defRPr b="0" sz="3500"/>
            </a:pPr>
            <a:r>
              <a:t>Ny anjelinao izay mitoetra Aminao</a:t>
            </a:r>
          </a:p>
          <a:p>
            <a:pPr>
              <a:buNone/>
              <a:defRPr b="0" sz="3500"/>
            </a:pPr>
            <a:r>
              <a:t>Mifamaly hoe : Masina indrindra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Andriananahary masina indrindra!</a:t>
            </a:r>
          </a:p>
          <a:p>
            <a:pPr>
              <a:buNone/>
              <a:defRPr b="0" sz="3500"/>
            </a:pPr>
            <a:r>
              <a:t>Na tsy hita aza izao ny voninahitrao!</a:t>
            </a:r>
          </a:p>
          <a:p>
            <a:pPr>
              <a:buNone/>
              <a:defRPr b="0" sz="3500"/>
            </a:pPr>
            <a:r>
              <a:t>Masina indrindra Hianao irery.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Zava-manana aina samy mankalaza</a:t>
            </a:r>
          </a:p>
          <a:p>
            <a:pPr>
              <a:buNone/>
              <a:defRPr b="0" sz="3500"/>
            </a:pPr>
            <a:r>
              <a:t>Sady manambara Anao Izay Tompony</a:t>
            </a:r>
          </a:p>
          <a:p>
            <a:pPr>
              <a:buNone/>
              <a:defRPr b="0" sz="3500"/>
            </a:pPr>
            <a:r>
              <a:t>izao;</a:t>
            </a:r>
          </a:p>
          <a:p>
            <a:pPr>
              <a:buNone/>
              <a:defRPr b="0" sz="3500"/>
            </a:pPr>
            <a:r>
              <a:t>Hianao irery no mitahy azy,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4. Andriananahary feno hatsarana!</a:t>
            </a:r>
          </a:p>
          <a:p>
            <a:pPr>
              <a:buNone/>
              <a:defRPr b="0" sz="3500"/>
            </a:pPr>
            <a:r>
              <a:t>He ny fitahianao izay mpanomponao.</a:t>
            </a:r>
          </a:p>
          <a:p>
            <a:pPr>
              <a:buNone/>
              <a:defRPr b="0" sz="3500"/>
            </a:pPr>
            <a:r>
              <a:t>Tsara dia tsara ny omenao azy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5. Andriananahary masina indrindra!</a:t>
            </a:r>
          </a:p>
          <a:p>
            <a:pPr>
              <a:buNone/>
              <a:defRPr b="0" sz="3500"/>
            </a:pPr>
            <a:r>
              <a:t>Izahay mpanomponao ta-hankalaza</a:t>
            </a:r>
          </a:p>
          <a:p>
            <a:pPr>
              <a:buNone/>
              <a:defRPr b="0" sz="3500"/>
            </a:pPr>
            <a:r>
              <a:t>Anao;</a:t>
            </a:r>
          </a:p>
          <a:p>
            <a:pPr>
              <a:buNone/>
              <a:defRPr b="0" sz="3500"/>
            </a:pPr>
            <a:r>
              <a:t>Feno fahendrena, feno fiantrana,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Misaora an'i Zanahary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Misaora an'i Zanahary</a:t>
            </a:r>
          </a:p>
          <a:p>
            <a:pPr>
              <a:buNone/>
              <a:defRPr b="0" sz="3500"/>
            </a:pPr>
            <a:r>
              <a:t>'Zao olona tontolo izao;</a:t>
            </a:r>
          </a:p>
          <a:p>
            <a:pPr>
              <a:buNone/>
              <a:defRPr b="0" sz="3500"/>
            </a:pPr>
            <a:r>
              <a:t>Dia mankalazà Azy,</a:t>
            </a:r>
          </a:p>
          <a:p>
            <a:pPr>
              <a:buNone/>
              <a:defRPr b="0" sz="350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Izay zavatra nomeny</a:t>
            </a:r>
          </a:p>
          <a:p>
            <a:pPr>
              <a:buNone/>
              <a:defRPr b="0" sz="3500"/>
            </a:pPr>
            <a:r>
              <a:t>Mahafaly, mahasoa;</a:t>
            </a:r>
          </a:p>
          <a:p>
            <a:pPr>
              <a:buNone/>
              <a:defRPr b="0" sz="3500"/>
            </a:pPr>
            <a:r>
              <a:t>Toy ny andro fararano,</a:t>
            </a:r>
          </a:p>
          <a:p>
            <a:pPr>
              <a:buNone/>
              <a:defRPr b="0" sz="350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