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8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89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0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sz="3500" b="0"/>
            </a:pPr>
            <a:r>
              <a:t>2. Andriananahary masina indrindra!</a:t>
            </a:r>
          </a:p>
          <a:p>
            <a:pPr>
              <a:buNone/>
              <a:defRPr sz="3500" b="0"/>
            </a:pPr>
            <a:r>
              <a:t>Na tsy hita aza izao ny voninahitrao!</a:t>
            </a:r>
          </a:p>
          <a:p>
            <a:pPr>
              <a:buNone/>
              <a:defRPr sz="3500" b="0"/>
            </a:pPr>
            <a:r>
              <a:t>Masina indrindra Hianao irery.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Andriananahary masina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 sz="3500" b="0"/>
            </a:pPr>
            <a:r>
              <a:t>1. Andriananahary masina indrindra!</a:t>
            </a:r>
          </a:p>
          <a:p>
            <a:pPr>
              <a:buNone/>
              <a:defRPr sz="3500" b="0"/>
            </a:pPr>
            <a:r>
              <a:t>Ny anjelinao izay mitoetra Aminao</a:t>
            </a:r>
          </a:p>
          <a:p>
            <a:pPr>
              <a:buNone/>
              <a:defRPr sz="3500" b="0"/>
            </a:pPr>
            <a:r>
              <a:t>Mifamaly hoe : Masina indrindra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2. Andriananahary masina indrindra!</a:t>
            </a:r>
          </a:p>
          <a:p>
            <a:pPr>
              <a:buNone/>
              <a:defRPr sz="3500" b="0"/>
            </a:pPr>
            <a:r>
              <a:t>Na tsy hita aza izao ny voninahitrao!</a:t>
            </a:r>
          </a:p>
          <a:p>
            <a:pPr>
              <a:buNone/>
              <a:defRPr sz="3500" b="0"/>
            </a:pPr>
            <a:r>
              <a:t>Masina indrindra Hianao irery.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 sz="3500" b="0"/>
            </a:pPr>
            <a:r>
              <a:t>3. Zava-manana aina samy mankalaza</a:t>
            </a:r>
          </a:p>
          <a:p>
            <a:pPr>
              <a:buNone/>
              <a:defRPr sz="3500" b="0"/>
            </a:pPr>
            <a:r>
              <a:t>Sady manambara Anao Izay Tompony</a:t>
            </a:r>
          </a:p>
          <a:p>
            <a:pPr>
              <a:buNone/>
              <a:defRPr sz="3500" b="0"/>
            </a:pPr>
            <a:r>
              <a:t>izao;</a:t>
            </a:r>
          </a:p>
          <a:p>
            <a:pPr>
              <a:buNone/>
              <a:defRPr sz="3500" b="0"/>
            </a:pPr>
            <a:r>
              <a:t>Hianao irery no mitahy azy,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4. Andriananahary feno hatsarana!</a:t>
            </a:r>
          </a:p>
          <a:p>
            <a:pPr>
              <a:buNone/>
              <a:defRPr sz="3500" b="0"/>
            </a:pPr>
            <a:r>
              <a:t>He ny fitahianao izay mpanomponao.</a:t>
            </a:r>
          </a:p>
          <a:p>
            <a:pPr>
              <a:buNone/>
              <a:defRPr sz="3500" b="0"/>
            </a:pPr>
            <a:r>
              <a:t>Tsara dia tsara ny omenao azy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 sz="3500" b="0"/>
            </a:pPr>
            <a:r>
              <a:t>5. Andriananahary masina indrindra!</a:t>
            </a:r>
          </a:p>
          <a:p>
            <a:pPr>
              <a:buNone/>
              <a:defRPr sz="3500" b="0"/>
            </a:pPr>
            <a:r>
              <a:t>Izahay mpanomponao ta-hankalaza</a:t>
            </a:r>
          </a:p>
          <a:p>
            <a:pPr>
              <a:buNone/>
              <a:defRPr sz="3500" b="0"/>
            </a:pPr>
            <a:r>
              <a:t>Anao;</a:t>
            </a:r>
          </a:p>
          <a:p>
            <a:pPr>
              <a:buNone/>
              <a:defRPr sz="3500" b="0"/>
            </a:pPr>
            <a:r>
              <a:t>Feno fahendrena, feno fiantrana,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Misaora an'i Zanahary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1. Misaora an'i Zanahary</a:t>
            </a:r>
          </a:p>
          <a:p>
            <a:pPr>
              <a:buNone/>
              <a:defRPr sz="3500" b="0"/>
            </a:pPr>
            <a:r>
              <a:t>'Zao olona tontolo izao;</a:t>
            </a:r>
          </a:p>
          <a:p>
            <a:pPr>
              <a:buNone/>
              <a:defRPr sz="3500" b="0"/>
            </a:pPr>
            <a:r>
              <a:t>Dia mankalazà Azy,</a:t>
            </a:r>
          </a:p>
          <a:p>
            <a:pPr>
              <a:buNone/>
              <a:defRPr sz="3500" b="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2. Izay zavatra nomeny</a:t>
            </a:r>
          </a:p>
          <a:p>
            <a:pPr>
              <a:buNone/>
              <a:defRPr sz="3500" b="0"/>
            </a:pPr>
            <a:r>
              <a:t>Mahafaly, mahasoa;</a:t>
            </a:r>
          </a:p>
          <a:p>
            <a:pPr>
              <a:buNone/>
              <a:defRPr sz="3500" b="0"/>
            </a:pPr>
            <a:r>
              <a:t>Toy ny andro fararano,</a:t>
            </a:r>
          </a:p>
          <a:p>
            <a:pPr>
              <a:buNone/>
              <a:defRPr sz="3500" b="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3. Dia ampitomboy ny sainay</a:t>
            </a:r>
          </a:p>
          <a:p>
            <a:pPr>
              <a:buNone/>
              <a:defRPr sz="3500" b="0"/>
            </a:pPr>
            <a:r>
              <a:t>Hahalala ny teninao,</a:t>
            </a:r>
          </a:p>
          <a:p>
            <a:pPr>
              <a:buNone/>
              <a:defRPr sz="3500" b="0"/>
            </a:pPr>
            <a:r>
              <a:t>Hahafantatra marina</a:t>
            </a:r>
          </a:p>
          <a:p>
            <a:pPr>
              <a:buNone/>
              <a:defRPr sz="3500" b="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sz="3500" b="0"/>
            </a:pPr>
            <a:r>
              <a:t>4. Andriananahary feno hatsarana!</a:t>
            </a:r>
          </a:p>
          <a:p>
            <a:pPr>
              <a:buNone/>
              <a:defRPr sz="3500" b="0"/>
            </a:pPr>
            <a:r>
              <a:t>He ny fitahianao izay mpanomponao.</a:t>
            </a:r>
          </a:p>
          <a:p>
            <a:pPr>
              <a:buNone/>
              <a:defRPr sz="3500" b="0"/>
            </a:pPr>
            <a:r>
              <a:t>Tsara dia tsara ny omenao azy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  <a:defRPr sz="3500" b="0"/>
            </a:pPr>
            <a:r>
              <a:t>1. Isaorana anie Andriamanitsika</a:t>
            </a:r>
          </a:p>
          <a:p>
            <a:pPr>
              <a:buNone/>
              <a:defRPr sz="3500" b="0"/>
            </a:pPr>
            <a:r>
              <a:t>Fa fitahiam-be Omeny ho antsika</a:t>
            </a:r>
          </a:p>
          <a:p>
            <a:pPr>
              <a:buNone/>
              <a:defRPr sz="3500" b="0"/>
            </a:pPr>
            <a:r>
              <a:t>Hatreo ambohoka</a:t>
            </a:r>
          </a:p>
          <a:p>
            <a:pPr>
              <a:buNone/>
              <a:defRPr sz="3500" b="0"/>
            </a:pPr>
            <a:r>
              <a:t>Ka mandraka antitra,</a:t>
            </a:r>
          </a:p>
          <a:p>
            <a:pPr>
              <a:buNone/>
              <a:defRPr sz="3500" b="0"/>
            </a:pPr>
            <a:r>
              <a:t>Isika henika</a:t>
            </a:r>
          </a:p>
          <a:p>
            <a:pPr>
              <a:buNone/>
              <a:defRPr sz="3500" b="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 sz="3500" b="0"/>
            </a:pPr>
            <a:r>
              <a:t>2. Tsy mety tapitra na lany ny hareny,</a:t>
            </a:r>
          </a:p>
          <a:p>
            <a:pPr>
              <a:buNone/>
              <a:defRPr sz="3500" b="0"/>
            </a:pPr>
            <a:r>
              <a:t>Tsy hita faritra ny sisa izay homeny;</a:t>
            </a:r>
          </a:p>
          <a:p>
            <a:pPr>
              <a:buNone/>
              <a:defRPr sz="3500" b="0"/>
            </a:pPr>
            <a:r>
              <a:t>Fanahy sambatra</a:t>
            </a:r>
          </a:p>
          <a:p>
            <a:pPr>
              <a:buNone/>
              <a:defRPr sz="3500" b="0"/>
            </a:pPr>
            <a:r>
              <a:t>Sy fo miadana</a:t>
            </a:r>
          </a:p>
          <a:p>
            <a:pPr>
              <a:buNone/>
              <a:defRPr sz="3500" b="0"/>
            </a:pPr>
            <a:r>
              <a:t>No efa santatra</a:t>
            </a:r>
          </a:p>
          <a:p>
            <a:pPr>
              <a:buNone/>
              <a:defRPr sz="3500" b="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 sz="3500" b="0"/>
            </a:pPr>
            <a:r>
              <a:t>3. Ny Ray sy Zanaka sy ny Fanahy koa,</a:t>
            </a:r>
          </a:p>
          <a:p>
            <a:pPr>
              <a:buNone/>
              <a:defRPr sz="3500" b="0"/>
            </a:pPr>
            <a:r>
              <a:t>Derain'ny masina ho Tompo iray tokoa;</a:t>
            </a:r>
          </a:p>
          <a:p>
            <a:pPr>
              <a:buNone/>
              <a:defRPr sz="3500" b="0"/>
            </a:pPr>
            <a:r>
              <a:t>Andriamanitray</a:t>
            </a:r>
          </a:p>
          <a:p>
            <a:pPr>
              <a:buNone/>
              <a:defRPr sz="3500" b="0"/>
            </a:pPr>
            <a:r>
              <a:t>Be fahasoavana</a:t>
            </a:r>
          </a:p>
          <a:p>
            <a:pPr>
              <a:buNone/>
              <a:defRPr sz="3500" b="0"/>
            </a:pPr>
            <a:r>
              <a:t>No anateranay</a:t>
            </a:r>
          </a:p>
          <a:p>
            <a:pPr>
              <a:buNone/>
              <a:defRPr sz="3500" b="0"/>
            </a:pPr>
            <a:r>
              <a:t>Izay fisaorana.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1. Misaora an'i Zanahary</a:t>
            </a:r>
          </a:p>
          <a:p>
            <a:pPr>
              <a:buNone/>
              <a:defRPr sz="3500" b="0"/>
            </a:pPr>
            <a:r>
              <a:t>'Zao olona tontolo izao;</a:t>
            </a:r>
          </a:p>
          <a:p>
            <a:pPr>
              <a:buNone/>
              <a:defRPr sz="3500" b="0"/>
            </a:pPr>
            <a:r>
              <a:t>Dia mankalazà Azy,</a:t>
            </a:r>
          </a:p>
          <a:p>
            <a:pPr>
              <a:buNone/>
              <a:defRPr sz="3500" b="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2. Izay zavatra nomeny</a:t>
            </a:r>
          </a:p>
          <a:p>
            <a:pPr>
              <a:buNone/>
              <a:defRPr sz="3500" b="0"/>
            </a:pPr>
            <a:r>
              <a:t>Mahafaly, mahasoa;</a:t>
            </a:r>
          </a:p>
          <a:p>
            <a:pPr>
              <a:buNone/>
              <a:defRPr sz="3500" b="0"/>
            </a:pPr>
            <a:r>
              <a:t>Toy ny andro fararano,</a:t>
            </a:r>
          </a:p>
          <a:p>
            <a:pPr>
              <a:buNone/>
              <a:defRPr sz="3500" b="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3. Dia ampitomboy ny sainay</a:t>
            </a:r>
          </a:p>
          <a:p>
            <a:pPr>
              <a:buNone/>
              <a:defRPr sz="3500" b="0"/>
            </a:pPr>
            <a:r>
              <a:t>Hahalala ny teninao,</a:t>
            </a:r>
          </a:p>
          <a:p>
            <a:pPr>
              <a:buNone/>
              <a:defRPr sz="3500" b="0"/>
            </a:pPr>
            <a:r>
              <a:t>Hahafantatra marina</a:t>
            </a:r>
          </a:p>
          <a:p>
            <a:pPr>
              <a:buNone/>
              <a:defRPr sz="3500" b="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  <a:defRPr sz="3500" b="0"/>
            </a:pPr>
            <a:r>
              <a:t>1. Isaorana anie Andriamanitsika</a:t>
            </a:r>
          </a:p>
          <a:p>
            <a:pPr>
              <a:buNone/>
              <a:defRPr sz="3500" b="0"/>
            </a:pPr>
            <a:r>
              <a:t>Fa fitahiam-be Omeny ho antsika</a:t>
            </a:r>
          </a:p>
          <a:p>
            <a:pPr>
              <a:buNone/>
              <a:defRPr sz="3500" b="0"/>
            </a:pPr>
            <a:r>
              <a:t>Hatreo ambohoka</a:t>
            </a:r>
          </a:p>
          <a:p>
            <a:pPr>
              <a:buNone/>
              <a:defRPr sz="3500" b="0"/>
            </a:pPr>
            <a:r>
              <a:t>Ka mandraka antitra,</a:t>
            </a:r>
          </a:p>
          <a:p>
            <a:pPr>
              <a:buNone/>
              <a:defRPr sz="3500" b="0"/>
            </a:pPr>
            <a:r>
              <a:t>Isika henika</a:t>
            </a:r>
          </a:p>
          <a:p>
            <a:pPr>
              <a:buNone/>
              <a:defRPr sz="3500" b="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 sz="3500" b="0"/>
            </a:pPr>
            <a:r>
              <a:t>2. Tsy mety tapitra na lany ny hareny,</a:t>
            </a:r>
          </a:p>
          <a:p>
            <a:pPr>
              <a:buNone/>
              <a:defRPr sz="3500" b="0"/>
            </a:pPr>
            <a:r>
              <a:t>Tsy hita faritra ny sisa izay homeny;</a:t>
            </a:r>
          </a:p>
          <a:p>
            <a:pPr>
              <a:buNone/>
              <a:defRPr sz="3500" b="0"/>
            </a:pPr>
            <a:r>
              <a:t>Fanahy sambatra</a:t>
            </a:r>
          </a:p>
          <a:p>
            <a:pPr>
              <a:buNone/>
              <a:defRPr sz="3500" b="0"/>
            </a:pPr>
            <a:r>
              <a:t>Sy fo miadana</a:t>
            </a:r>
          </a:p>
          <a:p>
            <a:pPr>
              <a:buNone/>
              <a:defRPr sz="3500" b="0"/>
            </a:pPr>
            <a:r>
              <a:t>No efa santatra</a:t>
            </a:r>
          </a:p>
          <a:p>
            <a:pPr>
              <a:buNone/>
              <a:defRPr sz="3500" b="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 sz="3500" b="0"/>
            </a:pPr>
            <a:r>
              <a:t>3. Ny Ray sy Zanaka sy ny Fanahy koa,</a:t>
            </a:r>
          </a:p>
          <a:p>
            <a:pPr>
              <a:buNone/>
              <a:defRPr sz="3500" b="0"/>
            </a:pPr>
            <a:r>
              <a:t>Derain'ny masina ho Tompo iray tokoa;</a:t>
            </a:r>
          </a:p>
          <a:p>
            <a:pPr>
              <a:buNone/>
              <a:defRPr sz="3500" b="0"/>
            </a:pPr>
            <a:r>
              <a:t>Andriamanitray</a:t>
            </a:r>
          </a:p>
          <a:p>
            <a:pPr>
              <a:buNone/>
              <a:defRPr sz="3500" b="0"/>
            </a:pPr>
            <a:r>
              <a:t>Be fahasoavana</a:t>
            </a:r>
          </a:p>
          <a:p>
            <a:pPr>
              <a:buNone/>
              <a:defRPr sz="3500" b="0"/>
            </a:pPr>
            <a:r>
              <a:t>No anateranay</a:t>
            </a:r>
          </a:p>
          <a:p>
            <a:pPr>
              <a:buNone/>
              <a:defRPr sz="3500" b="0"/>
            </a:pPr>
            <a:r>
              <a:t>Izay fisaorana.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527</Words>
  <Application>Microsoft Office PowerPoint</Application>
  <PresentationFormat>Affichage à l'écran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Facette</vt:lpstr>
      <vt:lpstr>1. Andriananahary masina</vt:lpstr>
      <vt:lpstr>1. Andriananahary masina</vt:lpstr>
      <vt:lpstr>2. Misaora an'i Zanahary</vt:lpstr>
      <vt:lpstr>2. Misaora an'i Zanahary</vt:lpstr>
      <vt:lpstr>2. Misaora an'i Zanahary</vt:lpstr>
      <vt:lpstr>Isaorana anie Andriamanitsika</vt:lpstr>
      <vt:lpstr>3. Isaorana anie Andriamanitsika</vt:lpstr>
      <vt:lpstr>3. Isaorana anie Andriamanitsika</vt:lpstr>
      <vt:lpstr>3. Isaorana anie Andriamanitsika</vt:lpstr>
      <vt:lpstr>Andriananahary masina</vt:lpstr>
      <vt:lpstr>1. Andriananahary masina</vt:lpstr>
      <vt:lpstr>1. Andriananahary masina</vt:lpstr>
      <vt:lpstr>1. Andriananahary masina</vt:lpstr>
      <vt:lpstr>1. Andriananahary masina</vt:lpstr>
      <vt:lpstr>1. Andriananahary masina</vt:lpstr>
      <vt:lpstr>Misaora an'i Zanahary</vt:lpstr>
      <vt:lpstr>2. Misaora an'i Zanahary</vt:lpstr>
      <vt:lpstr>2. Misaora an'i Zanahary</vt:lpstr>
      <vt:lpstr>2. Misaora an'i Zanahary</vt:lpstr>
      <vt:lpstr>Isaorana anie Andriamanitsika</vt:lpstr>
      <vt:lpstr>3. Isaorana anie Andriamanitsika</vt:lpstr>
      <vt:lpstr>3. Isaorana anie Andriamanitsika</vt:lpstr>
      <vt:lpstr>3. Isaorana anie Andriamanitsika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Andriananahary masina</dc:title>
  <dc:subject/>
  <dc:creator/>
  <cp:keywords/>
  <dc:description>generated using python-pptx</dc:description>
  <cp:lastModifiedBy>taylor smith</cp:lastModifiedBy>
  <cp:revision>5</cp:revision>
  <dcterms:created xsi:type="dcterms:W3CDTF">2013-01-27T09:14:16Z</dcterms:created>
  <dcterms:modified xsi:type="dcterms:W3CDTF">2024-04-16T18:30:51Z</dcterms:modified>
  <cp:category/>
</cp:coreProperties>
</file>