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1"/>
    <p:sldMasterId id="2147483757" r:id="rId2"/>
    <p:sldMasterId id="2147483786" r:id="rId3"/>
  </p:sldMasterIdLst>
  <p:notesMasterIdLst>
    <p:notesMasterId r:id="rId9"/>
  </p:notesMasterIdLst>
  <p:handoutMasterIdLst>
    <p:handoutMasterId r:id="rId10"/>
  </p:handoutMasterIdLst>
  <p:sldIdLst>
    <p:sldId id="1788" r:id="rId4"/>
    <p:sldId id="1790" r:id="rId5"/>
    <p:sldId id="1791" r:id="rId6"/>
    <p:sldId id="1792" r:id="rId7"/>
    <p:sldId id="1789" r:id="rId8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amalalatia Ramanandafy (CIUSSSCN-DRI)" initials="AR(" lastIdx="1" clrIdx="0">
    <p:extLst>
      <p:ext uri="{19B8F6BF-5375-455C-9EA6-DF929625EA0E}">
        <p15:presenceInfo xmlns:p15="http://schemas.microsoft.com/office/powerpoint/2012/main" userId="S-1-5-21-3081954379-1502722009-3557264116-67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  <a:srgbClr val="4A66AC"/>
    <a:srgbClr val="FFCC00"/>
    <a:srgbClr val="1906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8AA7D6-323A-4891-A747-A187188C56BE}" v="3" dt="2023-10-05T17:14:08.190"/>
    <p1510:client id="{BBF6CAD5-5B17-4EB0-95A2-C29CA461C6FA}" v="1" dt="2021-12-29T14:02:41.172"/>
    <p1510:client id="{CAD9778E-428A-4FE7-BAF6-97CEE44B6F38}" v="1" dt="2023-05-20T02:18:29.9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3743" autoAdjust="0"/>
  </p:normalViewPr>
  <p:slideViewPr>
    <p:cSldViewPr snapToGrid="0">
      <p:cViewPr varScale="1">
        <p:scale>
          <a:sx n="68" d="100"/>
          <a:sy n="68" d="100"/>
        </p:scale>
        <p:origin x="1253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67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itiana Rakotoseheno" userId="13a0773c1a9235f3" providerId="LiveId" clId="{3E3E28B3-3EFD-4923-AC97-F9CFAFE755CD}"/>
    <pc:docChg chg="undo redo custSel addSld modSld modMainMaster modSection">
      <pc:chgData name="Mamitiana Rakotoseheno" userId="13a0773c1a9235f3" providerId="LiveId" clId="{3E3E28B3-3EFD-4923-AC97-F9CFAFE755CD}" dt="2021-12-29T00:25:47.556" v="134" actId="207"/>
      <pc:docMkLst>
        <pc:docMk/>
      </pc:docMkLst>
      <pc:sldChg chg="modSp mod">
        <pc:chgData name="Mamitiana Rakotoseheno" userId="13a0773c1a9235f3" providerId="LiveId" clId="{3E3E28B3-3EFD-4923-AC97-F9CFAFE755CD}" dt="2021-12-29T00:18:00.648" v="131" actId="20577"/>
        <pc:sldMkLst>
          <pc:docMk/>
          <pc:sldMk cId="123547646" sldId="264"/>
        </pc:sldMkLst>
        <pc:spChg chg="mod">
          <ac:chgData name="Mamitiana Rakotoseheno" userId="13a0773c1a9235f3" providerId="LiveId" clId="{3E3E28B3-3EFD-4923-AC97-F9CFAFE755CD}" dt="2021-12-29T00:17:45.135" v="121"/>
          <ac:spMkLst>
            <pc:docMk/>
            <pc:sldMk cId="123547646" sldId="264"/>
            <ac:spMk id="13" creationId="{04C9BA03-7E32-45F9-84E7-E7F50E7EB280}"/>
          </ac:spMkLst>
        </pc:spChg>
        <pc:spChg chg="mod">
          <ac:chgData name="Mamitiana Rakotoseheno" userId="13a0773c1a9235f3" providerId="LiveId" clId="{3E3E28B3-3EFD-4923-AC97-F9CFAFE755CD}" dt="2021-12-29T00:18:00.648" v="131" actId="20577"/>
          <ac:spMkLst>
            <pc:docMk/>
            <pc:sldMk cId="123547646" sldId="264"/>
            <ac:spMk id="15" creationId="{1BFB4520-0708-4120-A921-EA16FED903BD}"/>
          </ac:spMkLst>
        </pc:spChg>
      </pc:sldChg>
      <pc:sldChg chg="addSp delSp modSp new mod modClrScheme delAnim modAnim chgLayout">
        <pc:chgData name="Mamitiana Rakotoseheno" userId="13a0773c1a9235f3" providerId="LiveId" clId="{3E3E28B3-3EFD-4923-AC97-F9CFAFE755CD}" dt="2021-12-26T01:35:28.254" v="85" actId="14100"/>
        <pc:sldMkLst>
          <pc:docMk/>
          <pc:sldMk cId="1605643783" sldId="1654"/>
        </pc:sldMkLst>
        <pc:spChg chg="add mod">
          <ac:chgData name="Mamitiana Rakotoseheno" userId="13a0773c1a9235f3" providerId="LiveId" clId="{3E3E28B3-3EFD-4923-AC97-F9CFAFE755CD}" dt="2021-12-26T01:20:51.252" v="30" actId="700"/>
          <ac:spMkLst>
            <pc:docMk/>
            <pc:sldMk cId="1605643783" sldId="1654"/>
            <ac:spMk id="2" creationId="{DCECB972-47F4-44B8-8F61-C8D5F5C7A75A}"/>
          </ac:spMkLst>
        </pc:spChg>
        <pc:spChg chg="add del mod">
          <ac:chgData name="Mamitiana Rakotoseheno" userId="13a0773c1a9235f3" providerId="LiveId" clId="{3E3E28B3-3EFD-4923-AC97-F9CFAFE755CD}" dt="2021-12-26T01:21:06.165" v="31"/>
          <ac:spMkLst>
            <pc:docMk/>
            <pc:sldMk cId="1605643783" sldId="1654"/>
            <ac:spMk id="3" creationId="{0C4D619D-7786-4155-B77D-EC2A35F7CC6D}"/>
          </ac:spMkLst>
        </pc:spChg>
        <pc:spChg chg="add del mod">
          <ac:chgData name="Mamitiana Rakotoseheno" userId="13a0773c1a9235f3" providerId="LiveId" clId="{3E3E28B3-3EFD-4923-AC97-F9CFAFE755CD}" dt="2021-12-26T01:33:12.061" v="63"/>
          <ac:spMkLst>
            <pc:docMk/>
            <pc:sldMk cId="1605643783" sldId="1654"/>
            <ac:spMk id="6" creationId="{6843E1CD-5359-46BB-B796-5338DAB5D0B1}"/>
          </ac:spMkLst>
        </pc:spChg>
        <pc:picChg chg="add del mod">
          <ac:chgData name="Mamitiana Rakotoseheno" userId="13a0773c1a9235f3" providerId="LiveId" clId="{3E3E28B3-3EFD-4923-AC97-F9CFAFE755CD}" dt="2021-12-26T01:33:06.300" v="62" actId="478"/>
          <ac:picMkLst>
            <pc:docMk/>
            <pc:sldMk cId="1605643783" sldId="1654"/>
            <ac:picMk id="4" creationId="{5FCE59E6-5964-40D4-8BE7-F1756C8420C0}"/>
          </ac:picMkLst>
        </pc:picChg>
        <pc:picChg chg="add mod">
          <ac:chgData name="Mamitiana Rakotoseheno" userId="13a0773c1a9235f3" providerId="LiveId" clId="{3E3E28B3-3EFD-4923-AC97-F9CFAFE755CD}" dt="2021-12-26T01:35:28.254" v="85" actId="14100"/>
          <ac:picMkLst>
            <pc:docMk/>
            <pc:sldMk cId="1605643783" sldId="1654"/>
            <ac:picMk id="7" creationId="{BB5089AB-6D15-49C7-B6C2-8B9280346167}"/>
          </ac:picMkLst>
        </pc:picChg>
      </pc:sldChg>
      <pc:sldMasterChg chg="modSp mod setBg modSldLayout">
        <pc:chgData name="Mamitiana Rakotoseheno" userId="13a0773c1a9235f3" providerId="LiveId" clId="{3E3E28B3-3EFD-4923-AC97-F9CFAFE755CD}" dt="2021-12-29T00:25:47.556" v="134" actId="207"/>
        <pc:sldMasterMkLst>
          <pc:docMk/>
          <pc:sldMasterMk cId="2947619689" sldId="2147483684"/>
        </pc:sldMasterMkLst>
        <pc:spChg chg="mod">
          <ac:chgData name="Mamitiana Rakotoseheno" userId="13a0773c1a9235f3" providerId="LiveId" clId="{3E3E28B3-3EFD-4923-AC97-F9CFAFE755CD}" dt="2021-12-28T23:59:12.261" v="93" actId="207"/>
          <ac:spMkLst>
            <pc:docMk/>
            <pc:sldMasterMk cId="2947619689" sldId="2147483684"/>
            <ac:spMk id="7" creationId="{00000000-0000-0000-0000-000000000000}"/>
          </ac:spMkLst>
        </pc:spChg>
        <pc:spChg chg="mod">
          <ac:chgData name="Mamitiana Rakotoseheno" userId="13a0773c1a9235f3" providerId="LiveId" clId="{3E3E28B3-3EFD-4923-AC97-F9CFAFE755CD}" dt="2021-12-28T23:57:35.145" v="86" actId="20577"/>
          <ac:spMkLst>
            <pc:docMk/>
            <pc:sldMasterMk cId="2947619689" sldId="2147483684"/>
            <ac:spMk id="10" creationId="{38E6C0AA-510C-4E6B-BAC5-2377A697BDFC}"/>
          </ac:spMkLst>
        </pc:spChg>
        <pc:sldLayoutChg chg="modSp mod setBg">
          <pc:chgData name="Mamitiana Rakotoseheno" userId="13a0773c1a9235f3" providerId="LiveId" clId="{3E3E28B3-3EFD-4923-AC97-F9CFAFE755CD}" dt="2021-12-29T00:05:51.253" v="116" actId="207"/>
          <pc:sldLayoutMkLst>
            <pc:docMk/>
            <pc:sldMasterMk cId="1680896693" sldId="2147483727"/>
            <pc:sldLayoutMk cId="2046785142" sldId="2147483685"/>
          </pc:sldLayoutMkLst>
          <pc:spChg chg="mod">
            <ac:chgData name="Mamitiana Rakotoseheno" userId="13a0773c1a9235f3" providerId="LiveId" clId="{3E3E28B3-3EFD-4923-AC97-F9CFAFE755CD}" dt="2021-12-29T00:05:51.253" v="116" actId="207"/>
            <ac:spMkLst>
              <pc:docMk/>
              <pc:sldMasterMk cId="1680896693" sldId="2147483727"/>
              <pc:sldLayoutMk cId="2046785142" sldId="2147483685"/>
              <ac:spMk id="7" creationId="{00000000-0000-0000-0000-000000000000}"/>
            </ac:spMkLst>
          </pc:spChg>
        </pc:sldLayoutChg>
        <pc:sldLayoutChg chg="modSp mod">
          <pc:chgData name="Mamitiana Rakotoseheno" userId="13a0773c1a9235f3" providerId="LiveId" clId="{3E3E28B3-3EFD-4923-AC97-F9CFAFE755CD}" dt="2021-12-29T00:25:47.556" v="134" actId="207"/>
          <pc:sldLayoutMkLst>
            <pc:docMk/>
            <pc:sldMasterMk cId="1680896693" sldId="2147483727"/>
            <pc:sldLayoutMk cId="2766212615" sldId="2147483696"/>
          </pc:sldLayoutMkLst>
          <pc:spChg chg="mod">
            <ac:chgData name="Mamitiana Rakotoseheno" userId="13a0773c1a9235f3" providerId="LiveId" clId="{3E3E28B3-3EFD-4923-AC97-F9CFAFE755CD}" dt="2021-12-29T00:25:47.556" v="134" actId="207"/>
            <ac:spMkLst>
              <pc:docMk/>
              <pc:sldMasterMk cId="1680896693" sldId="2147483727"/>
              <pc:sldLayoutMk cId="2766212615" sldId="2147483696"/>
              <ac:spMk id="7" creationId="{00000000-0000-0000-0000-000000000000}"/>
            </ac:spMkLst>
          </pc:spChg>
          <pc:spChg chg="mod">
            <ac:chgData name="Mamitiana Rakotoseheno" userId="13a0773c1a9235f3" providerId="LiveId" clId="{3E3E28B3-3EFD-4923-AC97-F9CFAFE755CD}" dt="2021-12-29T00:25:29.271" v="132" actId="20577"/>
            <ac:spMkLst>
              <pc:docMk/>
              <pc:sldMasterMk cId="1680896693" sldId="2147483727"/>
              <pc:sldLayoutMk cId="2766212615" sldId="2147483696"/>
              <ac:spMk id="26" creationId="{A9EAE994-FE65-4A04-8844-3B5C56804802}"/>
            </ac:spMkLst>
          </pc:spChg>
        </pc:sldLayoutChg>
      </pc:sldMasterChg>
    </pc:docChg>
  </pc:docChgLst>
  <pc:docChgLst>
    <pc:chgData name="mami tiana" userId="7fd4def95db0f628" providerId="Windows Live" clId="Web-{CAD9778E-428A-4FE7-BAF6-97CEE44B6F38}"/>
    <pc:docChg chg="modSld">
      <pc:chgData name="mami tiana" userId="7fd4def95db0f628" providerId="Windows Live" clId="Web-{CAD9778E-428A-4FE7-BAF6-97CEE44B6F38}" dt="2023-05-20T02:18:29.962" v="0"/>
      <pc:docMkLst>
        <pc:docMk/>
      </pc:docMkLst>
      <pc:sldChg chg="delSp">
        <pc:chgData name="mami tiana" userId="7fd4def95db0f628" providerId="Windows Live" clId="Web-{CAD9778E-428A-4FE7-BAF6-97CEE44B6F38}" dt="2023-05-20T02:18:29.962" v="0"/>
        <pc:sldMkLst>
          <pc:docMk/>
          <pc:sldMk cId="123547646" sldId="264"/>
        </pc:sldMkLst>
        <pc:picChg chg="del">
          <ac:chgData name="mami tiana" userId="7fd4def95db0f628" providerId="Windows Live" clId="Web-{CAD9778E-428A-4FE7-BAF6-97CEE44B6F38}" dt="2023-05-20T02:18:29.962" v="0"/>
          <ac:picMkLst>
            <pc:docMk/>
            <pc:sldMk cId="123547646" sldId="264"/>
            <ac:picMk id="3" creationId="{7B25397F-5A94-478F-934E-F374756A3E2F}"/>
          </ac:picMkLst>
        </pc:picChg>
      </pc:sldChg>
    </pc:docChg>
  </pc:docChgLst>
  <pc:docChgLst>
    <pc:chgData name="Mamitiana Rakotoseheno" userId="13a0773c1a9235f3" providerId="LiveId" clId="{80221B40-7B0F-4091-8A98-63870D35B995}"/>
    <pc:docChg chg="undo custSel modSld modMainMaster">
      <pc:chgData name="Mamitiana Rakotoseheno" userId="13a0773c1a9235f3" providerId="LiveId" clId="{80221B40-7B0F-4091-8A98-63870D35B995}" dt="2021-03-13T23:59:24.065" v="140" actId="313"/>
      <pc:docMkLst>
        <pc:docMk/>
      </pc:docMkLst>
      <pc:sldChg chg="modSp mod">
        <pc:chgData name="Mamitiana Rakotoseheno" userId="13a0773c1a9235f3" providerId="LiveId" clId="{80221B40-7B0F-4091-8A98-63870D35B995}" dt="2021-03-13T23:59:24.065" v="140" actId="313"/>
        <pc:sldMkLst>
          <pc:docMk/>
          <pc:sldMk cId="123547646" sldId="264"/>
        </pc:sldMkLst>
        <pc:spChg chg="mod">
          <ac:chgData name="Mamitiana Rakotoseheno" userId="13a0773c1a9235f3" providerId="LiveId" clId="{80221B40-7B0F-4091-8A98-63870D35B995}" dt="2021-03-13T23:59:24.065" v="140" actId="313"/>
          <ac:spMkLst>
            <pc:docMk/>
            <pc:sldMk cId="123547646" sldId="264"/>
            <ac:spMk id="19" creationId="{C3C29F27-A316-48C0-AF88-025872A00E06}"/>
          </ac:spMkLst>
        </pc:spChg>
      </pc:sldChg>
      <pc:sldChg chg="addSp modSp mod">
        <pc:chgData name="Mamitiana Rakotoseheno" userId="13a0773c1a9235f3" providerId="LiveId" clId="{80221B40-7B0F-4091-8A98-63870D35B995}" dt="2021-03-03T19:56:37.435" v="98" actId="1036"/>
        <pc:sldMkLst>
          <pc:docMk/>
          <pc:sldMk cId="1839676285" sldId="1649"/>
        </pc:sldMkLst>
        <pc:spChg chg="add mod">
          <ac:chgData name="Mamitiana Rakotoseheno" userId="13a0773c1a9235f3" providerId="LiveId" clId="{80221B40-7B0F-4091-8A98-63870D35B995}" dt="2021-03-03T19:56:37.435" v="98" actId="1036"/>
          <ac:spMkLst>
            <pc:docMk/>
            <pc:sldMk cId="1839676285" sldId="1649"/>
            <ac:spMk id="2" creationId="{FB2E0E28-F3A8-4BD3-BA69-07F63DA8E055}"/>
          </ac:spMkLst>
        </pc:spChg>
      </pc:sldChg>
      <pc:sldMasterChg chg="modSldLayout">
        <pc:chgData name="Mamitiana Rakotoseheno" userId="13a0773c1a9235f3" providerId="LiveId" clId="{80221B40-7B0F-4091-8A98-63870D35B995}" dt="2021-03-03T19:54:36.050" v="11" actId="1076"/>
        <pc:sldMasterMkLst>
          <pc:docMk/>
          <pc:sldMasterMk cId="2947619689" sldId="2147483684"/>
        </pc:sldMasterMkLst>
        <pc:sldLayoutChg chg="addSp modSp mod">
          <pc:chgData name="Mamitiana Rakotoseheno" userId="13a0773c1a9235f3" providerId="LiveId" clId="{80221B40-7B0F-4091-8A98-63870D35B995}" dt="2021-03-03T19:54:36.050" v="11" actId="1076"/>
          <pc:sldLayoutMkLst>
            <pc:docMk/>
            <pc:sldMasterMk cId="2947619689" sldId="2147483684"/>
            <pc:sldLayoutMk cId="4161738358" sldId="2147483702"/>
          </pc:sldLayoutMkLst>
          <pc:spChg chg="mod">
            <ac:chgData name="Mamitiana Rakotoseheno" userId="13a0773c1a9235f3" providerId="LiveId" clId="{80221B40-7B0F-4091-8A98-63870D35B995}" dt="2021-03-03T19:54:36.050" v="11" actId="1076"/>
            <ac:spMkLst>
              <pc:docMk/>
              <pc:sldMasterMk cId="2947619689" sldId="2147483684"/>
              <pc:sldLayoutMk cId="4161738358" sldId="2147483702"/>
              <ac:spMk id="3" creationId="{09454427-1097-4D6E-9550-C323FBD4B8DD}"/>
            </ac:spMkLst>
          </pc:spChg>
          <pc:spChg chg="add mod">
            <ac:chgData name="Mamitiana Rakotoseheno" userId="13a0773c1a9235f3" providerId="LiveId" clId="{80221B40-7B0F-4091-8A98-63870D35B995}" dt="2021-03-03T19:53:50.726" v="5" actId="1076"/>
            <ac:spMkLst>
              <pc:docMk/>
              <pc:sldMasterMk cId="2947619689" sldId="2147483684"/>
              <pc:sldLayoutMk cId="4161738358" sldId="2147483702"/>
              <ac:spMk id="4" creationId="{DB784071-A44C-4723-A79E-8C7D41C724C5}"/>
            </ac:spMkLst>
          </pc:spChg>
        </pc:sldLayoutChg>
      </pc:sldMasterChg>
    </pc:docChg>
  </pc:docChgLst>
  <pc:docChgLst>
    <pc:chgData name="Mamitiana Rakotoseheno" userId="13a0773c1a9235f3" providerId="LiveId" clId="{DEC2B383-1EDE-4BC8-A7C0-24601A73EE24}"/>
    <pc:docChg chg="undo redo custSel addSld modSld modMainMaster modSection">
      <pc:chgData name="Mamitiana Rakotoseheno" userId="13a0773c1a9235f3" providerId="LiveId" clId="{DEC2B383-1EDE-4BC8-A7C0-24601A73EE24}" dt="2021-01-24T19:02:13.796" v="513" actId="554"/>
      <pc:docMkLst>
        <pc:docMk/>
      </pc:docMkLst>
      <pc:sldChg chg="addSp delSp modSp mod addAnim delAnim modAnim">
        <pc:chgData name="Mamitiana Rakotoseheno" userId="13a0773c1a9235f3" providerId="LiveId" clId="{DEC2B383-1EDE-4BC8-A7C0-24601A73EE24}" dt="2021-01-24T19:01:32.740" v="510" actId="20577"/>
        <pc:sldMkLst>
          <pc:docMk/>
          <pc:sldMk cId="123547646" sldId="264"/>
        </pc:sldMkLst>
        <pc:spChg chg="mod">
          <ac:chgData name="Mamitiana Rakotoseheno" userId="13a0773c1a9235f3" providerId="LiveId" clId="{DEC2B383-1EDE-4BC8-A7C0-24601A73EE24}" dt="2021-01-24T19:01:32.740" v="510" actId="20577"/>
          <ac:spMkLst>
            <pc:docMk/>
            <pc:sldMk cId="123547646" sldId="264"/>
            <ac:spMk id="13" creationId="{04C9BA03-7E32-45F9-84E7-E7F50E7EB280}"/>
          </ac:spMkLst>
        </pc:spChg>
        <pc:picChg chg="add del mod">
          <ac:chgData name="Mamitiana Rakotoseheno" userId="13a0773c1a9235f3" providerId="LiveId" clId="{DEC2B383-1EDE-4BC8-A7C0-24601A73EE24}" dt="2021-01-24T02:30:38.067" v="342" actId="478"/>
          <ac:picMkLst>
            <pc:docMk/>
            <pc:sldMk cId="123547646" sldId="264"/>
            <ac:picMk id="2" creationId="{D3A1E17E-9095-4C9A-9F6B-CB4A58B1CC86}"/>
          </ac:picMkLst>
        </pc:picChg>
        <pc:picChg chg="add del">
          <ac:chgData name="Mamitiana Rakotoseheno" userId="13a0773c1a9235f3" providerId="LiveId" clId="{DEC2B383-1EDE-4BC8-A7C0-24601A73EE24}" dt="2021-01-23T19:05:57.830" v="23" actId="478"/>
          <ac:picMkLst>
            <pc:docMk/>
            <pc:sldMk cId="123547646" sldId="264"/>
            <ac:picMk id="2" creationId="{DC9F79DC-A1F6-4183-B896-6E40DBA701FC}"/>
          </ac:picMkLst>
        </pc:picChg>
        <pc:picChg chg="add del mod">
          <ac:chgData name="Mamitiana Rakotoseheno" userId="13a0773c1a9235f3" providerId="LiveId" clId="{DEC2B383-1EDE-4BC8-A7C0-24601A73EE24}" dt="2021-01-24T02:14:57.015" v="333" actId="478"/>
          <ac:picMkLst>
            <pc:docMk/>
            <pc:sldMk cId="123547646" sldId="264"/>
            <ac:picMk id="3" creationId="{8552FF54-98C9-49E4-82B9-64E7E6481470}"/>
          </ac:picMkLst>
        </pc:picChg>
        <pc:picChg chg="add mod">
          <ac:chgData name="Mamitiana Rakotoseheno" userId="13a0773c1a9235f3" providerId="LiveId" clId="{DEC2B383-1EDE-4BC8-A7C0-24601A73EE24}" dt="2021-01-24T02:31:00.620" v="348" actId="14100"/>
          <ac:picMkLst>
            <pc:docMk/>
            <pc:sldMk cId="123547646" sldId="264"/>
            <ac:picMk id="4" creationId="{DA161AD2-8405-4ED9-AEAC-36BD607785AD}"/>
          </ac:picMkLst>
        </pc:picChg>
      </pc:sldChg>
      <pc:sldChg chg="addSp delSp modSp mod delAnim modAnim">
        <pc:chgData name="Mamitiana Rakotoseheno" userId="13a0773c1a9235f3" providerId="LiveId" clId="{DEC2B383-1EDE-4BC8-A7C0-24601A73EE24}" dt="2021-01-23T20:13:31.549" v="42" actId="14100"/>
        <pc:sldMkLst>
          <pc:docMk/>
          <pc:sldMk cId="4248231735" sldId="1509"/>
        </pc:sldMkLst>
        <pc:spChg chg="add del mod">
          <ac:chgData name="Mamitiana Rakotoseheno" userId="13a0773c1a9235f3" providerId="LiveId" clId="{DEC2B383-1EDE-4BC8-A7C0-24601A73EE24}" dt="2021-01-23T20:05:35.516" v="34"/>
          <ac:spMkLst>
            <pc:docMk/>
            <pc:sldMk cId="4248231735" sldId="1509"/>
            <ac:spMk id="4" creationId="{C001DE09-1A2C-4CBB-8A7A-9928BB40B484}"/>
          </ac:spMkLst>
        </pc:spChg>
        <pc:spChg chg="add del mod">
          <ac:chgData name="Mamitiana Rakotoseheno" userId="13a0773c1a9235f3" providerId="LiveId" clId="{DEC2B383-1EDE-4BC8-A7C0-24601A73EE24}" dt="2021-01-23T20:13:15.638" v="39"/>
          <ac:spMkLst>
            <pc:docMk/>
            <pc:sldMk cId="4248231735" sldId="1509"/>
            <ac:spMk id="7" creationId="{71CC3AA1-130E-47B3-B9D9-6156C047B91D}"/>
          </ac:spMkLst>
        </pc:spChg>
        <pc:picChg chg="del">
          <ac:chgData name="Mamitiana Rakotoseheno" userId="13a0773c1a9235f3" providerId="LiveId" clId="{DEC2B383-1EDE-4BC8-A7C0-24601A73EE24}" dt="2021-01-23T20:05:29.385" v="33" actId="478"/>
          <ac:picMkLst>
            <pc:docMk/>
            <pc:sldMk cId="4248231735" sldId="1509"/>
            <ac:picMk id="2" creationId="{5C380027-01F8-4839-8045-CE765EA4AB59}"/>
          </ac:picMkLst>
        </pc:picChg>
        <pc:picChg chg="add del mod">
          <ac:chgData name="Mamitiana Rakotoseheno" userId="13a0773c1a9235f3" providerId="LiveId" clId="{DEC2B383-1EDE-4BC8-A7C0-24601A73EE24}" dt="2021-01-23T20:13:09.773" v="38" actId="478"/>
          <ac:picMkLst>
            <pc:docMk/>
            <pc:sldMk cId="4248231735" sldId="1509"/>
            <ac:picMk id="5" creationId="{C5EA145C-377B-4AAA-993F-62642BA910CA}"/>
          </ac:picMkLst>
        </pc:picChg>
        <pc:picChg chg="add mod">
          <ac:chgData name="Mamitiana Rakotoseheno" userId="13a0773c1a9235f3" providerId="LiveId" clId="{DEC2B383-1EDE-4BC8-A7C0-24601A73EE24}" dt="2021-01-23T20:13:31.549" v="42" actId="14100"/>
          <ac:picMkLst>
            <pc:docMk/>
            <pc:sldMk cId="4248231735" sldId="1509"/>
            <ac:picMk id="8" creationId="{4D2B5406-3647-4BDA-BE50-F8324845E4E9}"/>
          </ac:picMkLst>
        </pc:picChg>
      </pc:sldChg>
      <pc:sldChg chg="addSp delSp modSp mod modAnim">
        <pc:chgData name="Mamitiana Rakotoseheno" userId="13a0773c1a9235f3" providerId="LiveId" clId="{DEC2B383-1EDE-4BC8-A7C0-24601A73EE24}" dt="2021-01-24T00:39:42.413" v="90" actId="14100"/>
        <pc:sldMkLst>
          <pc:docMk/>
          <pc:sldMk cId="1579394827" sldId="1557"/>
        </pc:sldMkLst>
        <pc:spChg chg="del">
          <ac:chgData name="Mamitiana Rakotoseheno" userId="13a0773c1a9235f3" providerId="LiveId" clId="{DEC2B383-1EDE-4BC8-A7C0-24601A73EE24}" dt="2021-01-24T00:39:31.208" v="87"/>
          <ac:spMkLst>
            <pc:docMk/>
            <pc:sldMk cId="1579394827" sldId="1557"/>
            <ac:spMk id="3" creationId="{B61E6B78-C1C0-4D54-B1CE-5EBF830F037F}"/>
          </ac:spMkLst>
        </pc:spChg>
        <pc:picChg chg="add mod">
          <ac:chgData name="Mamitiana Rakotoseheno" userId="13a0773c1a9235f3" providerId="LiveId" clId="{DEC2B383-1EDE-4BC8-A7C0-24601A73EE24}" dt="2021-01-24T00:39:42.413" v="90" actId="14100"/>
          <ac:picMkLst>
            <pc:docMk/>
            <pc:sldMk cId="1579394827" sldId="1557"/>
            <ac:picMk id="2" creationId="{A79723E3-D195-4AB8-8ECB-4600BAF60448}"/>
          </ac:picMkLst>
        </pc:picChg>
      </pc:sldChg>
      <pc:sldChg chg="addSp delSp modSp mod delAnim modAnim">
        <pc:chgData name="Mamitiana Rakotoseheno" userId="13a0773c1a9235f3" providerId="LiveId" clId="{DEC2B383-1EDE-4BC8-A7C0-24601A73EE24}" dt="2021-01-23T19:47:03.244" v="32" actId="14100"/>
        <pc:sldMkLst>
          <pc:docMk/>
          <pc:sldMk cId="2914908767" sldId="1594"/>
        </pc:sldMkLst>
        <pc:spChg chg="add del mod">
          <ac:chgData name="Mamitiana Rakotoseheno" userId="13a0773c1a9235f3" providerId="LiveId" clId="{DEC2B383-1EDE-4BC8-A7C0-24601A73EE24}" dt="2021-01-23T19:46:54.446" v="29"/>
          <ac:spMkLst>
            <pc:docMk/>
            <pc:sldMk cId="2914908767" sldId="1594"/>
            <ac:spMk id="4" creationId="{91FE90C7-4A5B-4D08-A564-96982552D297}"/>
          </ac:spMkLst>
        </pc:spChg>
        <pc:picChg chg="del">
          <ac:chgData name="Mamitiana Rakotoseheno" userId="13a0773c1a9235f3" providerId="LiveId" clId="{DEC2B383-1EDE-4BC8-A7C0-24601A73EE24}" dt="2021-01-23T19:45:04.007" v="28" actId="478"/>
          <ac:picMkLst>
            <pc:docMk/>
            <pc:sldMk cId="2914908767" sldId="1594"/>
            <ac:picMk id="2" creationId="{03AF5280-56F4-4B62-9C0D-6A10F914FE61}"/>
          </ac:picMkLst>
        </pc:picChg>
        <pc:picChg chg="add mod">
          <ac:chgData name="Mamitiana Rakotoseheno" userId="13a0773c1a9235f3" providerId="LiveId" clId="{DEC2B383-1EDE-4BC8-A7C0-24601A73EE24}" dt="2021-01-23T19:47:03.244" v="32" actId="14100"/>
          <ac:picMkLst>
            <pc:docMk/>
            <pc:sldMk cId="2914908767" sldId="1594"/>
            <ac:picMk id="5" creationId="{94C778C4-EB68-4785-9BB6-88064771F29C}"/>
          </ac:picMkLst>
        </pc:picChg>
      </pc:sldChg>
      <pc:sldChg chg="modSp mod">
        <pc:chgData name="Mamitiana Rakotoseheno" userId="13a0773c1a9235f3" providerId="LiveId" clId="{DEC2B383-1EDE-4BC8-A7C0-24601A73EE24}" dt="2021-01-24T14:33:01.313" v="350" actId="20577"/>
        <pc:sldMkLst>
          <pc:docMk/>
          <pc:sldMk cId="3253553704" sldId="1600"/>
        </pc:sldMkLst>
        <pc:spChg chg="mod">
          <ac:chgData name="Mamitiana Rakotoseheno" userId="13a0773c1a9235f3" providerId="LiveId" clId="{DEC2B383-1EDE-4BC8-A7C0-24601A73EE24}" dt="2021-01-24T14:33:01.313" v="350" actId="20577"/>
          <ac:spMkLst>
            <pc:docMk/>
            <pc:sldMk cId="3253553704" sldId="1600"/>
            <ac:spMk id="3" creationId="{91F881C4-94FC-4A3C-AD85-5F69AB8C4C30}"/>
          </ac:spMkLst>
        </pc:spChg>
      </pc:sldChg>
      <pc:sldChg chg="addSp delSp modSp add mod delAnim modAnim">
        <pc:chgData name="Mamitiana Rakotoseheno" userId="13a0773c1a9235f3" providerId="LiveId" clId="{DEC2B383-1EDE-4BC8-A7C0-24601A73EE24}" dt="2021-01-23T19:00:23.624" v="20" actId="1036"/>
        <pc:sldMkLst>
          <pc:docMk/>
          <pc:sldMk cId="4041480245" sldId="1633"/>
        </pc:sldMkLst>
        <pc:spChg chg="add del mod">
          <ac:chgData name="Mamitiana Rakotoseheno" userId="13a0773c1a9235f3" providerId="LiveId" clId="{DEC2B383-1EDE-4BC8-A7C0-24601A73EE24}" dt="2021-01-23T18:57:37.652" v="3"/>
          <ac:spMkLst>
            <pc:docMk/>
            <pc:sldMk cId="4041480245" sldId="1633"/>
            <ac:spMk id="4" creationId="{BEF57EFE-EFA3-42B9-AEF9-93B0A90A8675}"/>
          </ac:spMkLst>
        </pc:spChg>
        <pc:picChg chg="del mod">
          <ac:chgData name="Mamitiana Rakotoseheno" userId="13a0773c1a9235f3" providerId="LiveId" clId="{DEC2B383-1EDE-4BC8-A7C0-24601A73EE24}" dt="2021-01-23T18:57:30.867" v="2" actId="478"/>
          <ac:picMkLst>
            <pc:docMk/>
            <pc:sldMk cId="4041480245" sldId="1633"/>
            <ac:picMk id="2" creationId="{5C380027-01F8-4839-8045-CE765EA4AB59}"/>
          </ac:picMkLst>
        </pc:picChg>
        <pc:picChg chg="add mod">
          <ac:chgData name="Mamitiana Rakotoseheno" userId="13a0773c1a9235f3" providerId="LiveId" clId="{DEC2B383-1EDE-4BC8-A7C0-24601A73EE24}" dt="2021-01-23T19:00:23.624" v="20" actId="1036"/>
          <ac:picMkLst>
            <pc:docMk/>
            <pc:sldMk cId="4041480245" sldId="1633"/>
            <ac:picMk id="5" creationId="{07E994AD-883E-4AE8-A234-DC5D3CFC3DA4}"/>
          </ac:picMkLst>
        </pc:picChg>
      </pc:sldChg>
      <pc:sldChg chg="modSp add mod">
        <pc:chgData name="Mamitiana Rakotoseheno" userId="13a0773c1a9235f3" providerId="LiveId" clId="{DEC2B383-1EDE-4BC8-A7C0-24601A73EE24}" dt="2021-01-23T23:40:51.405" v="86" actId="20577"/>
        <pc:sldMkLst>
          <pc:docMk/>
          <pc:sldMk cId="471351070" sldId="1634"/>
        </pc:sldMkLst>
        <pc:spChg chg="mod">
          <ac:chgData name="Mamitiana Rakotoseheno" userId="13a0773c1a9235f3" providerId="LiveId" clId="{DEC2B383-1EDE-4BC8-A7C0-24601A73EE24}" dt="2021-01-23T23:40:51.405" v="86" actId="20577"/>
          <ac:spMkLst>
            <pc:docMk/>
            <pc:sldMk cId="471351070" sldId="1634"/>
            <ac:spMk id="8" creationId="{00000000-0000-0000-0000-000000000000}"/>
          </ac:spMkLst>
        </pc:spChg>
      </pc:sldChg>
      <pc:sldChg chg="addSp delSp modSp add mod delAnim modAnim">
        <pc:chgData name="Mamitiana Rakotoseheno" userId="13a0773c1a9235f3" providerId="LiveId" clId="{DEC2B383-1EDE-4BC8-A7C0-24601A73EE24}" dt="2021-01-24T01:58:16.646" v="332" actId="14100"/>
        <pc:sldMkLst>
          <pc:docMk/>
          <pc:sldMk cId="1869904646" sldId="1635"/>
        </pc:sldMkLst>
        <pc:spChg chg="add del mod">
          <ac:chgData name="Mamitiana Rakotoseheno" userId="13a0773c1a9235f3" providerId="LiveId" clId="{DEC2B383-1EDE-4BC8-A7C0-24601A73EE24}" dt="2021-01-24T01:54:59.227" v="319"/>
          <ac:spMkLst>
            <pc:docMk/>
            <pc:sldMk cId="1869904646" sldId="1635"/>
            <ac:spMk id="3" creationId="{840B3FD6-EA07-4668-93BA-1E05B6914301}"/>
          </ac:spMkLst>
        </pc:spChg>
        <pc:spChg chg="add del mod">
          <ac:chgData name="Mamitiana Rakotoseheno" userId="13a0773c1a9235f3" providerId="LiveId" clId="{DEC2B383-1EDE-4BC8-A7C0-24601A73EE24}" dt="2021-01-24T00:52:12.089" v="262"/>
          <ac:spMkLst>
            <pc:docMk/>
            <pc:sldMk cId="1869904646" sldId="1635"/>
            <ac:spMk id="4" creationId="{CA4D0C8E-DBAF-4F13-933F-25772682C57B}"/>
          </ac:spMkLst>
        </pc:spChg>
        <pc:spChg chg="add del mod">
          <ac:chgData name="Mamitiana Rakotoseheno" userId="13a0773c1a9235f3" providerId="LiveId" clId="{DEC2B383-1EDE-4BC8-A7C0-24601A73EE24}" dt="2021-01-24T01:57:47.422" v="326"/>
          <ac:spMkLst>
            <pc:docMk/>
            <pc:sldMk cId="1869904646" sldId="1635"/>
            <ac:spMk id="6" creationId="{A658B0C0-EDBA-4159-BBD6-BB0A8E599359}"/>
          </ac:spMkLst>
        </pc:spChg>
        <pc:spChg chg="add del mod">
          <ac:chgData name="Mamitiana Rakotoseheno" userId="13a0773c1a9235f3" providerId="LiveId" clId="{DEC2B383-1EDE-4BC8-A7C0-24601A73EE24}" dt="2021-01-24T01:02:21.888" v="274"/>
          <ac:spMkLst>
            <pc:docMk/>
            <pc:sldMk cId="1869904646" sldId="1635"/>
            <ac:spMk id="7" creationId="{FDCCAA27-07E1-4F14-80BE-279B54DE99C4}"/>
          </ac:spMkLst>
        </pc:spChg>
        <pc:spChg chg="add del mod">
          <ac:chgData name="Mamitiana Rakotoseheno" userId="13a0773c1a9235f3" providerId="LiveId" clId="{DEC2B383-1EDE-4BC8-A7C0-24601A73EE24}" dt="2021-01-24T01:12:43.781" v="283"/>
          <ac:spMkLst>
            <pc:docMk/>
            <pc:sldMk cId="1869904646" sldId="1635"/>
            <ac:spMk id="10" creationId="{4D5E4A5F-2590-4F5F-9936-E0B7D6908191}"/>
          </ac:spMkLst>
        </pc:spChg>
        <pc:spChg chg="add del mod">
          <ac:chgData name="Mamitiana Rakotoseheno" userId="13a0773c1a9235f3" providerId="LiveId" clId="{DEC2B383-1EDE-4BC8-A7C0-24601A73EE24}" dt="2021-01-24T01:32:45.125" v="291"/>
          <ac:spMkLst>
            <pc:docMk/>
            <pc:sldMk cId="1869904646" sldId="1635"/>
            <ac:spMk id="13" creationId="{12688BE2-DABB-4DCF-9AFB-AC5F8ABDF5DE}"/>
          </ac:spMkLst>
        </pc:spChg>
        <pc:spChg chg="add del mod">
          <ac:chgData name="Mamitiana Rakotoseheno" userId="13a0773c1a9235f3" providerId="LiveId" clId="{DEC2B383-1EDE-4BC8-A7C0-24601A73EE24}" dt="2021-01-24T01:39:12.682" v="298"/>
          <ac:spMkLst>
            <pc:docMk/>
            <pc:sldMk cId="1869904646" sldId="1635"/>
            <ac:spMk id="16" creationId="{E5910A1E-152F-450E-AEAA-4E05CB347A7B}"/>
          </ac:spMkLst>
        </pc:spChg>
        <pc:spChg chg="add del mod">
          <ac:chgData name="Mamitiana Rakotoseheno" userId="13a0773c1a9235f3" providerId="LiveId" clId="{DEC2B383-1EDE-4BC8-A7C0-24601A73EE24}" dt="2021-01-24T01:43:47.271" v="305"/>
          <ac:spMkLst>
            <pc:docMk/>
            <pc:sldMk cId="1869904646" sldId="1635"/>
            <ac:spMk id="19" creationId="{BEE3B725-D780-4BFB-BA0A-3090F4B2CD7E}"/>
          </ac:spMkLst>
        </pc:spChg>
        <pc:spChg chg="add del mod">
          <ac:chgData name="Mamitiana Rakotoseheno" userId="13a0773c1a9235f3" providerId="LiveId" clId="{DEC2B383-1EDE-4BC8-A7C0-24601A73EE24}" dt="2021-01-24T01:47:35.793" v="312"/>
          <ac:spMkLst>
            <pc:docMk/>
            <pc:sldMk cId="1869904646" sldId="1635"/>
            <ac:spMk id="22" creationId="{68014BE1-B148-4055-85AB-E93D147FA2C0}"/>
          </ac:spMkLst>
        </pc:spChg>
        <pc:picChg chg="del">
          <ac:chgData name="Mamitiana Rakotoseheno" userId="13a0773c1a9235f3" providerId="LiveId" clId="{DEC2B383-1EDE-4BC8-A7C0-24601A73EE24}" dt="2021-01-24T00:39:50.692" v="92" actId="478"/>
          <ac:picMkLst>
            <pc:docMk/>
            <pc:sldMk cId="1869904646" sldId="1635"/>
            <ac:picMk id="2" creationId="{A79723E3-D195-4AB8-8ECB-4600BAF60448}"/>
          </ac:picMkLst>
        </pc:picChg>
        <pc:picChg chg="add del mod">
          <ac:chgData name="Mamitiana Rakotoseheno" userId="13a0773c1a9235f3" providerId="LiveId" clId="{DEC2B383-1EDE-4BC8-A7C0-24601A73EE24}" dt="2021-01-24T01:57:41.107" v="325" actId="478"/>
          <ac:picMkLst>
            <pc:docMk/>
            <pc:sldMk cId="1869904646" sldId="1635"/>
            <ac:picMk id="4" creationId="{DFB93DB7-24F4-4B87-A13F-B8F25CB95A7F}"/>
          </ac:picMkLst>
        </pc:picChg>
        <pc:picChg chg="add del mod">
          <ac:chgData name="Mamitiana Rakotoseheno" userId="13a0773c1a9235f3" providerId="LiveId" clId="{DEC2B383-1EDE-4BC8-A7C0-24601A73EE24}" dt="2021-01-24T00:53:44.911" v="273" actId="478"/>
          <ac:picMkLst>
            <pc:docMk/>
            <pc:sldMk cId="1869904646" sldId="1635"/>
            <ac:picMk id="5" creationId="{D7683EE7-C7D0-42FF-940A-C410C42494E5}"/>
          </ac:picMkLst>
        </pc:picChg>
        <pc:picChg chg="add mod">
          <ac:chgData name="Mamitiana Rakotoseheno" userId="13a0773c1a9235f3" providerId="LiveId" clId="{DEC2B383-1EDE-4BC8-A7C0-24601A73EE24}" dt="2021-01-24T01:58:16.646" v="332" actId="14100"/>
          <ac:picMkLst>
            <pc:docMk/>
            <pc:sldMk cId="1869904646" sldId="1635"/>
            <ac:picMk id="7" creationId="{16969E77-964F-4B29-ADA2-9A8E82C2C6B9}"/>
          </ac:picMkLst>
        </pc:picChg>
        <pc:picChg chg="add del mod">
          <ac:chgData name="Mamitiana Rakotoseheno" userId="13a0773c1a9235f3" providerId="LiveId" clId="{DEC2B383-1EDE-4BC8-A7C0-24601A73EE24}" dt="2021-01-24T01:11:06.094" v="282" actId="478"/>
          <ac:picMkLst>
            <pc:docMk/>
            <pc:sldMk cId="1869904646" sldId="1635"/>
            <ac:picMk id="8" creationId="{D99350EC-7587-4446-9247-804D3DA8CA90}"/>
          </ac:picMkLst>
        </pc:picChg>
        <pc:picChg chg="add del mod">
          <ac:chgData name="Mamitiana Rakotoseheno" userId="13a0773c1a9235f3" providerId="LiveId" clId="{DEC2B383-1EDE-4BC8-A7C0-24601A73EE24}" dt="2021-01-24T01:32:36.133" v="290" actId="478"/>
          <ac:picMkLst>
            <pc:docMk/>
            <pc:sldMk cId="1869904646" sldId="1635"/>
            <ac:picMk id="11" creationId="{8F5A573E-7D5B-403E-8EDE-C2F542B680F2}"/>
          </ac:picMkLst>
        </pc:picChg>
        <pc:picChg chg="add del mod">
          <ac:chgData name="Mamitiana Rakotoseheno" userId="13a0773c1a9235f3" providerId="LiveId" clId="{DEC2B383-1EDE-4BC8-A7C0-24601A73EE24}" dt="2021-01-24T01:39:05.587" v="297" actId="478"/>
          <ac:picMkLst>
            <pc:docMk/>
            <pc:sldMk cId="1869904646" sldId="1635"/>
            <ac:picMk id="14" creationId="{F911DDE6-2E4D-4A63-84C5-7E6D6CA3ECB2}"/>
          </ac:picMkLst>
        </pc:picChg>
        <pc:picChg chg="add del mod">
          <ac:chgData name="Mamitiana Rakotoseheno" userId="13a0773c1a9235f3" providerId="LiveId" clId="{DEC2B383-1EDE-4BC8-A7C0-24601A73EE24}" dt="2021-01-24T01:43:39.489" v="304" actId="478"/>
          <ac:picMkLst>
            <pc:docMk/>
            <pc:sldMk cId="1869904646" sldId="1635"/>
            <ac:picMk id="17" creationId="{1EB3E422-AD8C-4C0E-AA75-2CC9B37B37DB}"/>
          </ac:picMkLst>
        </pc:picChg>
        <pc:picChg chg="add del mod">
          <ac:chgData name="Mamitiana Rakotoseheno" userId="13a0773c1a9235f3" providerId="LiveId" clId="{DEC2B383-1EDE-4BC8-A7C0-24601A73EE24}" dt="2021-01-24T01:47:27.964" v="311" actId="478"/>
          <ac:picMkLst>
            <pc:docMk/>
            <pc:sldMk cId="1869904646" sldId="1635"/>
            <ac:picMk id="20" creationId="{4FE5C5BA-85E6-4684-8FD5-3EF25C26C225}"/>
          </ac:picMkLst>
        </pc:picChg>
        <pc:picChg chg="add del mod">
          <ac:chgData name="Mamitiana Rakotoseheno" userId="13a0773c1a9235f3" providerId="LiveId" clId="{DEC2B383-1EDE-4BC8-A7C0-24601A73EE24}" dt="2021-01-24T01:54:52.773" v="318" actId="478"/>
          <ac:picMkLst>
            <pc:docMk/>
            <pc:sldMk cId="1869904646" sldId="1635"/>
            <ac:picMk id="23" creationId="{D5F32D21-675C-407F-977A-D1EBA83E417F}"/>
          </ac:picMkLst>
        </pc:picChg>
      </pc:sldChg>
      <pc:sldChg chg="addSp delSp modSp add mod">
        <pc:chgData name="Mamitiana Rakotoseheno" userId="13a0773c1a9235f3" providerId="LiveId" clId="{DEC2B383-1EDE-4BC8-A7C0-24601A73EE24}" dt="2021-01-24T00:45:02.839" v="261" actId="14100"/>
        <pc:sldMkLst>
          <pc:docMk/>
          <pc:sldMk cId="1294015940" sldId="1636"/>
        </pc:sldMkLst>
        <pc:spChg chg="del mod">
          <ac:chgData name="Mamitiana Rakotoseheno" userId="13a0773c1a9235f3" providerId="LiveId" clId="{DEC2B383-1EDE-4BC8-A7C0-24601A73EE24}" dt="2021-01-24T00:40:59.021" v="144" actId="478"/>
          <ac:spMkLst>
            <pc:docMk/>
            <pc:sldMk cId="1294015940" sldId="1636"/>
            <ac:spMk id="3" creationId="{91F881C4-94FC-4A3C-AD85-5F69AB8C4C30}"/>
          </ac:spMkLst>
        </pc:spChg>
        <pc:spChg chg="mod">
          <ac:chgData name="Mamitiana Rakotoseheno" userId="13a0773c1a9235f3" providerId="LiveId" clId="{DEC2B383-1EDE-4BC8-A7C0-24601A73EE24}" dt="2021-01-24T00:45:02.839" v="261" actId="14100"/>
          <ac:spMkLst>
            <pc:docMk/>
            <pc:sldMk cId="1294015940" sldId="1636"/>
            <ac:spMk id="4" creationId="{17BAE4C3-E9D5-463A-81F1-FDE6298D6209}"/>
          </ac:spMkLst>
        </pc:spChg>
        <pc:spChg chg="add mod">
          <ac:chgData name="Mamitiana Rakotoseheno" userId="13a0773c1a9235f3" providerId="LiveId" clId="{DEC2B383-1EDE-4BC8-A7C0-24601A73EE24}" dt="2021-01-24T00:44:33.079" v="258" actId="20577"/>
          <ac:spMkLst>
            <pc:docMk/>
            <pc:sldMk cId="1294015940" sldId="1636"/>
            <ac:spMk id="5" creationId="{F80335CC-F3D7-4B1D-B0B4-17C080986747}"/>
          </ac:spMkLst>
        </pc:spChg>
        <pc:spChg chg="add mod">
          <ac:chgData name="Mamitiana Rakotoseheno" userId="13a0773c1a9235f3" providerId="LiveId" clId="{DEC2B383-1EDE-4BC8-A7C0-24601A73EE24}" dt="2021-01-24T00:44:36.625" v="259" actId="20577"/>
          <ac:spMkLst>
            <pc:docMk/>
            <pc:sldMk cId="1294015940" sldId="1636"/>
            <ac:spMk id="6" creationId="{3EE38427-C7C7-4E49-AB83-632B971B779B}"/>
          </ac:spMkLst>
        </pc:spChg>
      </pc:sldChg>
      <pc:sldChg chg="add">
        <pc:chgData name="Mamitiana Rakotoseheno" userId="13a0773c1a9235f3" providerId="LiveId" clId="{DEC2B383-1EDE-4BC8-A7C0-24601A73EE24}" dt="2021-01-24T16:22:55.671" v="351"/>
        <pc:sldMkLst>
          <pc:docMk/>
          <pc:sldMk cId="226143872" sldId="1637"/>
        </pc:sldMkLst>
      </pc:sldChg>
      <pc:sldChg chg="add">
        <pc:chgData name="Mamitiana Rakotoseheno" userId="13a0773c1a9235f3" providerId="LiveId" clId="{DEC2B383-1EDE-4BC8-A7C0-24601A73EE24}" dt="2021-01-24T16:22:55.671" v="351"/>
        <pc:sldMkLst>
          <pc:docMk/>
          <pc:sldMk cId="3232981669" sldId="1638"/>
        </pc:sldMkLst>
      </pc:sldChg>
      <pc:sldChg chg="add">
        <pc:chgData name="Mamitiana Rakotoseheno" userId="13a0773c1a9235f3" providerId="LiveId" clId="{DEC2B383-1EDE-4BC8-A7C0-24601A73EE24}" dt="2021-01-24T16:22:55.671" v="351"/>
        <pc:sldMkLst>
          <pc:docMk/>
          <pc:sldMk cId="2178047928" sldId="1639"/>
        </pc:sldMkLst>
      </pc:sldChg>
      <pc:sldChg chg="add">
        <pc:chgData name="Mamitiana Rakotoseheno" userId="13a0773c1a9235f3" providerId="LiveId" clId="{DEC2B383-1EDE-4BC8-A7C0-24601A73EE24}" dt="2021-01-24T16:22:55.671" v="351"/>
        <pc:sldMkLst>
          <pc:docMk/>
          <pc:sldMk cId="1172036732" sldId="1640"/>
        </pc:sldMkLst>
      </pc:sldChg>
      <pc:sldChg chg="addSp modSp add mod">
        <pc:chgData name="Mamitiana Rakotoseheno" userId="13a0773c1a9235f3" providerId="LiveId" clId="{DEC2B383-1EDE-4BC8-A7C0-24601A73EE24}" dt="2021-01-24T16:27:42.346" v="450" actId="20577"/>
        <pc:sldMkLst>
          <pc:docMk/>
          <pc:sldMk cId="637152759" sldId="1641"/>
        </pc:sldMkLst>
        <pc:spChg chg="add mod">
          <ac:chgData name="Mamitiana Rakotoseheno" userId="13a0773c1a9235f3" providerId="LiveId" clId="{DEC2B383-1EDE-4BC8-A7C0-24601A73EE24}" dt="2021-01-24T16:27:42.346" v="450" actId="20577"/>
          <ac:spMkLst>
            <pc:docMk/>
            <pc:sldMk cId="637152759" sldId="1641"/>
            <ac:spMk id="3" creationId="{2D5399E9-5023-46DD-A0D1-21A971AA5386}"/>
          </ac:spMkLst>
        </pc:spChg>
        <pc:spChg chg="add mod">
          <ac:chgData name="Mamitiana Rakotoseheno" userId="13a0773c1a9235f3" providerId="LiveId" clId="{DEC2B383-1EDE-4BC8-A7C0-24601A73EE24}" dt="2021-01-24T16:26:42.015" v="437" actId="1076"/>
          <ac:spMkLst>
            <pc:docMk/>
            <pc:sldMk cId="637152759" sldId="1641"/>
            <ac:spMk id="4" creationId="{7A18509A-146B-4897-9B45-637A24050DA6}"/>
          </ac:spMkLst>
        </pc:spChg>
        <pc:spChg chg="mod">
          <ac:chgData name="Mamitiana Rakotoseheno" userId="13a0773c1a9235f3" providerId="LiveId" clId="{DEC2B383-1EDE-4BC8-A7C0-24601A73EE24}" dt="2021-01-24T16:26:47.809" v="438" actId="465"/>
          <ac:spMkLst>
            <pc:docMk/>
            <pc:sldMk cId="637152759" sldId="1641"/>
            <ac:spMk id="8" creationId="{00000000-0000-0000-0000-000000000000}"/>
          </ac:spMkLst>
        </pc:spChg>
      </pc:sldChg>
      <pc:sldChg chg="addSp delSp modSp add mod delAnim modAnim">
        <pc:chgData name="Mamitiana Rakotoseheno" userId="13a0773c1a9235f3" providerId="LiveId" clId="{DEC2B383-1EDE-4BC8-A7C0-24601A73EE24}" dt="2021-01-24T16:24:22.165" v="396" actId="14100"/>
        <pc:sldMkLst>
          <pc:docMk/>
          <pc:sldMk cId="3381486230" sldId="1642"/>
        </pc:sldMkLst>
        <pc:spChg chg="add del mod">
          <ac:chgData name="Mamitiana Rakotoseheno" userId="13a0773c1a9235f3" providerId="LiveId" clId="{DEC2B383-1EDE-4BC8-A7C0-24601A73EE24}" dt="2021-01-24T16:24:02.413" v="392"/>
          <ac:spMkLst>
            <pc:docMk/>
            <pc:sldMk cId="3381486230" sldId="1642"/>
            <ac:spMk id="4" creationId="{9EE36932-83CC-43E5-9AD7-53F21DE53F9A}"/>
          </ac:spMkLst>
        </pc:spChg>
        <pc:picChg chg="del">
          <ac:chgData name="Mamitiana Rakotoseheno" userId="13a0773c1a9235f3" providerId="LiveId" clId="{DEC2B383-1EDE-4BC8-A7C0-24601A73EE24}" dt="2021-01-24T16:23:41.502" v="391" actId="478"/>
          <ac:picMkLst>
            <pc:docMk/>
            <pc:sldMk cId="3381486230" sldId="1642"/>
            <ac:picMk id="2" creationId="{D80D8132-AEF4-4571-B177-D9F1D4CEB423}"/>
          </ac:picMkLst>
        </pc:picChg>
        <pc:picChg chg="add mod">
          <ac:chgData name="Mamitiana Rakotoseheno" userId="13a0773c1a9235f3" providerId="LiveId" clId="{DEC2B383-1EDE-4BC8-A7C0-24601A73EE24}" dt="2021-01-24T16:24:22.165" v="396" actId="14100"/>
          <ac:picMkLst>
            <pc:docMk/>
            <pc:sldMk cId="3381486230" sldId="1642"/>
            <ac:picMk id="5" creationId="{0A4786C1-5F3F-4F70-B1B1-8461F7781F67}"/>
          </ac:picMkLst>
        </pc:picChg>
      </pc:sldChg>
      <pc:sldChg chg="addSp delSp modSp add mod delAnim modAnim">
        <pc:chgData name="Mamitiana Rakotoseheno" userId="13a0773c1a9235f3" providerId="LiveId" clId="{DEC2B383-1EDE-4BC8-A7C0-24601A73EE24}" dt="2021-01-24T16:24:58.754" v="402" actId="14100"/>
        <pc:sldMkLst>
          <pc:docMk/>
          <pc:sldMk cId="1979631640" sldId="1643"/>
        </pc:sldMkLst>
        <pc:spChg chg="add del mod">
          <ac:chgData name="Mamitiana Rakotoseheno" userId="13a0773c1a9235f3" providerId="LiveId" clId="{DEC2B383-1EDE-4BC8-A7C0-24601A73EE24}" dt="2021-01-24T16:24:47.990" v="399"/>
          <ac:spMkLst>
            <pc:docMk/>
            <pc:sldMk cId="1979631640" sldId="1643"/>
            <ac:spMk id="3" creationId="{9CB40D9A-056F-4EBC-B063-53F0087438C6}"/>
          </ac:spMkLst>
        </pc:spChg>
        <pc:picChg chg="add mod">
          <ac:chgData name="Mamitiana Rakotoseheno" userId="13a0773c1a9235f3" providerId="LiveId" clId="{DEC2B383-1EDE-4BC8-A7C0-24601A73EE24}" dt="2021-01-24T16:24:58.754" v="402" actId="14100"/>
          <ac:picMkLst>
            <pc:docMk/>
            <pc:sldMk cId="1979631640" sldId="1643"/>
            <ac:picMk id="4" creationId="{C5CA82CE-4E5F-407F-BF64-60E5B9F2D2C0}"/>
          </ac:picMkLst>
        </pc:picChg>
        <pc:picChg chg="del">
          <ac:chgData name="Mamitiana Rakotoseheno" userId="13a0773c1a9235f3" providerId="LiveId" clId="{DEC2B383-1EDE-4BC8-A7C0-24601A73EE24}" dt="2021-01-24T16:24:42.753" v="398" actId="478"/>
          <ac:picMkLst>
            <pc:docMk/>
            <pc:sldMk cId="1979631640" sldId="1643"/>
            <ac:picMk id="5" creationId="{0A4786C1-5F3F-4F70-B1B1-8461F7781F67}"/>
          </ac:picMkLst>
        </pc:picChg>
      </pc:sldChg>
      <pc:sldMasterChg chg="modSldLayout">
        <pc:chgData name="Mamitiana Rakotoseheno" userId="13a0773c1a9235f3" providerId="LiveId" clId="{DEC2B383-1EDE-4BC8-A7C0-24601A73EE24}" dt="2021-01-24T19:02:13.796" v="513" actId="554"/>
        <pc:sldMasterMkLst>
          <pc:docMk/>
          <pc:sldMasterMk cId="2947619689" sldId="2147483684"/>
        </pc:sldMasterMkLst>
        <pc:sldLayoutChg chg="modSp mod">
          <pc:chgData name="Mamitiana Rakotoseheno" userId="13a0773c1a9235f3" providerId="LiveId" clId="{DEC2B383-1EDE-4BC8-A7C0-24601A73EE24}" dt="2021-01-24T19:02:13.796" v="513" actId="554"/>
          <pc:sldLayoutMkLst>
            <pc:docMk/>
            <pc:sldMasterMk cId="1680896693" sldId="2147483727"/>
            <pc:sldLayoutMk cId="2046785142" sldId="2147483685"/>
          </pc:sldLayoutMkLst>
          <pc:spChg chg="mod">
            <ac:chgData name="Mamitiana Rakotoseheno" userId="13a0773c1a9235f3" providerId="LiveId" clId="{DEC2B383-1EDE-4BC8-A7C0-24601A73EE24}" dt="2021-01-24T19:02:13.796" v="513" actId="554"/>
            <ac:spMkLst>
              <pc:docMk/>
              <pc:sldMasterMk cId="1680896693" sldId="2147483727"/>
              <pc:sldLayoutMk cId="2046785142" sldId="2147483685"/>
              <ac:spMk id="24" creationId="{53E1EF23-529E-4A2A-ABE5-F0276290ED54}"/>
            </ac:spMkLst>
          </pc:spChg>
          <pc:picChg chg="mod">
            <ac:chgData name="Mamitiana Rakotoseheno" userId="13a0773c1a9235f3" providerId="LiveId" clId="{DEC2B383-1EDE-4BC8-A7C0-24601A73EE24}" dt="2021-01-24T19:02:13.796" v="513" actId="554"/>
            <ac:picMkLst>
              <pc:docMk/>
              <pc:sldMasterMk cId="1680896693" sldId="2147483727"/>
              <pc:sldLayoutMk cId="2046785142" sldId="2147483685"/>
              <ac:picMk id="19" creationId="{104F3FB5-6875-47DE-BABB-8E90F4477771}"/>
            </ac:picMkLst>
          </pc:picChg>
        </pc:sldLayoutChg>
      </pc:sldMasterChg>
    </pc:docChg>
  </pc:docChgLst>
  <pc:docChgLst>
    <pc:chgData name="Mamitiana Rakotoseheno" userId="13a0773c1a9235f3" providerId="LiveId" clId="{BBF6CAD5-5B17-4EB0-95A2-C29CA461C6FA}"/>
    <pc:docChg chg="undo custSel modSld">
      <pc:chgData name="Mamitiana Rakotoseheno" userId="13a0773c1a9235f3" providerId="LiveId" clId="{BBF6CAD5-5B17-4EB0-95A2-C29CA461C6FA}" dt="2021-12-30T18:24:24.250" v="77" actId="478"/>
      <pc:docMkLst>
        <pc:docMk/>
      </pc:docMkLst>
      <pc:sldChg chg="addSp delSp modSp mod">
        <pc:chgData name="Mamitiana Rakotoseheno" userId="13a0773c1a9235f3" providerId="LiveId" clId="{BBF6CAD5-5B17-4EB0-95A2-C29CA461C6FA}" dt="2021-12-30T18:24:24.250" v="77" actId="478"/>
        <pc:sldMkLst>
          <pc:docMk/>
          <pc:sldMk cId="123547646" sldId="264"/>
        </pc:sldMkLst>
        <pc:spChg chg="mod">
          <ac:chgData name="Mamitiana Rakotoseheno" userId="13a0773c1a9235f3" providerId="LiveId" clId="{BBF6CAD5-5B17-4EB0-95A2-C29CA461C6FA}" dt="2021-12-29T14:06:11.132" v="75" actId="20577"/>
          <ac:spMkLst>
            <pc:docMk/>
            <pc:sldMk cId="123547646" sldId="264"/>
            <ac:spMk id="13" creationId="{04C9BA03-7E32-45F9-84E7-E7F50E7EB280}"/>
          </ac:spMkLst>
        </pc:spChg>
        <pc:graphicFrameChg chg="add del modGraphic">
          <ac:chgData name="Mamitiana Rakotoseheno" userId="13a0773c1a9235f3" providerId="LiveId" clId="{BBF6CAD5-5B17-4EB0-95A2-C29CA461C6FA}" dt="2021-12-30T18:24:24.250" v="77" actId="478"/>
          <ac:graphicFrameMkLst>
            <pc:docMk/>
            <pc:sldMk cId="123547646" sldId="264"/>
            <ac:graphicFrameMk id="3" creationId="{379C0A64-4C65-42C5-ACAE-1BE6C7597942}"/>
          </ac:graphicFrameMkLst>
        </pc:graphicFrameChg>
      </pc:sldChg>
      <pc:sldChg chg="addSp modSp mod">
        <pc:chgData name="Mamitiana Rakotoseheno" userId="13a0773c1a9235f3" providerId="LiveId" clId="{BBF6CAD5-5B17-4EB0-95A2-C29CA461C6FA}" dt="2021-12-29T14:03:55.171" v="73" actId="20577"/>
        <pc:sldMkLst>
          <pc:docMk/>
          <pc:sldMk cId="637152759" sldId="1641"/>
        </pc:sldMkLst>
        <pc:spChg chg="add mod">
          <ac:chgData name="Mamitiana Rakotoseheno" userId="13a0773c1a9235f3" providerId="LiveId" clId="{BBF6CAD5-5B17-4EB0-95A2-C29CA461C6FA}" dt="2021-12-29T14:03:55.171" v="73" actId="20577"/>
          <ac:spMkLst>
            <pc:docMk/>
            <pc:sldMk cId="637152759" sldId="1641"/>
            <ac:spMk id="5" creationId="{E4C9FDE6-6DCD-4663-9BAA-BC21DF521FF5}"/>
          </ac:spMkLst>
        </pc:spChg>
        <pc:spChg chg="mod">
          <ac:chgData name="Mamitiana Rakotoseheno" userId="13a0773c1a9235f3" providerId="LiveId" clId="{BBF6CAD5-5B17-4EB0-95A2-C29CA461C6FA}" dt="2021-12-29T14:02:39.650" v="3" actId="1076"/>
          <ac:spMkLst>
            <pc:docMk/>
            <pc:sldMk cId="637152759" sldId="1641"/>
            <ac:spMk id="8" creationId="{00000000-0000-0000-0000-000000000000}"/>
          </ac:spMkLst>
        </pc:spChg>
      </pc:sldChg>
    </pc:docChg>
  </pc:docChgLst>
  <pc:docChgLst>
    <pc:chgData name="Mamitiana Rakotoseheno" userId="13a0773c1a9235f3" providerId="LiveId" clId="{F3F5BBEA-10E5-4C72-A6C1-E88F606EE35B}"/>
    <pc:docChg chg="undo custSel addSld delSld modSld modMainMaster modSection">
      <pc:chgData name="Mamitiana Rakotoseheno" userId="13a0773c1a9235f3" providerId="LiveId" clId="{F3F5BBEA-10E5-4C72-A6C1-E88F606EE35B}" dt="2021-01-31T13:51:10.798" v="135" actId="20577"/>
      <pc:docMkLst>
        <pc:docMk/>
      </pc:docMkLst>
      <pc:sldChg chg="del">
        <pc:chgData name="Mamitiana Rakotoseheno" userId="13a0773c1a9235f3" providerId="LiveId" clId="{F3F5BBEA-10E5-4C72-A6C1-E88F606EE35B}" dt="2021-01-30T20:03:44.293" v="20" actId="47"/>
        <pc:sldMkLst>
          <pc:docMk/>
          <pc:sldMk cId="1524077779" sldId="260"/>
        </pc:sldMkLst>
      </pc:sldChg>
      <pc:sldChg chg="delSp modSp mod delAnim">
        <pc:chgData name="Mamitiana Rakotoseheno" userId="13a0773c1a9235f3" providerId="LiveId" clId="{F3F5BBEA-10E5-4C72-A6C1-E88F606EE35B}" dt="2021-01-31T13:51:10.798" v="135" actId="20577"/>
        <pc:sldMkLst>
          <pc:docMk/>
          <pc:sldMk cId="123547646" sldId="264"/>
        </pc:sldMkLst>
        <pc:spChg chg="mod">
          <ac:chgData name="Mamitiana Rakotoseheno" userId="13a0773c1a9235f3" providerId="LiveId" clId="{F3F5BBEA-10E5-4C72-A6C1-E88F606EE35B}" dt="2021-01-31T13:50:26.975" v="124" actId="20577"/>
          <ac:spMkLst>
            <pc:docMk/>
            <pc:sldMk cId="123547646" sldId="264"/>
            <ac:spMk id="13" creationId="{04C9BA03-7E32-45F9-84E7-E7F50E7EB280}"/>
          </ac:spMkLst>
        </pc:spChg>
        <pc:spChg chg="mod">
          <ac:chgData name="Mamitiana Rakotoseheno" userId="13a0773c1a9235f3" providerId="LiveId" clId="{F3F5BBEA-10E5-4C72-A6C1-E88F606EE35B}" dt="2021-01-31T13:51:10.798" v="135" actId="20577"/>
          <ac:spMkLst>
            <pc:docMk/>
            <pc:sldMk cId="123547646" sldId="264"/>
            <ac:spMk id="15" creationId="{1BFB4520-0708-4120-A921-EA16FED903BD}"/>
          </ac:spMkLst>
        </pc:spChg>
        <pc:picChg chg="del">
          <ac:chgData name="Mamitiana Rakotoseheno" userId="13a0773c1a9235f3" providerId="LiveId" clId="{F3F5BBEA-10E5-4C72-A6C1-E88F606EE35B}" dt="2021-01-30T20:06:49.764" v="64" actId="478"/>
          <ac:picMkLst>
            <pc:docMk/>
            <pc:sldMk cId="123547646" sldId="264"/>
            <ac:picMk id="4" creationId="{DA161AD2-8405-4ED9-AEAC-36BD607785AD}"/>
          </ac:picMkLst>
        </pc:picChg>
      </pc:sldChg>
      <pc:sldChg chg="modSp mod">
        <pc:chgData name="Mamitiana Rakotoseheno" userId="13a0773c1a9235f3" providerId="LiveId" clId="{F3F5BBEA-10E5-4C72-A6C1-E88F606EE35B}" dt="2021-01-30T20:11:14.122" v="68" actId="20577"/>
        <pc:sldMkLst>
          <pc:docMk/>
          <pc:sldMk cId="3257597646" sldId="266"/>
        </pc:sldMkLst>
        <pc:spChg chg="mod">
          <ac:chgData name="Mamitiana Rakotoseheno" userId="13a0773c1a9235f3" providerId="LiveId" clId="{F3F5BBEA-10E5-4C72-A6C1-E88F606EE35B}" dt="2021-01-30T20:11:14.122" v="68" actId="20577"/>
          <ac:spMkLst>
            <pc:docMk/>
            <pc:sldMk cId="3257597646" sldId="266"/>
            <ac:spMk id="6" creationId="{EB1FB371-247E-4F29-BDB9-635FEBEA885C}"/>
          </ac:spMkLst>
        </pc:spChg>
      </pc:sldChg>
      <pc:sldChg chg="modSp mod">
        <pc:chgData name="Mamitiana Rakotoseheno" userId="13a0773c1a9235f3" providerId="LiveId" clId="{F3F5BBEA-10E5-4C72-A6C1-E88F606EE35B}" dt="2021-01-30T20:03:52.907" v="30" actId="20577"/>
        <pc:sldMkLst>
          <pc:docMk/>
          <pc:sldMk cId="1859907866" sldId="1496"/>
        </pc:sldMkLst>
        <pc:spChg chg="mod">
          <ac:chgData name="Mamitiana Rakotoseheno" userId="13a0773c1a9235f3" providerId="LiveId" clId="{F3F5BBEA-10E5-4C72-A6C1-E88F606EE35B}" dt="2021-01-30T20:03:52.907" v="30" actId="20577"/>
          <ac:spMkLst>
            <pc:docMk/>
            <pc:sldMk cId="1859907866" sldId="1496"/>
            <ac:spMk id="8" creationId="{00000000-0000-0000-0000-000000000000}"/>
          </ac:spMkLst>
        </pc:spChg>
      </pc:sldChg>
      <pc:sldChg chg="modSp mod">
        <pc:chgData name="Mamitiana Rakotoseheno" userId="13a0773c1a9235f3" providerId="LiveId" clId="{F3F5BBEA-10E5-4C72-A6C1-E88F606EE35B}" dt="2021-01-30T20:11:30.410" v="69"/>
        <pc:sldMkLst>
          <pc:docMk/>
          <pc:sldMk cId="3318727271" sldId="1498"/>
        </pc:sldMkLst>
        <pc:spChg chg="mod">
          <ac:chgData name="Mamitiana Rakotoseheno" userId="13a0773c1a9235f3" providerId="LiveId" clId="{F3F5BBEA-10E5-4C72-A6C1-E88F606EE35B}" dt="2021-01-30T20:11:30.410" v="69"/>
          <ac:spMkLst>
            <pc:docMk/>
            <pc:sldMk cId="3318727271" sldId="1498"/>
            <ac:spMk id="6" creationId="{EB1FB371-247E-4F29-BDB9-635FEBEA885C}"/>
          </ac:spMkLst>
        </pc:spChg>
      </pc:sldChg>
      <pc:sldChg chg="modSp mod">
        <pc:chgData name="Mamitiana Rakotoseheno" userId="13a0773c1a9235f3" providerId="LiveId" clId="{F3F5BBEA-10E5-4C72-A6C1-E88F606EE35B}" dt="2021-01-30T20:03:21.175" v="18" actId="20577"/>
        <pc:sldMkLst>
          <pc:docMk/>
          <pc:sldMk cId="3911937497" sldId="1506"/>
        </pc:sldMkLst>
        <pc:spChg chg="mod">
          <ac:chgData name="Mamitiana Rakotoseheno" userId="13a0773c1a9235f3" providerId="LiveId" clId="{F3F5BBEA-10E5-4C72-A6C1-E88F606EE35B}" dt="2021-01-30T20:03:21.175" v="18" actId="20577"/>
          <ac:spMkLst>
            <pc:docMk/>
            <pc:sldMk cId="3911937497" sldId="1506"/>
            <ac:spMk id="8" creationId="{00000000-0000-0000-0000-000000000000}"/>
          </ac:spMkLst>
        </pc:spChg>
      </pc:sldChg>
      <pc:sldChg chg="modSp mod">
        <pc:chgData name="Mamitiana Rakotoseheno" userId="13a0773c1a9235f3" providerId="LiveId" clId="{F3F5BBEA-10E5-4C72-A6C1-E88F606EE35B}" dt="2021-01-30T20:05:21.300" v="56" actId="20577"/>
        <pc:sldMkLst>
          <pc:docMk/>
          <pc:sldMk cId="3458267759" sldId="1508"/>
        </pc:sldMkLst>
        <pc:spChg chg="mod">
          <ac:chgData name="Mamitiana Rakotoseheno" userId="13a0773c1a9235f3" providerId="LiveId" clId="{F3F5BBEA-10E5-4C72-A6C1-E88F606EE35B}" dt="2021-01-30T20:05:21.300" v="56" actId="20577"/>
          <ac:spMkLst>
            <pc:docMk/>
            <pc:sldMk cId="3458267759" sldId="1508"/>
            <ac:spMk id="8" creationId="{00000000-0000-0000-0000-000000000000}"/>
          </ac:spMkLst>
        </pc:spChg>
      </pc:sldChg>
      <pc:sldChg chg="del">
        <pc:chgData name="Mamitiana Rakotoseheno" userId="13a0773c1a9235f3" providerId="LiveId" clId="{F3F5BBEA-10E5-4C72-A6C1-E88F606EE35B}" dt="2021-01-30T20:05:27.907" v="57" actId="47"/>
        <pc:sldMkLst>
          <pc:docMk/>
          <pc:sldMk cId="4248231735" sldId="1509"/>
        </pc:sldMkLst>
      </pc:sldChg>
      <pc:sldChg chg="modSp mod">
        <pc:chgData name="Mamitiana Rakotoseheno" userId="13a0773c1a9235f3" providerId="LiveId" clId="{F3F5BBEA-10E5-4C72-A6C1-E88F606EE35B}" dt="2021-01-30T20:11:52.966" v="71" actId="20577"/>
        <pc:sldMkLst>
          <pc:docMk/>
          <pc:sldMk cId="3727519048" sldId="1515"/>
        </pc:sldMkLst>
        <pc:spChg chg="mod">
          <ac:chgData name="Mamitiana Rakotoseheno" userId="13a0773c1a9235f3" providerId="LiveId" clId="{F3F5BBEA-10E5-4C72-A6C1-E88F606EE35B}" dt="2021-01-30T20:11:52.966" v="71" actId="20577"/>
          <ac:spMkLst>
            <pc:docMk/>
            <pc:sldMk cId="3727519048" sldId="1515"/>
            <ac:spMk id="6" creationId="{EB1FB371-247E-4F29-BDB9-635FEBEA885C}"/>
          </ac:spMkLst>
        </pc:spChg>
      </pc:sldChg>
      <pc:sldChg chg="modSp mod">
        <pc:chgData name="Mamitiana Rakotoseheno" userId="13a0773c1a9235f3" providerId="LiveId" clId="{F3F5BBEA-10E5-4C72-A6C1-E88F606EE35B}" dt="2021-01-30T20:13:08.070" v="92" actId="20577"/>
        <pc:sldMkLst>
          <pc:docMk/>
          <pc:sldMk cId="2128728795" sldId="1521"/>
        </pc:sldMkLst>
        <pc:spChg chg="mod">
          <ac:chgData name="Mamitiana Rakotoseheno" userId="13a0773c1a9235f3" providerId="LiveId" clId="{F3F5BBEA-10E5-4C72-A6C1-E88F606EE35B}" dt="2021-01-30T20:13:08.070" v="92" actId="20577"/>
          <ac:spMkLst>
            <pc:docMk/>
            <pc:sldMk cId="2128728795" sldId="1521"/>
            <ac:spMk id="6" creationId="{EB1FB371-247E-4F29-BDB9-635FEBEA885C}"/>
          </ac:spMkLst>
        </pc:spChg>
      </pc:sldChg>
      <pc:sldChg chg="modSp mod">
        <pc:chgData name="Mamitiana Rakotoseheno" userId="13a0773c1a9235f3" providerId="LiveId" clId="{F3F5BBEA-10E5-4C72-A6C1-E88F606EE35B}" dt="2021-01-30T20:12:20.403" v="80" actId="20577"/>
        <pc:sldMkLst>
          <pc:docMk/>
          <pc:sldMk cId="1845741581" sldId="1527"/>
        </pc:sldMkLst>
        <pc:spChg chg="mod">
          <ac:chgData name="Mamitiana Rakotoseheno" userId="13a0773c1a9235f3" providerId="LiveId" clId="{F3F5BBEA-10E5-4C72-A6C1-E88F606EE35B}" dt="2021-01-30T20:12:20.403" v="80" actId="20577"/>
          <ac:spMkLst>
            <pc:docMk/>
            <pc:sldMk cId="1845741581" sldId="1527"/>
            <ac:spMk id="8" creationId="{00000000-0000-0000-0000-000000000000}"/>
          </ac:spMkLst>
        </pc:spChg>
      </pc:sldChg>
      <pc:sldChg chg="modSp mod">
        <pc:chgData name="Mamitiana Rakotoseheno" userId="13a0773c1a9235f3" providerId="LiveId" clId="{F3F5BBEA-10E5-4C72-A6C1-E88F606EE35B}" dt="2021-01-30T20:13:03.110" v="90" actId="20577"/>
        <pc:sldMkLst>
          <pc:docMk/>
          <pc:sldMk cId="3371382221" sldId="1528"/>
        </pc:sldMkLst>
        <pc:spChg chg="mod">
          <ac:chgData name="Mamitiana Rakotoseheno" userId="13a0773c1a9235f3" providerId="LiveId" clId="{F3F5BBEA-10E5-4C72-A6C1-E88F606EE35B}" dt="2021-01-30T20:13:03.110" v="90" actId="20577"/>
          <ac:spMkLst>
            <pc:docMk/>
            <pc:sldMk cId="3371382221" sldId="1528"/>
            <ac:spMk id="8" creationId="{00000000-0000-0000-0000-000000000000}"/>
          </ac:spMkLst>
        </pc:spChg>
      </pc:sldChg>
      <pc:sldChg chg="modSp mod">
        <pc:chgData name="Mamitiana Rakotoseheno" userId="13a0773c1a9235f3" providerId="LiveId" clId="{F3F5BBEA-10E5-4C72-A6C1-E88F606EE35B}" dt="2021-01-30T20:13:27.623" v="96" actId="20577"/>
        <pc:sldMkLst>
          <pc:docMk/>
          <pc:sldMk cId="232165561" sldId="1529"/>
        </pc:sldMkLst>
        <pc:spChg chg="mod">
          <ac:chgData name="Mamitiana Rakotoseheno" userId="13a0773c1a9235f3" providerId="LiveId" clId="{F3F5BBEA-10E5-4C72-A6C1-E88F606EE35B}" dt="2021-01-30T20:13:27.623" v="96" actId="20577"/>
          <ac:spMkLst>
            <pc:docMk/>
            <pc:sldMk cId="232165561" sldId="1529"/>
            <ac:spMk id="8" creationId="{00000000-0000-0000-0000-000000000000}"/>
          </ac:spMkLst>
        </pc:spChg>
      </pc:sldChg>
      <pc:sldChg chg="modSp mod">
        <pc:chgData name="Mamitiana Rakotoseheno" userId="13a0773c1a9235f3" providerId="LiveId" clId="{F3F5BBEA-10E5-4C72-A6C1-E88F606EE35B}" dt="2021-01-30T20:13:32.550" v="98" actId="20577"/>
        <pc:sldMkLst>
          <pc:docMk/>
          <pc:sldMk cId="628593011" sldId="1530"/>
        </pc:sldMkLst>
        <pc:spChg chg="mod">
          <ac:chgData name="Mamitiana Rakotoseheno" userId="13a0773c1a9235f3" providerId="LiveId" clId="{F3F5BBEA-10E5-4C72-A6C1-E88F606EE35B}" dt="2021-01-30T20:13:32.550" v="98" actId="20577"/>
          <ac:spMkLst>
            <pc:docMk/>
            <pc:sldMk cId="628593011" sldId="1530"/>
            <ac:spMk id="6" creationId="{EB1FB371-247E-4F29-BDB9-635FEBEA885C}"/>
          </ac:spMkLst>
        </pc:spChg>
      </pc:sldChg>
      <pc:sldChg chg="modSp mod">
        <pc:chgData name="Mamitiana Rakotoseheno" userId="13a0773c1a9235f3" providerId="LiveId" clId="{F3F5BBEA-10E5-4C72-A6C1-E88F606EE35B}" dt="2021-01-30T20:05:43.235" v="58" actId="20577"/>
        <pc:sldMkLst>
          <pc:docMk/>
          <pc:sldMk cId="489285644" sldId="1536"/>
        </pc:sldMkLst>
        <pc:spChg chg="mod">
          <ac:chgData name="Mamitiana Rakotoseheno" userId="13a0773c1a9235f3" providerId="LiveId" clId="{F3F5BBEA-10E5-4C72-A6C1-E88F606EE35B}" dt="2021-01-30T20:05:43.235" v="58" actId="20577"/>
          <ac:spMkLst>
            <pc:docMk/>
            <pc:sldMk cId="489285644" sldId="1536"/>
            <ac:spMk id="8" creationId="{00000000-0000-0000-0000-000000000000}"/>
          </ac:spMkLst>
        </pc:spChg>
      </pc:sldChg>
      <pc:sldChg chg="modSp mod">
        <pc:chgData name="Mamitiana Rakotoseheno" userId="13a0773c1a9235f3" providerId="LiveId" clId="{F3F5BBEA-10E5-4C72-A6C1-E88F606EE35B}" dt="2021-01-30T20:04:41.444" v="43" actId="20577"/>
        <pc:sldMkLst>
          <pc:docMk/>
          <pc:sldMk cId="3927527014" sldId="1551"/>
        </pc:sldMkLst>
        <pc:spChg chg="mod">
          <ac:chgData name="Mamitiana Rakotoseheno" userId="13a0773c1a9235f3" providerId="LiveId" clId="{F3F5BBEA-10E5-4C72-A6C1-E88F606EE35B}" dt="2021-01-30T20:04:41.444" v="43" actId="20577"/>
          <ac:spMkLst>
            <pc:docMk/>
            <pc:sldMk cId="3927527014" sldId="1551"/>
            <ac:spMk id="8" creationId="{00000000-0000-0000-0000-000000000000}"/>
          </ac:spMkLst>
        </pc:spChg>
      </pc:sldChg>
      <pc:sldChg chg="addSp delSp modSp del mod delAnim">
        <pc:chgData name="Mamitiana Rakotoseheno" userId="13a0773c1a9235f3" providerId="LiveId" clId="{F3F5BBEA-10E5-4C72-A6C1-E88F606EE35B}" dt="2021-01-30T20:05:04.148" v="46" actId="47"/>
        <pc:sldMkLst>
          <pc:docMk/>
          <pc:sldMk cId="1579394827" sldId="1557"/>
        </pc:sldMkLst>
        <pc:spChg chg="add mod">
          <ac:chgData name="Mamitiana Rakotoseheno" userId="13a0773c1a9235f3" providerId="LiveId" clId="{F3F5BBEA-10E5-4C72-A6C1-E88F606EE35B}" dt="2021-01-30T17:19:15.971" v="7" actId="478"/>
          <ac:spMkLst>
            <pc:docMk/>
            <pc:sldMk cId="1579394827" sldId="1557"/>
            <ac:spMk id="4" creationId="{DB7C1F2D-DF3F-4E72-89F5-F76A1F3E1631}"/>
          </ac:spMkLst>
        </pc:spChg>
        <pc:picChg chg="del">
          <ac:chgData name="Mamitiana Rakotoseheno" userId="13a0773c1a9235f3" providerId="LiveId" clId="{F3F5BBEA-10E5-4C72-A6C1-E88F606EE35B}" dt="2021-01-30T17:19:15.971" v="7" actId="478"/>
          <ac:picMkLst>
            <pc:docMk/>
            <pc:sldMk cId="1579394827" sldId="1557"/>
            <ac:picMk id="2" creationId="{A79723E3-D195-4AB8-8ECB-4600BAF60448}"/>
          </ac:picMkLst>
        </pc:picChg>
      </pc:sldChg>
      <pc:sldChg chg="del">
        <pc:chgData name="Mamitiana Rakotoseheno" userId="13a0773c1a9235f3" providerId="LiveId" clId="{F3F5BBEA-10E5-4C72-A6C1-E88F606EE35B}" dt="2021-01-30T20:05:46.358" v="59" actId="47"/>
        <pc:sldMkLst>
          <pc:docMk/>
          <pc:sldMk cId="1314253998" sldId="1558"/>
        </pc:sldMkLst>
      </pc:sldChg>
      <pc:sldChg chg="del">
        <pc:chgData name="Mamitiana Rakotoseheno" userId="13a0773c1a9235f3" providerId="LiveId" clId="{F3F5BBEA-10E5-4C72-A6C1-E88F606EE35B}" dt="2021-01-30T20:04:44.073" v="44" actId="47"/>
        <pc:sldMkLst>
          <pc:docMk/>
          <pc:sldMk cId="4202035374" sldId="1560"/>
        </pc:sldMkLst>
      </pc:sldChg>
      <pc:sldChg chg="del">
        <pc:chgData name="Mamitiana Rakotoseheno" userId="13a0773c1a9235f3" providerId="LiveId" clId="{F3F5BBEA-10E5-4C72-A6C1-E88F606EE35B}" dt="2021-01-30T20:05:59.134" v="60" actId="47"/>
        <pc:sldMkLst>
          <pc:docMk/>
          <pc:sldMk cId="306554039" sldId="1570"/>
        </pc:sldMkLst>
      </pc:sldChg>
      <pc:sldChg chg="del">
        <pc:chgData name="Mamitiana Rakotoseheno" userId="13a0773c1a9235f3" providerId="LiveId" clId="{F3F5BBEA-10E5-4C72-A6C1-E88F606EE35B}" dt="2021-01-30T20:06:04.507" v="61" actId="47"/>
        <pc:sldMkLst>
          <pc:docMk/>
          <pc:sldMk cId="3425931101" sldId="1573"/>
        </pc:sldMkLst>
      </pc:sldChg>
      <pc:sldChg chg="del">
        <pc:chgData name="Mamitiana Rakotoseheno" userId="13a0773c1a9235f3" providerId="LiveId" clId="{F3F5BBEA-10E5-4C72-A6C1-E88F606EE35B}" dt="2021-01-30T20:03:31.727" v="19" actId="47"/>
        <pc:sldMkLst>
          <pc:docMk/>
          <pc:sldMk cId="1825687858" sldId="1587"/>
        </pc:sldMkLst>
      </pc:sldChg>
      <pc:sldChg chg="modSp mod">
        <pc:chgData name="Mamitiana Rakotoseheno" userId="13a0773c1a9235f3" providerId="LiveId" clId="{F3F5BBEA-10E5-4C72-A6C1-E88F606EE35B}" dt="2021-01-30T20:04:05.550" v="31" actId="20577"/>
        <pc:sldMkLst>
          <pc:docMk/>
          <pc:sldMk cId="1671491758" sldId="1590"/>
        </pc:sldMkLst>
        <pc:spChg chg="mod">
          <ac:chgData name="Mamitiana Rakotoseheno" userId="13a0773c1a9235f3" providerId="LiveId" clId="{F3F5BBEA-10E5-4C72-A6C1-E88F606EE35B}" dt="2021-01-30T20:04:05.550" v="31" actId="20577"/>
          <ac:spMkLst>
            <pc:docMk/>
            <pc:sldMk cId="1671491758" sldId="1590"/>
            <ac:spMk id="8" creationId="{00000000-0000-0000-0000-000000000000}"/>
          </ac:spMkLst>
        </pc:spChg>
      </pc:sldChg>
      <pc:sldChg chg="del">
        <pc:chgData name="Mamitiana Rakotoseheno" userId="13a0773c1a9235f3" providerId="LiveId" clId="{F3F5BBEA-10E5-4C72-A6C1-E88F606EE35B}" dt="2021-01-30T20:04:09.794" v="32" actId="47"/>
        <pc:sldMkLst>
          <pc:docMk/>
          <pc:sldMk cId="668578410" sldId="1591"/>
        </pc:sldMkLst>
      </pc:sldChg>
      <pc:sldChg chg="modSp mod">
        <pc:chgData name="Mamitiana Rakotoseheno" userId="13a0773c1a9235f3" providerId="LiveId" clId="{F3F5BBEA-10E5-4C72-A6C1-E88F606EE35B}" dt="2021-01-30T20:04:25.677" v="33" actId="20577"/>
        <pc:sldMkLst>
          <pc:docMk/>
          <pc:sldMk cId="3471280147" sldId="1593"/>
        </pc:sldMkLst>
        <pc:spChg chg="mod">
          <ac:chgData name="Mamitiana Rakotoseheno" userId="13a0773c1a9235f3" providerId="LiveId" clId="{F3F5BBEA-10E5-4C72-A6C1-E88F606EE35B}" dt="2021-01-30T20:04:25.677" v="33" actId="20577"/>
          <ac:spMkLst>
            <pc:docMk/>
            <pc:sldMk cId="3471280147" sldId="1593"/>
            <ac:spMk id="8" creationId="{00000000-0000-0000-0000-000000000000}"/>
          </ac:spMkLst>
        </pc:spChg>
      </pc:sldChg>
      <pc:sldChg chg="addSp delSp modSp del mod delAnim">
        <pc:chgData name="Mamitiana Rakotoseheno" userId="13a0773c1a9235f3" providerId="LiveId" clId="{F3F5BBEA-10E5-4C72-A6C1-E88F606EE35B}" dt="2021-01-30T20:04:34.004" v="35" actId="47"/>
        <pc:sldMkLst>
          <pc:docMk/>
          <pc:sldMk cId="2914908767" sldId="1594"/>
        </pc:sldMkLst>
        <pc:spChg chg="add mod">
          <ac:chgData name="Mamitiana Rakotoseheno" userId="13a0773c1a9235f3" providerId="LiveId" clId="{F3F5BBEA-10E5-4C72-A6C1-E88F606EE35B}" dt="2021-01-30T20:04:30.305" v="34" actId="478"/>
          <ac:spMkLst>
            <pc:docMk/>
            <pc:sldMk cId="2914908767" sldId="1594"/>
            <ac:spMk id="3" creationId="{063EA71C-2CE3-4FEF-A864-3C33618ED647}"/>
          </ac:spMkLst>
        </pc:spChg>
        <pc:picChg chg="del">
          <ac:chgData name="Mamitiana Rakotoseheno" userId="13a0773c1a9235f3" providerId="LiveId" clId="{F3F5BBEA-10E5-4C72-A6C1-E88F606EE35B}" dt="2021-01-30T20:04:30.305" v="34" actId="478"/>
          <ac:picMkLst>
            <pc:docMk/>
            <pc:sldMk cId="2914908767" sldId="1594"/>
            <ac:picMk id="5" creationId="{94C778C4-EB68-4785-9BB6-88064771F29C}"/>
          </ac:picMkLst>
        </pc:picChg>
      </pc:sldChg>
      <pc:sldChg chg="modSp mod">
        <pc:chgData name="Mamitiana Rakotoseheno" userId="13a0773c1a9235f3" providerId="LiveId" clId="{F3F5BBEA-10E5-4C72-A6C1-E88F606EE35B}" dt="2021-01-30T20:05:09.586" v="47" actId="6549"/>
        <pc:sldMkLst>
          <pc:docMk/>
          <pc:sldMk cId="3253553704" sldId="1600"/>
        </pc:sldMkLst>
        <pc:spChg chg="mod">
          <ac:chgData name="Mamitiana Rakotoseheno" userId="13a0773c1a9235f3" providerId="LiveId" clId="{F3F5BBEA-10E5-4C72-A6C1-E88F606EE35B}" dt="2021-01-30T20:05:09.586" v="47" actId="6549"/>
          <ac:spMkLst>
            <pc:docMk/>
            <pc:sldMk cId="3253553704" sldId="1600"/>
            <ac:spMk id="5" creationId="{0FAA1738-C2B5-4A15-98C4-8AFDC71DC9F9}"/>
          </ac:spMkLst>
        </pc:spChg>
      </pc:sldChg>
      <pc:sldChg chg="modSp mod">
        <pc:chgData name="Mamitiana Rakotoseheno" userId="13a0773c1a9235f3" providerId="LiveId" clId="{F3F5BBEA-10E5-4C72-A6C1-E88F606EE35B}" dt="2021-01-30T20:12:01.478" v="72"/>
        <pc:sldMkLst>
          <pc:docMk/>
          <pc:sldMk cId="1546424747" sldId="1601"/>
        </pc:sldMkLst>
        <pc:spChg chg="mod">
          <ac:chgData name="Mamitiana Rakotoseheno" userId="13a0773c1a9235f3" providerId="LiveId" clId="{F3F5BBEA-10E5-4C72-A6C1-E88F606EE35B}" dt="2021-01-30T20:12:01.478" v="72"/>
          <ac:spMkLst>
            <pc:docMk/>
            <pc:sldMk cId="1546424747" sldId="1601"/>
            <ac:spMk id="6" creationId="{EB1FB371-247E-4F29-BDB9-635FEBEA885C}"/>
          </ac:spMkLst>
        </pc:spChg>
      </pc:sldChg>
      <pc:sldChg chg="modSp mod">
        <pc:chgData name="Mamitiana Rakotoseheno" userId="13a0773c1a9235f3" providerId="LiveId" clId="{F3F5BBEA-10E5-4C72-A6C1-E88F606EE35B}" dt="2021-01-30T20:12:28.977" v="81"/>
        <pc:sldMkLst>
          <pc:docMk/>
          <pc:sldMk cId="3248005142" sldId="1602"/>
        </pc:sldMkLst>
        <pc:spChg chg="mod">
          <ac:chgData name="Mamitiana Rakotoseheno" userId="13a0773c1a9235f3" providerId="LiveId" clId="{F3F5BBEA-10E5-4C72-A6C1-E88F606EE35B}" dt="2021-01-30T20:12:28.977" v="81"/>
          <ac:spMkLst>
            <pc:docMk/>
            <pc:sldMk cId="3248005142" sldId="1602"/>
            <ac:spMk id="6" creationId="{EB1FB371-247E-4F29-BDB9-635FEBEA885C}"/>
          </ac:spMkLst>
        </pc:spChg>
      </pc:sldChg>
      <pc:sldChg chg="modSp mod">
        <pc:chgData name="Mamitiana Rakotoseheno" userId="13a0773c1a9235f3" providerId="LiveId" clId="{F3F5BBEA-10E5-4C72-A6C1-E88F606EE35B}" dt="2021-01-30T20:12:32.842" v="82"/>
        <pc:sldMkLst>
          <pc:docMk/>
          <pc:sldMk cId="1930557375" sldId="1603"/>
        </pc:sldMkLst>
        <pc:spChg chg="mod">
          <ac:chgData name="Mamitiana Rakotoseheno" userId="13a0773c1a9235f3" providerId="LiveId" clId="{F3F5BBEA-10E5-4C72-A6C1-E88F606EE35B}" dt="2021-01-30T20:12:32.842" v="82"/>
          <ac:spMkLst>
            <pc:docMk/>
            <pc:sldMk cId="1930557375" sldId="1603"/>
            <ac:spMk id="6" creationId="{EB1FB371-247E-4F29-BDB9-635FEBEA885C}"/>
          </ac:spMkLst>
        </pc:spChg>
      </pc:sldChg>
      <pc:sldChg chg="modSp mod">
        <pc:chgData name="Mamitiana Rakotoseheno" userId="13a0773c1a9235f3" providerId="LiveId" clId="{F3F5BBEA-10E5-4C72-A6C1-E88F606EE35B}" dt="2021-01-30T20:12:37.730" v="83"/>
        <pc:sldMkLst>
          <pc:docMk/>
          <pc:sldMk cId="1625746556" sldId="1604"/>
        </pc:sldMkLst>
        <pc:spChg chg="mod">
          <ac:chgData name="Mamitiana Rakotoseheno" userId="13a0773c1a9235f3" providerId="LiveId" clId="{F3F5BBEA-10E5-4C72-A6C1-E88F606EE35B}" dt="2021-01-30T20:12:37.730" v="83"/>
          <ac:spMkLst>
            <pc:docMk/>
            <pc:sldMk cId="1625746556" sldId="1604"/>
            <ac:spMk id="6" creationId="{EB1FB371-247E-4F29-BDB9-635FEBEA885C}"/>
          </ac:spMkLst>
        </pc:spChg>
      </pc:sldChg>
      <pc:sldChg chg="modSp mod">
        <pc:chgData name="Mamitiana Rakotoseheno" userId="13a0773c1a9235f3" providerId="LiveId" clId="{F3F5BBEA-10E5-4C72-A6C1-E88F606EE35B}" dt="2021-01-30T20:12:44.102" v="84"/>
        <pc:sldMkLst>
          <pc:docMk/>
          <pc:sldMk cId="1223878116" sldId="1605"/>
        </pc:sldMkLst>
        <pc:spChg chg="mod">
          <ac:chgData name="Mamitiana Rakotoseheno" userId="13a0773c1a9235f3" providerId="LiveId" clId="{F3F5BBEA-10E5-4C72-A6C1-E88F606EE35B}" dt="2021-01-30T20:12:44.102" v="84"/>
          <ac:spMkLst>
            <pc:docMk/>
            <pc:sldMk cId="1223878116" sldId="1605"/>
            <ac:spMk id="6" creationId="{EB1FB371-247E-4F29-BDB9-635FEBEA885C}"/>
          </ac:spMkLst>
        </pc:spChg>
      </pc:sldChg>
      <pc:sldChg chg="modSp mod">
        <pc:chgData name="Mamitiana Rakotoseheno" userId="13a0773c1a9235f3" providerId="LiveId" clId="{F3F5BBEA-10E5-4C72-A6C1-E88F606EE35B}" dt="2021-01-30T20:12:48.257" v="85"/>
        <pc:sldMkLst>
          <pc:docMk/>
          <pc:sldMk cId="1081974261" sldId="1606"/>
        </pc:sldMkLst>
        <pc:spChg chg="mod">
          <ac:chgData name="Mamitiana Rakotoseheno" userId="13a0773c1a9235f3" providerId="LiveId" clId="{F3F5BBEA-10E5-4C72-A6C1-E88F606EE35B}" dt="2021-01-30T20:12:48.257" v="85"/>
          <ac:spMkLst>
            <pc:docMk/>
            <pc:sldMk cId="1081974261" sldId="1606"/>
            <ac:spMk id="6" creationId="{EB1FB371-247E-4F29-BDB9-635FEBEA885C}"/>
          </ac:spMkLst>
        </pc:spChg>
      </pc:sldChg>
      <pc:sldChg chg="modSp mod">
        <pc:chgData name="Mamitiana Rakotoseheno" userId="13a0773c1a9235f3" providerId="LiveId" clId="{F3F5BBEA-10E5-4C72-A6C1-E88F606EE35B}" dt="2021-01-30T20:13:16.920" v="93"/>
        <pc:sldMkLst>
          <pc:docMk/>
          <pc:sldMk cId="228774298" sldId="1607"/>
        </pc:sldMkLst>
        <pc:spChg chg="mod">
          <ac:chgData name="Mamitiana Rakotoseheno" userId="13a0773c1a9235f3" providerId="LiveId" clId="{F3F5BBEA-10E5-4C72-A6C1-E88F606EE35B}" dt="2021-01-30T20:13:16.920" v="93"/>
          <ac:spMkLst>
            <pc:docMk/>
            <pc:sldMk cId="228774298" sldId="1607"/>
            <ac:spMk id="6" creationId="{EB1FB371-247E-4F29-BDB9-635FEBEA885C}"/>
          </ac:spMkLst>
        </pc:spChg>
      </pc:sldChg>
      <pc:sldChg chg="modSp mod">
        <pc:chgData name="Mamitiana Rakotoseheno" userId="13a0773c1a9235f3" providerId="LiveId" clId="{F3F5BBEA-10E5-4C72-A6C1-E88F606EE35B}" dt="2021-01-30T20:13:21.136" v="94"/>
        <pc:sldMkLst>
          <pc:docMk/>
          <pc:sldMk cId="618233873" sldId="1608"/>
        </pc:sldMkLst>
        <pc:spChg chg="mod">
          <ac:chgData name="Mamitiana Rakotoseheno" userId="13a0773c1a9235f3" providerId="LiveId" clId="{F3F5BBEA-10E5-4C72-A6C1-E88F606EE35B}" dt="2021-01-30T20:13:21.136" v="94"/>
          <ac:spMkLst>
            <pc:docMk/>
            <pc:sldMk cId="618233873" sldId="1608"/>
            <ac:spMk id="6" creationId="{EB1FB371-247E-4F29-BDB9-635FEBEA885C}"/>
          </ac:spMkLst>
        </pc:spChg>
      </pc:sldChg>
      <pc:sldChg chg="modSp mod">
        <pc:chgData name="Mamitiana Rakotoseheno" userId="13a0773c1a9235f3" providerId="LiveId" clId="{F3F5BBEA-10E5-4C72-A6C1-E88F606EE35B}" dt="2021-01-30T20:13:42.605" v="99"/>
        <pc:sldMkLst>
          <pc:docMk/>
          <pc:sldMk cId="1818576344" sldId="1609"/>
        </pc:sldMkLst>
        <pc:spChg chg="mod">
          <ac:chgData name="Mamitiana Rakotoseheno" userId="13a0773c1a9235f3" providerId="LiveId" clId="{F3F5BBEA-10E5-4C72-A6C1-E88F606EE35B}" dt="2021-01-30T20:13:42.605" v="99"/>
          <ac:spMkLst>
            <pc:docMk/>
            <pc:sldMk cId="1818576344" sldId="1609"/>
            <ac:spMk id="6" creationId="{EB1FB371-247E-4F29-BDB9-635FEBEA885C}"/>
          </ac:spMkLst>
        </pc:spChg>
      </pc:sldChg>
      <pc:sldChg chg="modSp mod">
        <pc:chgData name="Mamitiana Rakotoseheno" userId="13a0773c1a9235f3" providerId="LiveId" clId="{F3F5BBEA-10E5-4C72-A6C1-E88F606EE35B}" dt="2021-01-30T20:13:47.697" v="100"/>
        <pc:sldMkLst>
          <pc:docMk/>
          <pc:sldMk cId="893095557" sldId="1610"/>
        </pc:sldMkLst>
        <pc:spChg chg="mod">
          <ac:chgData name="Mamitiana Rakotoseheno" userId="13a0773c1a9235f3" providerId="LiveId" clId="{F3F5BBEA-10E5-4C72-A6C1-E88F606EE35B}" dt="2021-01-30T20:13:47.697" v="100"/>
          <ac:spMkLst>
            <pc:docMk/>
            <pc:sldMk cId="893095557" sldId="1610"/>
            <ac:spMk id="6" creationId="{EB1FB371-247E-4F29-BDB9-635FEBEA885C}"/>
          </ac:spMkLst>
        </pc:spChg>
      </pc:sldChg>
      <pc:sldChg chg="modSp mod">
        <pc:chgData name="Mamitiana Rakotoseheno" userId="13a0773c1a9235f3" providerId="LiveId" clId="{F3F5BBEA-10E5-4C72-A6C1-E88F606EE35B}" dt="2021-01-30T20:13:53.629" v="101"/>
        <pc:sldMkLst>
          <pc:docMk/>
          <pc:sldMk cId="1012439004" sldId="1611"/>
        </pc:sldMkLst>
        <pc:spChg chg="mod">
          <ac:chgData name="Mamitiana Rakotoseheno" userId="13a0773c1a9235f3" providerId="LiveId" clId="{F3F5BBEA-10E5-4C72-A6C1-E88F606EE35B}" dt="2021-01-30T20:13:53.629" v="101"/>
          <ac:spMkLst>
            <pc:docMk/>
            <pc:sldMk cId="1012439004" sldId="1611"/>
            <ac:spMk id="6" creationId="{EB1FB371-247E-4F29-BDB9-635FEBEA885C}"/>
          </ac:spMkLst>
        </pc:spChg>
      </pc:sldChg>
      <pc:sldChg chg="modSp mod">
        <pc:chgData name="Mamitiana Rakotoseheno" userId="13a0773c1a9235f3" providerId="LiveId" clId="{F3F5BBEA-10E5-4C72-A6C1-E88F606EE35B}" dt="2021-01-30T20:13:57.711" v="102"/>
        <pc:sldMkLst>
          <pc:docMk/>
          <pc:sldMk cId="2205156122" sldId="1612"/>
        </pc:sldMkLst>
        <pc:spChg chg="mod">
          <ac:chgData name="Mamitiana Rakotoseheno" userId="13a0773c1a9235f3" providerId="LiveId" clId="{F3F5BBEA-10E5-4C72-A6C1-E88F606EE35B}" dt="2021-01-30T20:13:57.711" v="102"/>
          <ac:spMkLst>
            <pc:docMk/>
            <pc:sldMk cId="2205156122" sldId="1612"/>
            <ac:spMk id="6" creationId="{EB1FB371-247E-4F29-BDB9-635FEBEA885C}"/>
          </ac:spMkLst>
        </pc:spChg>
      </pc:sldChg>
      <pc:sldChg chg="modSp mod">
        <pc:chgData name="Mamitiana Rakotoseheno" userId="13a0773c1a9235f3" providerId="LiveId" clId="{F3F5BBEA-10E5-4C72-A6C1-E88F606EE35B}" dt="2021-01-30T20:14:02.231" v="103"/>
        <pc:sldMkLst>
          <pc:docMk/>
          <pc:sldMk cId="1908384697" sldId="1613"/>
        </pc:sldMkLst>
        <pc:spChg chg="mod">
          <ac:chgData name="Mamitiana Rakotoseheno" userId="13a0773c1a9235f3" providerId="LiveId" clId="{F3F5BBEA-10E5-4C72-A6C1-E88F606EE35B}" dt="2021-01-30T20:14:02.231" v="103"/>
          <ac:spMkLst>
            <pc:docMk/>
            <pc:sldMk cId="1908384697" sldId="1613"/>
            <ac:spMk id="6" creationId="{EB1FB371-247E-4F29-BDB9-635FEBEA885C}"/>
          </ac:spMkLst>
        </pc:spChg>
      </pc:sldChg>
      <pc:sldChg chg="modSp mod">
        <pc:chgData name="Mamitiana Rakotoseheno" userId="13a0773c1a9235f3" providerId="LiveId" clId="{F3F5BBEA-10E5-4C72-A6C1-E88F606EE35B}" dt="2021-01-30T20:14:07.691" v="104"/>
        <pc:sldMkLst>
          <pc:docMk/>
          <pc:sldMk cId="2653750992" sldId="1614"/>
        </pc:sldMkLst>
        <pc:spChg chg="mod">
          <ac:chgData name="Mamitiana Rakotoseheno" userId="13a0773c1a9235f3" providerId="LiveId" clId="{F3F5BBEA-10E5-4C72-A6C1-E88F606EE35B}" dt="2021-01-30T20:14:07.691" v="104"/>
          <ac:spMkLst>
            <pc:docMk/>
            <pc:sldMk cId="2653750992" sldId="1614"/>
            <ac:spMk id="6" creationId="{EB1FB371-247E-4F29-BDB9-635FEBEA885C}"/>
          </ac:spMkLst>
        </pc:spChg>
      </pc:sldChg>
      <pc:sldChg chg="modSp mod">
        <pc:chgData name="Mamitiana Rakotoseheno" userId="13a0773c1a9235f3" providerId="LiveId" clId="{F3F5BBEA-10E5-4C72-A6C1-E88F606EE35B}" dt="2021-01-30T20:14:12.970" v="105"/>
        <pc:sldMkLst>
          <pc:docMk/>
          <pc:sldMk cId="2772364967" sldId="1615"/>
        </pc:sldMkLst>
        <pc:spChg chg="mod">
          <ac:chgData name="Mamitiana Rakotoseheno" userId="13a0773c1a9235f3" providerId="LiveId" clId="{F3F5BBEA-10E5-4C72-A6C1-E88F606EE35B}" dt="2021-01-30T20:14:12.970" v="105"/>
          <ac:spMkLst>
            <pc:docMk/>
            <pc:sldMk cId="2772364967" sldId="1615"/>
            <ac:spMk id="6" creationId="{EB1FB371-247E-4F29-BDB9-635FEBEA885C}"/>
          </ac:spMkLst>
        </pc:spChg>
      </pc:sldChg>
      <pc:sldChg chg="modSp mod">
        <pc:chgData name="Mamitiana Rakotoseheno" userId="13a0773c1a9235f3" providerId="LiveId" clId="{F3F5BBEA-10E5-4C72-A6C1-E88F606EE35B}" dt="2021-01-30T20:14:18.825" v="106"/>
        <pc:sldMkLst>
          <pc:docMk/>
          <pc:sldMk cId="2842556021" sldId="1616"/>
        </pc:sldMkLst>
        <pc:spChg chg="mod">
          <ac:chgData name="Mamitiana Rakotoseheno" userId="13a0773c1a9235f3" providerId="LiveId" clId="{F3F5BBEA-10E5-4C72-A6C1-E88F606EE35B}" dt="2021-01-30T20:14:18.825" v="106"/>
          <ac:spMkLst>
            <pc:docMk/>
            <pc:sldMk cId="2842556021" sldId="1616"/>
            <ac:spMk id="6" creationId="{EB1FB371-247E-4F29-BDB9-635FEBEA885C}"/>
          </ac:spMkLst>
        </pc:spChg>
      </pc:sldChg>
      <pc:sldChg chg="del">
        <pc:chgData name="Mamitiana Rakotoseheno" userId="13a0773c1a9235f3" providerId="LiveId" clId="{F3F5BBEA-10E5-4C72-A6C1-E88F606EE35B}" dt="2021-01-30T20:04:56.855" v="45" actId="47"/>
        <pc:sldMkLst>
          <pc:docMk/>
          <pc:sldMk cId="4041480245" sldId="1633"/>
        </pc:sldMkLst>
      </pc:sldChg>
      <pc:sldChg chg="del">
        <pc:chgData name="Mamitiana Rakotoseheno" userId="13a0773c1a9235f3" providerId="LiveId" clId="{F3F5BBEA-10E5-4C72-A6C1-E88F606EE35B}" dt="2021-01-30T20:05:14.583" v="48" actId="47"/>
        <pc:sldMkLst>
          <pc:docMk/>
          <pc:sldMk cId="1869904646" sldId="1635"/>
        </pc:sldMkLst>
      </pc:sldChg>
      <pc:sldChg chg="del">
        <pc:chgData name="Mamitiana Rakotoseheno" userId="13a0773c1a9235f3" providerId="LiveId" clId="{F3F5BBEA-10E5-4C72-A6C1-E88F606EE35B}" dt="2021-01-30T20:14:54.771" v="108" actId="47"/>
        <pc:sldMkLst>
          <pc:docMk/>
          <pc:sldMk cId="3232981669" sldId="1638"/>
        </pc:sldMkLst>
      </pc:sldChg>
      <pc:sldChg chg="del">
        <pc:chgData name="Mamitiana Rakotoseheno" userId="13a0773c1a9235f3" providerId="LiveId" clId="{F3F5BBEA-10E5-4C72-A6C1-E88F606EE35B}" dt="2021-01-30T20:14:54.771" v="108" actId="47"/>
        <pc:sldMkLst>
          <pc:docMk/>
          <pc:sldMk cId="2178047928" sldId="1639"/>
        </pc:sldMkLst>
      </pc:sldChg>
      <pc:sldChg chg="del">
        <pc:chgData name="Mamitiana Rakotoseheno" userId="13a0773c1a9235f3" providerId="LiveId" clId="{F3F5BBEA-10E5-4C72-A6C1-E88F606EE35B}" dt="2021-01-30T20:14:54.771" v="108" actId="47"/>
        <pc:sldMkLst>
          <pc:docMk/>
          <pc:sldMk cId="1172036732" sldId="1640"/>
        </pc:sldMkLst>
      </pc:sldChg>
      <pc:sldChg chg="modSp mod">
        <pc:chgData name="Mamitiana Rakotoseheno" userId="13a0773c1a9235f3" providerId="LiveId" clId="{F3F5BBEA-10E5-4C72-A6C1-E88F606EE35B}" dt="2021-01-30T20:14:50.204" v="107" actId="20577"/>
        <pc:sldMkLst>
          <pc:docMk/>
          <pc:sldMk cId="637152759" sldId="1641"/>
        </pc:sldMkLst>
        <pc:spChg chg="mod">
          <ac:chgData name="Mamitiana Rakotoseheno" userId="13a0773c1a9235f3" providerId="LiveId" clId="{F3F5BBEA-10E5-4C72-A6C1-E88F606EE35B}" dt="2021-01-30T20:14:50.204" v="107" actId="20577"/>
          <ac:spMkLst>
            <pc:docMk/>
            <pc:sldMk cId="637152759" sldId="1641"/>
            <ac:spMk id="4" creationId="{7A18509A-146B-4897-9B45-637A24050DA6}"/>
          </ac:spMkLst>
        </pc:spChg>
      </pc:sldChg>
      <pc:sldChg chg="del">
        <pc:chgData name="Mamitiana Rakotoseheno" userId="13a0773c1a9235f3" providerId="LiveId" clId="{F3F5BBEA-10E5-4C72-A6C1-E88F606EE35B}" dt="2021-01-30T20:06:14.192" v="62" actId="47"/>
        <pc:sldMkLst>
          <pc:docMk/>
          <pc:sldMk cId="3381486230" sldId="1642"/>
        </pc:sldMkLst>
      </pc:sldChg>
      <pc:sldChg chg="del">
        <pc:chgData name="Mamitiana Rakotoseheno" userId="13a0773c1a9235f3" providerId="LiveId" clId="{F3F5BBEA-10E5-4C72-A6C1-E88F606EE35B}" dt="2021-01-30T20:06:17.999" v="63" actId="47"/>
        <pc:sldMkLst>
          <pc:docMk/>
          <pc:sldMk cId="1979631640" sldId="1643"/>
        </pc:sldMkLst>
      </pc:sldChg>
      <pc:sldChg chg="modSp mod">
        <pc:chgData name="Mamitiana Rakotoseheno" userId="13a0773c1a9235f3" providerId="LiveId" clId="{F3F5BBEA-10E5-4C72-A6C1-E88F606EE35B}" dt="2021-01-30T20:12:14.919" v="78" actId="20577"/>
        <pc:sldMkLst>
          <pc:docMk/>
          <pc:sldMk cId="1112641069" sldId="1650"/>
        </pc:sldMkLst>
        <pc:spChg chg="mod">
          <ac:chgData name="Mamitiana Rakotoseheno" userId="13a0773c1a9235f3" providerId="LiveId" clId="{F3F5BBEA-10E5-4C72-A6C1-E88F606EE35B}" dt="2021-01-30T20:12:14.919" v="78" actId="20577"/>
          <ac:spMkLst>
            <pc:docMk/>
            <pc:sldMk cId="1112641069" sldId="1650"/>
            <ac:spMk id="2" creationId="{04872B48-1374-4825-8462-B2152851F734}"/>
          </ac:spMkLst>
        </pc:spChg>
      </pc:sldChg>
      <pc:sldChg chg="add">
        <pc:chgData name="Mamitiana Rakotoseheno" userId="13a0773c1a9235f3" providerId="LiveId" clId="{F3F5BBEA-10E5-4C72-A6C1-E88F606EE35B}" dt="2021-01-30T20:15:13.289" v="109"/>
        <pc:sldMkLst>
          <pc:docMk/>
          <pc:sldMk cId="3855139881" sldId="1651"/>
        </pc:sldMkLst>
      </pc:sldChg>
      <pc:sldChg chg="add">
        <pc:chgData name="Mamitiana Rakotoseheno" userId="13a0773c1a9235f3" providerId="LiveId" clId="{F3F5BBEA-10E5-4C72-A6C1-E88F606EE35B}" dt="2021-01-30T20:15:13.289" v="109"/>
        <pc:sldMkLst>
          <pc:docMk/>
          <pc:sldMk cId="1767535893" sldId="1652"/>
        </pc:sldMkLst>
      </pc:sldChg>
      <pc:sldChg chg="add">
        <pc:chgData name="Mamitiana Rakotoseheno" userId="13a0773c1a9235f3" providerId="LiveId" clId="{F3F5BBEA-10E5-4C72-A6C1-E88F606EE35B}" dt="2021-01-30T20:15:13.289" v="109"/>
        <pc:sldMkLst>
          <pc:docMk/>
          <pc:sldMk cId="755649110" sldId="1653"/>
        </pc:sldMkLst>
      </pc:sldChg>
      <pc:sldMasterChg chg="modSldLayout">
        <pc:chgData name="Mamitiana Rakotoseheno" userId="13a0773c1a9235f3" providerId="LiveId" clId="{F3F5BBEA-10E5-4C72-A6C1-E88F606EE35B}" dt="2021-01-30T19:14:42.727" v="8" actId="20577"/>
        <pc:sldMasterMkLst>
          <pc:docMk/>
          <pc:sldMasterMk cId="2947619689" sldId="2147483684"/>
        </pc:sldMasterMkLst>
        <pc:sldLayoutChg chg="modSp mod">
          <pc:chgData name="Mamitiana Rakotoseheno" userId="13a0773c1a9235f3" providerId="LiveId" clId="{F3F5BBEA-10E5-4C72-A6C1-E88F606EE35B}" dt="2021-01-29T00:16:08.964" v="6" actId="1035"/>
          <pc:sldLayoutMkLst>
            <pc:docMk/>
            <pc:sldMasterMk cId="1680896693" sldId="2147483727"/>
            <pc:sldLayoutMk cId="2046785142" sldId="2147483685"/>
          </pc:sldLayoutMkLst>
          <pc:spChg chg="mod">
            <ac:chgData name="Mamitiana Rakotoseheno" userId="13a0773c1a9235f3" providerId="LiveId" clId="{F3F5BBEA-10E5-4C72-A6C1-E88F606EE35B}" dt="2021-01-29T00:16:08.964" v="6" actId="1035"/>
            <ac:spMkLst>
              <pc:docMk/>
              <pc:sldMasterMk cId="1680896693" sldId="2147483727"/>
              <pc:sldLayoutMk cId="2046785142" sldId="2147483685"/>
              <ac:spMk id="7" creationId="{00000000-0000-0000-0000-000000000000}"/>
            </ac:spMkLst>
          </pc:spChg>
        </pc:sldLayoutChg>
        <pc:sldLayoutChg chg="modSp mod">
          <pc:chgData name="Mamitiana Rakotoseheno" userId="13a0773c1a9235f3" providerId="LiveId" clId="{F3F5BBEA-10E5-4C72-A6C1-E88F606EE35B}" dt="2021-01-30T19:14:42.727" v="8" actId="20577"/>
          <pc:sldLayoutMkLst>
            <pc:docMk/>
            <pc:sldMasterMk cId="2947619689" sldId="2147483684"/>
            <pc:sldLayoutMk cId="3374165891" sldId="2147483700"/>
          </pc:sldLayoutMkLst>
          <pc:spChg chg="mod">
            <ac:chgData name="Mamitiana Rakotoseheno" userId="13a0773c1a9235f3" providerId="LiveId" clId="{F3F5BBEA-10E5-4C72-A6C1-E88F606EE35B}" dt="2021-01-30T19:14:42.727" v="8" actId="20577"/>
            <ac:spMkLst>
              <pc:docMk/>
              <pc:sldMasterMk cId="2947619689" sldId="2147483684"/>
              <pc:sldLayoutMk cId="3374165891" sldId="2147483700"/>
              <ac:spMk id="4" creationId="{DFD080CE-2235-4414-96CC-BAF92EE62D06}"/>
            </ac:spMkLst>
          </pc:spChg>
        </pc:sldLayoutChg>
      </pc:sldMasterChg>
    </pc:docChg>
  </pc:docChgLst>
  <pc:docChgLst>
    <pc:chgData name="joda mael RAZAFINIARIVO" userId="01fe34865b98bbd5" providerId="Windows Live" clId="Web-{748AA7D6-323A-4891-A747-A187188C56BE}"/>
    <pc:docChg chg="modSld">
      <pc:chgData name="joda mael RAZAFINIARIVO" userId="01fe34865b98bbd5" providerId="Windows Live" clId="Web-{748AA7D6-323A-4891-A747-A187188C56BE}" dt="2023-10-05T17:14:08.190" v="2" actId="20577"/>
      <pc:docMkLst>
        <pc:docMk/>
      </pc:docMkLst>
      <pc:sldChg chg="modSp">
        <pc:chgData name="joda mael RAZAFINIARIVO" userId="01fe34865b98bbd5" providerId="Windows Live" clId="Web-{748AA7D6-323A-4891-A747-A187188C56BE}" dt="2023-10-05T17:14:08.190" v="2" actId="20577"/>
        <pc:sldMkLst>
          <pc:docMk/>
          <pc:sldMk cId="1640457632" sldId="1893"/>
        </pc:sldMkLst>
        <pc:spChg chg="mod">
          <ac:chgData name="joda mael RAZAFINIARIVO" userId="01fe34865b98bbd5" providerId="Windows Live" clId="Web-{748AA7D6-323A-4891-A747-A187188C56BE}" dt="2023-10-05T17:14:08.190" v="2" actId="20577"/>
          <ac:spMkLst>
            <pc:docMk/>
            <pc:sldMk cId="1640457632" sldId="1893"/>
            <ac:spMk id="8" creationId="{00000000-0000-0000-0000-000000000000}"/>
          </ac:spMkLst>
        </pc:spChg>
      </pc:sldChg>
    </pc:docChg>
  </pc:docChgLst>
  <pc:docChgLst>
    <pc:chgData name="Mamitiana Rakotoseheno" userId="13a0773c1a9235f3" providerId="LiveId" clId="{B21DADED-ADC2-48EE-9B93-DC50AA9F4C2C}"/>
    <pc:docChg chg="undo custSel addSld delSld modSld modMainMaster modSection">
      <pc:chgData name="Mamitiana Rakotoseheno" userId="13a0773c1a9235f3" providerId="LiveId" clId="{B21DADED-ADC2-48EE-9B93-DC50AA9F4C2C}" dt="2021-01-26T01:26:04.598" v="548" actId="729"/>
      <pc:docMkLst>
        <pc:docMk/>
      </pc:docMkLst>
      <pc:sldChg chg="modSp mod">
        <pc:chgData name="Mamitiana Rakotoseheno" userId="13a0773c1a9235f3" providerId="LiveId" clId="{B21DADED-ADC2-48EE-9B93-DC50AA9F4C2C}" dt="2021-01-25T22:58:39.437" v="17" actId="108"/>
        <pc:sldMkLst>
          <pc:docMk/>
          <pc:sldMk cId="123547646" sldId="264"/>
        </pc:sldMkLst>
        <pc:spChg chg="mod">
          <ac:chgData name="Mamitiana Rakotoseheno" userId="13a0773c1a9235f3" providerId="LiveId" clId="{B21DADED-ADC2-48EE-9B93-DC50AA9F4C2C}" dt="2021-01-25T22:58:39.437" v="17" actId="108"/>
          <ac:spMkLst>
            <pc:docMk/>
            <pc:sldMk cId="123547646" sldId="264"/>
            <ac:spMk id="13" creationId="{04C9BA03-7E32-45F9-84E7-E7F50E7EB280}"/>
          </ac:spMkLst>
        </pc:spChg>
      </pc:sldChg>
      <pc:sldChg chg="del">
        <pc:chgData name="Mamitiana Rakotoseheno" userId="13a0773c1a9235f3" providerId="LiveId" clId="{B21DADED-ADC2-48EE-9B93-DC50AA9F4C2C}" dt="2021-01-25T23:01:22.810" v="22" actId="47"/>
        <pc:sldMkLst>
          <pc:docMk/>
          <pc:sldMk cId="3461950916" sldId="265"/>
        </pc:sldMkLst>
      </pc:sldChg>
      <pc:sldChg chg="modSp del mod">
        <pc:chgData name="Mamitiana Rakotoseheno" userId="13a0773c1a9235f3" providerId="LiveId" clId="{B21DADED-ADC2-48EE-9B93-DC50AA9F4C2C}" dt="2021-01-25T23:16:03.189" v="139" actId="47"/>
        <pc:sldMkLst>
          <pc:docMk/>
          <pc:sldMk cId="3280950764" sldId="1514"/>
        </pc:sldMkLst>
        <pc:spChg chg="mod">
          <ac:chgData name="Mamitiana Rakotoseheno" userId="13a0773c1a9235f3" providerId="LiveId" clId="{B21DADED-ADC2-48EE-9B93-DC50AA9F4C2C}" dt="2021-01-25T23:15:46.353" v="71" actId="14100"/>
          <ac:spMkLst>
            <pc:docMk/>
            <pc:sldMk cId="3280950764" sldId="1514"/>
            <ac:spMk id="4" creationId="{17BAE4C3-E9D5-463A-81F1-FDE6298D6209}"/>
          </ac:spMkLst>
        </pc:spChg>
      </pc:sldChg>
      <pc:sldChg chg="delSp mod modClrScheme chgLayout">
        <pc:chgData name="Mamitiana Rakotoseheno" userId="13a0773c1a9235f3" providerId="LiveId" clId="{B21DADED-ADC2-48EE-9B93-DC50AA9F4C2C}" dt="2021-01-25T23:26:03.160" v="333" actId="700"/>
        <pc:sldMkLst>
          <pc:docMk/>
          <pc:sldMk cId="193564275" sldId="1543"/>
        </pc:sldMkLst>
        <pc:spChg chg="del">
          <ac:chgData name="Mamitiana Rakotoseheno" userId="13a0773c1a9235f3" providerId="LiveId" clId="{B21DADED-ADC2-48EE-9B93-DC50AA9F4C2C}" dt="2021-01-25T23:25:58.112" v="332" actId="478"/>
          <ac:spMkLst>
            <pc:docMk/>
            <pc:sldMk cId="193564275" sldId="1543"/>
            <ac:spMk id="4" creationId="{17BAE4C3-E9D5-463A-81F1-FDE6298D6209}"/>
          </ac:spMkLst>
        </pc:spChg>
      </pc:sldChg>
      <pc:sldChg chg="del">
        <pc:chgData name="Mamitiana Rakotoseheno" userId="13a0773c1a9235f3" providerId="LiveId" clId="{B21DADED-ADC2-48EE-9B93-DC50AA9F4C2C}" dt="2021-01-25T23:07:18.052" v="41" actId="47"/>
        <pc:sldMkLst>
          <pc:docMk/>
          <pc:sldMk cId="559978028" sldId="1550"/>
        </pc:sldMkLst>
      </pc:sldChg>
      <pc:sldChg chg="del">
        <pc:chgData name="Mamitiana Rakotoseheno" userId="13a0773c1a9235f3" providerId="LiveId" clId="{B21DADED-ADC2-48EE-9B93-DC50AA9F4C2C}" dt="2021-01-25T23:08:28.515" v="46" actId="47"/>
        <pc:sldMkLst>
          <pc:docMk/>
          <pc:sldMk cId="176952243" sldId="1555"/>
        </pc:sldMkLst>
      </pc:sldChg>
      <pc:sldChg chg="mod modShow">
        <pc:chgData name="Mamitiana Rakotoseheno" userId="13a0773c1a9235f3" providerId="LiveId" clId="{B21DADED-ADC2-48EE-9B93-DC50AA9F4C2C}" dt="2021-01-26T01:26:04.598" v="548" actId="729"/>
        <pc:sldMkLst>
          <pc:docMk/>
          <pc:sldMk cId="1052738344" sldId="1556"/>
        </pc:sldMkLst>
      </pc:sldChg>
      <pc:sldChg chg="delSp mod modClrScheme chgLayout">
        <pc:chgData name="Mamitiana Rakotoseheno" userId="13a0773c1a9235f3" providerId="LiveId" clId="{B21DADED-ADC2-48EE-9B93-DC50AA9F4C2C}" dt="2021-01-25T23:26:58.266" v="338" actId="700"/>
        <pc:sldMkLst>
          <pc:docMk/>
          <pc:sldMk cId="1302963406" sldId="1565"/>
        </pc:sldMkLst>
        <pc:spChg chg="del">
          <ac:chgData name="Mamitiana Rakotoseheno" userId="13a0773c1a9235f3" providerId="LiveId" clId="{B21DADED-ADC2-48EE-9B93-DC50AA9F4C2C}" dt="2021-01-25T23:26:52.035" v="337" actId="478"/>
          <ac:spMkLst>
            <pc:docMk/>
            <pc:sldMk cId="1302963406" sldId="1565"/>
            <ac:spMk id="4" creationId="{17BAE4C3-E9D5-463A-81F1-FDE6298D6209}"/>
          </ac:spMkLst>
        </pc:spChg>
      </pc:sldChg>
      <pc:sldChg chg="del">
        <pc:chgData name="Mamitiana Rakotoseheno" userId="13a0773c1a9235f3" providerId="LiveId" clId="{B21DADED-ADC2-48EE-9B93-DC50AA9F4C2C}" dt="2021-01-25T23:09:27.678" v="51" actId="47"/>
        <pc:sldMkLst>
          <pc:docMk/>
          <pc:sldMk cId="950293810" sldId="1566"/>
        </pc:sldMkLst>
      </pc:sldChg>
      <pc:sldChg chg="addSp modSp mod modClrScheme chgLayout">
        <pc:chgData name="Mamitiana Rakotoseheno" userId="13a0773c1a9235f3" providerId="LiveId" clId="{B21DADED-ADC2-48EE-9B93-DC50AA9F4C2C}" dt="2021-01-25T23:32:24.100" v="500" actId="1076"/>
        <pc:sldMkLst>
          <pc:docMk/>
          <pc:sldMk cId="2274657233" sldId="1575"/>
        </pc:sldMkLst>
        <pc:spChg chg="add mod">
          <ac:chgData name="Mamitiana Rakotoseheno" userId="13a0773c1a9235f3" providerId="LiveId" clId="{B21DADED-ADC2-48EE-9B93-DC50AA9F4C2C}" dt="2021-01-25T23:32:24.100" v="500" actId="1076"/>
          <ac:spMkLst>
            <pc:docMk/>
            <pc:sldMk cId="2274657233" sldId="1575"/>
            <ac:spMk id="3" creationId="{05B95809-569E-4C12-AB96-357EFCF893B2}"/>
          </ac:spMkLst>
        </pc:spChg>
        <pc:spChg chg="mod">
          <ac:chgData name="Mamitiana Rakotoseheno" userId="13a0773c1a9235f3" providerId="LiveId" clId="{B21DADED-ADC2-48EE-9B93-DC50AA9F4C2C}" dt="2021-01-25T23:32:05.249" v="496" actId="14100"/>
          <ac:spMkLst>
            <pc:docMk/>
            <pc:sldMk cId="2274657233" sldId="1575"/>
            <ac:spMk id="4" creationId="{17BAE4C3-E9D5-463A-81F1-FDE6298D6209}"/>
          </ac:spMkLst>
        </pc:spChg>
      </pc:sldChg>
      <pc:sldChg chg="delSp mod modClrScheme chgLayout">
        <pc:chgData name="Mamitiana Rakotoseheno" userId="13a0773c1a9235f3" providerId="LiveId" clId="{B21DADED-ADC2-48EE-9B93-DC50AA9F4C2C}" dt="2021-01-25T23:25:19.737" v="328" actId="700"/>
        <pc:sldMkLst>
          <pc:docMk/>
          <pc:sldMk cId="4240027832" sldId="1585"/>
        </pc:sldMkLst>
        <pc:spChg chg="del">
          <ac:chgData name="Mamitiana Rakotoseheno" userId="13a0773c1a9235f3" providerId="LiveId" clId="{B21DADED-ADC2-48EE-9B93-DC50AA9F4C2C}" dt="2021-01-25T23:25:12.993" v="327" actId="478"/>
          <ac:spMkLst>
            <pc:docMk/>
            <pc:sldMk cId="4240027832" sldId="1585"/>
            <ac:spMk id="3" creationId="{3F613E04-3165-418E-969A-DC1C0B950CF6}"/>
          </ac:spMkLst>
        </pc:spChg>
        <pc:spChg chg="del">
          <ac:chgData name="Mamitiana Rakotoseheno" userId="13a0773c1a9235f3" providerId="LiveId" clId="{B21DADED-ADC2-48EE-9B93-DC50AA9F4C2C}" dt="2021-01-25T23:25:12.993" v="327" actId="478"/>
          <ac:spMkLst>
            <pc:docMk/>
            <pc:sldMk cId="4240027832" sldId="1585"/>
            <ac:spMk id="4" creationId="{DE82F8E4-185E-4E68-9E20-4B2B41487755}"/>
          </ac:spMkLst>
        </pc:spChg>
        <pc:spChg chg="del">
          <ac:chgData name="Mamitiana Rakotoseheno" userId="13a0773c1a9235f3" providerId="LiveId" clId="{B21DADED-ADC2-48EE-9B93-DC50AA9F4C2C}" dt="2021-01-25T23:25:12.993" v="327" actId="478"/>
          <ac:spMkLst>
            <pc:docMk/>
            <pc:sldMk cId="4240027832" sldId="1585"/>
            <ac:spMk id="8" creationId="{00000000-0000-0000-0000-000000000000}"/>
          </ac:spMkLst>
        </pc:spChg>
      </pc:sldChg>
      <pc:sldChg chg="del">
        <pc:chgData name="Mamitiana Rakotoseheno" userId="13a0773c1a9235f3" providerId="LiveId" clId="{B21DADED-ADC2-48EE-9B93-DC50AA9F4C2C}" dt="2021-01-25T23:04:20.622" v="31" actId="47"/>
        <pc:sldMkLst>
          <pc:docMk/>
          <pc:sldMk cId="1005326495" sldId="1589"/>
        </pc:sldMkLst>
      </pc:sldChg>
      <pc:sldChg chg="del">
        <pc:chgData name="Mamitiana Rakotoseheno" userId="13a0773c1a9235f3" providerId="LiveId" clId="{B21DADED-ADC2-48EE-9B93-DC50AA9F4C2C}" dt="2021-01-25T23:06:27.374" v="36" actId="47"/>
        <pc:sldMkLst>
          <pc:docMk/>
          <pc:sldMk cId="3483457290" sldId="1592"/>
        </pc:sldMkLst>
      </pc:sldChg>
      <pc:sldChg chg="modSp mod modClrScheme chgLayout">
        <pc:chgData name="Mamitiana Rakotoseheno" userId="13a0773c1a9235f3" providerId="LiveId" clId="{B21DADED-ADC2-48EE-9B93-DC50AA9F4C2C}" dt="2021-01-25T23:21:42.367" v="323" actId="1035"/>
        <pc:sldMkLst>
          <pc:docMk/>
          <pc:sldMk cId="3471280147" sldId="1593"/>
        </pc:sldMkLst>
        <pc:spChg chg="mod">
          <ac:chgData name="Mamitiana Rakotoseheno" userId="13a0773c1a9235f3" providerId="LiveId" clId="{B21DADED-ADC2-48EE-9B93-DC50AA9F4C2C}" dt="2021-01-25T23:21:42.367" v="323" actId="1035"/>
          <ac:spMkLst>
            <pc:docMk/>
            <pc:sldMk cId="3471280147" sldId="1593"/>
            <ac:spMk id="8" creationId="{00000000-0000-0000-0000-000000000000}"/>
          </ac:spMkLst>
        </pc:spChg>
      </pc:sldChg>
      <pc:sldChg chg="mod modShow">
        <pc:chgData name="Mamitiana Rakotoseheno" userId="13a0773c1a9235f3" providerId="LiveId" clId="{B21DADED-ADC2-48EE-9B93-DC50AA9F4C2C}" dt="2021-01-26T01:25:46.926" v="547" actId="729"/>
        <pc:sldMkLst>
          <pc:docMk/>
          <pc:sldMk cId="2531290706" sldId="1595"/>
        </pc:sldMkLst>
      </pc:sldChg>
      <pc:sldChg chg="mod modShow">
        <pc:chgData name="Mamitiana Rakotoseheno" userId="13a0773c1a9235f3" providerId="LiveId" clId="{B21DADED-ADC2-48EE-9B93-DC50AA9F4C2C}" dt="2021-01-26T01:25:46.926" v="547" actId="729"/>
        <pc:sldMkLst>
          <pc:docMk/>
          <pc:sldMk cId="2199310776" sldId="1596"/>
        </pc:sldMkLst>
      </pc:sldChg>
      <pc:sldChg chg="mod modShow">
        <pc:chgData name="Mamitiana Rakotoseheno" userId="13a0773c1a9235f3" providerId="LiveId" clId="{B21DADED-ADC2-48EE-9B93-DC50AA9F4C2C}" dt="2021-01-26T01:25:46.926" v="547" actId="729"/>
        <pc:sldMkLst>
          <pc:docMk/>
          <pc:sldMk cId="633106417" sldId="1597"/>
        </pc:sldMkLst>
      </pc:sldChg>
      <pc:sldChg chg="mod modShow">
        <pc:chgData name="Mamitiana Rakotoseheno" userId="13a0773c1a9235f3" providerId="LiveId" clId="{B21DADED-ADC2-48EE-9B93-DC50AA9F4C2C}" dt="2021-01-26T01:25:46.926" v="547" actId="729"/>
        <pc:sldMkLst>
          <pc:docMk/>
          <pc:sldMk cId="1884546204" sldId="1598"/>
        </pc:sldMkLst>
      </pc:sldChg>
      <pc:sldChg chg="delSp mod modClrScheme chgLayout">
        <pc:chgData name="Mamitiana Rakotoseheno" userId="13a0773c1a9235f3" providerId="LiveId" clId="{B21DADED-ADC2-48EE-9B93-DC50AA9F4C2C}" dt="2021-01-26T00:05:06.097" v="537" actId="478"/>
        <pc:sldMkLst>
          <pc:docMk/>
          <pc:sldMk cId="677241920" sldId="1599"/>
        </pc:sldMkLst>
        <pc:spChg chg="del">
          <ac:chgData name="Mamitiana Rakotoseheno" userId="13a0773c1a9235f3" providerId="LiveId" clId="{B21DADED-ADC2-48EE-9B93-DC50AA9F4C2C}" dt="2021-01-26T00:05:06.097" v="537" actId="478"/>
          <ac:spMkLst>
            <pc:docMk/>
            <pc:sldMk cId="677241920" sldId="1599"/>
            <ac:spMk id="4" creationId="{17BAE4C3-E9D5-463A-81F1-FDE6298D6209}"/>
          </ac:spMkLst>
        </pc:spChg>
      </pc:sldChg>
      <pc:sldChg chg="addSp delSp modSp mod modClrScheme chgLayout">
        <pc:chgData name="Mamitiana Rakotoseheno" userId="13a0773c1a9235f3" providerId="LiveId" clId="{B21DADED-ADC2-48EE-9B93-DC50AA9F4C2C}" dt="2021-01-25T23:19:01.734" v="216" actId="1036"/>
        <pc:sldMkLst>
          <pc:docMk/>
          <pc:sldMk cId="3253553704" sldId="1600"/>
        </pc:sldMkLst>
        <pc:spChg chg="del">
          <ac:chgData name="Mamitiana Rakotoseheno" userId="13a0773c1a9235f3" providerId="LiveId" clId="{B21DADED-ADC2-48EE-9B93-DC50AA9F4C2C}" dt="2021-01-25T23:10:14.643" v="52" actId="478"/>
          <ac:spMkLst>
            <pc:docMk/>
            <pc:sldMk cId="3253553704" sldId="1600"/>
            <ac:spMk id="3" creationId="{91F881C4-94FC-4A3C-AD85-5F69AB8C4C30}"/>
          </ac:spMkLst>
        </pc:spChg>
        <pc:spChg chg="del mod">
          <ac:chgData name="Mamitiana Rakotoseheno" userId="13a0773c1a9235f3" providerId="LiveId" clId="{B21DADED-ADC2-48EE-9B93-DC50AA9F4C2C}" dt="2021-01-25T23:18:47.916" v="179" actId="478"/>
          <ac:spMkLst>
            <pc:docMk/>
            <pc:sldMk cId="3253553704" sldId="1600"/>
            <ac:spMk id="4" creationId="{17BAE4C3-E9D5-463A-81F1-FDE6298D6209}"/>
          </ac:spMkLst>
        </pc:spChg>
        <pc:spChg chg="add mod">
          <ac:chgData name="Mamitiana Rakotoseheno" userId="13a0773c1a9235f3" providerId="LiveId" clId="{B21DADED-ADC2-48EE-9B93-DC50AA9F4C2C}" dt="2021-01-25T23:19:01.734" v="216" actId="1036"/>
          <ac:spMkLst>
            <pc:docMk/>
            <pc:sldMk cId="3253553704" sldId="1600"/>
            <ac:spMk id="5" creationId="{0FAA1738-C2B5-4A15-98C4-8AFDC71DC9F9}"/>
          </ac:spMkLst>
        </pc:spChg>
      </pc:sldChg>
      <pc:sldChg chg="mod modShow">
        <pc:chgData name="Mamitiana Rakotoseheno" userId="13a0773c1a9235f3" providerId="LiveId" clId="{B21DADED-ADC2-48EE-9B93-DC50AA9F4C2C}" dt="2021-01-26T01:26:04.598" v="548" actId="729"/>
        <pc:sldMkLst>
          <pc:docMk/>
          <pc:sldMk cId="736390601" sldId="1621"/>
        </pc:sldMkLst>
      </pc:sldChg>
      <pc:sldChg chg="mod modShow">
        <pc:chgData name="Mamitiana Rakotoseheno" userId="13a0773c1a9235f3" providerId="LiveId" clId="{B21DADED-ADC2-48EE-9B93-DC50AA9F4C2C}" dt="2021-01-26T01:26:04.598" v="548" actId="729"/>
        <pc:sldMkLst>
          <pc:docMk/>
          <pc:sldMk cId="431084525" sldId="1622"/>
        </pc:sldMkLst>
      </pc:sldChg>
      <pc:sldChg chg="mod modShow">
        <pc:chgData name="Mamitiana Rakotoseheno" userId="13a0773c1a9235f3" providerId="LiveId" clId="{B21DADED-ADC2-48EE-9B93-DC50AA9F4C2C}" dt="2021-01-26T01:26:04.598" v="548" actId="729"/>
        <pc:sldMkLst>
          <pc:docMk/>
          <pc:sldMk cId="2313566198" sldId="1623"/>
        </pc:sldMkLst>
      </pc:sldChg>
      <pc:sldChg chg="mod modShow">
        <pc:chgData name="Mamitiana Rakotoseheno" userId="13a0773c1a9235f3" providerId="LiveId" clId="{B21DADED-ADC2-48EE-9B93-DC50AA9F4C2C}" dt="2021-01-26T01:26:04.598" v="548" actId="729"/>
        <pc:sldMkLst>
          <pc:docMk/>
          <pc:sldMk cId="4090114801" sldId="1624"/>
        </pc:sldMkLst>
      </pc:sldChg>
      <pc:sldChg chg="mod modShow">
        <pc:chgData name="Mamitiana Rakotoseheno" userId="13a0773c1a9235f3" providerId="LiveId" clId="{B21DADED-ADC2-48EE-9B93-DC50AA9F4C2C}" dt="2021-01-26T01:26:04.598" v="548" actId="729"/>
        <pc:sldMkLst>
          <pc:docMk/>
          <pc:sldMk cId="3992670572" sldId="1625"/>
        </pc:sldMkLst>
      </pc:sldChg>
      <pc:sldChg chg="del">
        <pc:chgData name="Mamitiana Rakotoseheno" userId="13a0773c1a9235f3" providerId="LiveId" clId="{B21DADED-ADC2-48EE-9B93-DC50AA9F4C2C}" dt="2021-01-25T23:19:17.559" v="217" actId="47"/>
        <pc:sldMkLst>
          <pc:docMk/>
          <pc:sldMk cId="471351070" sldId="1634"/>
        </pc:sldMkLst>
      </pc:sldChg>
      <pc:sldChg chg="delSp mod modClrScheme chgLayout">
        <pc:chgData name="Mamitiana Rakotoseheno" userId="13a0773c1a9235f3" providerId="LiveId" clId="{B21DADED-ADC2-48EE-9B93-DC50AA9F4C2C}" dt="2021-01-25T23:34:55.627" v="533" actId="478"/>
        <pc:sldMkLst>
          <pc:docMk/>
          <pc:sldMk cId="637152759" sldId="1641"/>
        </pc:sldMkLst>
        <pc:spChg chg="del">
          <ac:chgData name="Mamitiana Rakotoseheno" userId="13a0773c1a9235f3" providerId="LiveId" clId="{B21DADED-ADC2-48EE-9B93-DC50AA9F4C2C}" dt="2021-01-25T23:34:55.627" v="533" actId="478"/>
          <ac:spMkLst>
            <pc:docMk/>
            <pc:sldMk cId="637152759" sldId="1641"/>
            <ac:spMk id="3" creationId="{2D5399E9-5023-46DD-A0D1-21A971AA5386}"/>
          </ac:spMkLst>
        </pc:spChg>
      </pc:sldChg>
      <pc:sldChg chg="new">
        <pc:chgData name="Mamitiana Rakotoseheno" userId="13a0773c1a9235f3" providerId="LiveId" clId="{B21DADED-ADC2-48EE-9B93-DC50AA9F4C2C}" dt="2021-01-25T23:01:35.607" v="23" actId="680"/>
        <pc:sldMkLst>
          <pc:docMk/>
          <pc:sldMk cId="1141049414" sldId="1644"/>
        </pc:sldMkLst>
      </pc:sldChg>
      <pc:sldChg chg="new">
        <pc:chgData name="Mamitiana Rakotoseheno" userId="13a0773c1a9235f3" providerId="LiveId" clId="{B21DADED-ADC2-48EE-9B93-DC50AA9F4C2C}" dt="2021-01-25T23:04:16.751" v="30" actId="680"/>
        <pc:sldMkLst>
          <pc:docMk/>
          <pc:sldMk cId="2283468731" sldId="1645"/>
        </pc:sldMkLst>
      </pc:sldChg>
      <pc:sldChg chg="new del">
        <pc:chgData name="Mamitiana Rakotoseheno" userId="13a0773c1a9235f3" providerId="LiveId" clId="{B21DADED-ADC2-48EE-9B93-DC50AA9F4C2C}" dt="2021-01-25T23:21:20.036" v="282" actId="47"/>
        <pc:sldMkLst>
          <pc:docMk/>
          <pc:sldMk cId="2995064609" sldId="1646"/>
        </pc:sldMkLst>
      </pc:sldChg>
      <pc:sldChg chg="new">
        <pc:chgData name="Mamitiana Rakotoseheno" userId="13a0773c1a9235f3" providerId="LiveId" clId="{B21DADED-ADC2-48EE-9B93-DC50AA9F4C2C}" dt="2021-01-25T23:07:14.855" v="40" actId="680"/>
        <pc:sldMkLst>
          <pc:docMk/>
          <pc:sldMk cId="774297376" sldId="1647"/>
        </pc:sldMkLst>
      </pc:sldChg>
      <pc:sldChg chg="new">
        <pc:chgData name="Mamitiana Rakotoseheno" userId="13a0773c1a9235f3" providerId="LiveId" clId="{B21DADED-ADC2-48EE-9B93-DC50AA9F4C2C}" dt="2021-01-25T23:08:25.142" v="45" actId="680"/>
        <pc:sldMkLst>
          <pc:docMk/>
          <pc:sldMk cId="3569688148" sldId="1648"/>
        </pc:sldMkLst>
      </pc:sldChg>
      <pc:sldChg chg="new">
        <pc:chgData name="Mamitiana Rakotoseheno" userId="13a0773c1a9235f3" providerId="LiveId" clId="{B21DADED-ADC2-48EE-9B93-DC50AA9F4C2C}" dt="2021-01-25T23:09:25.440" v="50" actId="680"/>
        <pc:sldMkLst>
          <pc:docMk/>
          <pc:sldMk cId="1839676285" sldId="1649"/>
        </pc:sldMkLst>
      </pc:sldChg>
      <pc:sldChg chg="addSp modSp new mod">
        <pc:chgData name="Mamitiana Rakotoseheno" userId="13a0773c1a9235f3" providerId="LiveId" clId="{B21DADED-ADC2-48EE-9B93-DC50AA9F4C2C}" dt="2021-01-25T23:15:58.673" v="138" actId="1036"/>
        <pc:sldMkLst>
          <pc:docMk/>
          <pc:sldMk cId="1112641069" sldId="1650"/>
        </pc:sldMkLst>
        <pc:spChg chg="add mod">
          <ac:chgData name="Mamitiana Rakotoseheno" userId="13a0773c1a9235f3" providerId="LiveId" clId="{B21DADED-ADC2-48EE-9B93-DC50AA9F4C2C}" dt="2021-01-25T23:15:58.673" v="138" actId="1036"/>
          <ac:spMkLst>
            <pc:docMk/>
            <pc:sldMk cId="1112641069" sldId="1650"/>
            <ac:spMk id="2" creationId="{04872B48-1374-4825-8462-B2152851F734}"/>
          </ac:spMkLst>
        </pc:spChg>
      </pc:sldChg>
      <pc:sldChg chg="new del">
        <pc:chgData name="Mamitiana Rakotoseheno" userId="13a0773c1a9235f3" providerId="LiveId" clId="{B21DADED-ADC2-48EE-9B93-DC50AA9F4C2C}" dt="2021-01-26T01:19:14.496" v="544" actId="47"/>
        <pc:sldMkLst>
          <pc:docMk/>
          <pc:sldMk cId="287287941" sldId="1651"/>
        </pc:sldMkLst>
      </pc:sldChg>
      <pc:sldChg chg="new del">
        <pc:chgData name="Mamitiana Rakotoseheno" userId="13a0773c1a9235f3" providerId="LiveId" clId="{B21DADED-ADC2-48EE-9B93-DC50AA9F4C2C}" dt="2021-01-26T01:18:22.183" v="542" actId="47"/>
        <pc:sldMkLst>
          <pc:docMk/>
          <pc:sldMk cId="723187613" sldId="1651"/>
        </pc:sldMkLst>
      </pc:sldChg>
      <pc:sldChg chg="new del">
        <pc:chgData name="Mamitiana Rakotoseheno" userId="13a0773c1a9235f3" providerId="LiveId" clId="{B21DADED-ADC2-48EE-9B93-DC50AA9F4C2C}" dt="2021-01-26T01:19:53.856" v="546" actId="47"/>
        <pc:sldMkLst>
          <pc:docMk/>
          <pc:sldMk cId="1112993374" sldId="1651"/>
        </pc:sldMkLst>
      </pc:sldChg>
      <pc:sldChg chg="new del">
        <pc:chgData name="Mamitiana Rakotoseheno" userId="13a0773c1a9235f3" providerId="LiveId" clId="{B21DADED-ADC2-48EE-9B93-DC50AA9F4C2C}" dt="2021-01-26T01:17:59.539" v="540" actId="47"/>
        <pc:sldMkLst>
          <pc:docMk/>
          <pc:sldMk cId="3098538772" sldId="1651"/>
        </pc:sldMkLst>
      </pc:sldChg>
      <pc:sldMasterChg chg="addSldLayout modSldLayout sldLayoutOrd">
        <pc:chgData name="Mamitiana Rakotoseheno" userId="13a0773c1a9235f3" providerId="LiveId" clId="{B21DADED-ADC2-48EE-9B93-DC50AA9F4C2C}" dt="2021-01-25T23:53:31.988" v="535" actId="1076"/>
        <pc:sldMasterMkLst>
          <pc:docMk/>
          <pc:sldMasterMk cId="2947619689" sldId="2147483684"/>
        </pc:sldMasterMkLst>
        <pc:sldLayoutChg chg="addSp modSp">
          <pc:chgData name="Mamitiana Rakotoseheno" userId="13a0773c1a9235f3" providerId="LiveId" clId="{B21DADED-ADC2-48EE-9B93-DC50AA9F4C2C}" dt="2021-01-25T22:57:40.457" v="0" actId="164"/>
          <pc:sldLayoutMkLst>
            <pc:docMk/>
            <pc:sldMasterMk cId="1680896693" sldId="2147483727"/>
            <pc:sldLayoutMk cId="2046785142" sldId="2147483685"/>
          </pc:sldLayoutMkLst>
          <pc:spChg chg="mod">
            <ac:chgData name="Mamitiana Rakotoseheno" userId="13a0773c1a9235f3" providerId="LiveId" clId="{B21DADED-ADC2-48EE-9B93-DC50AA9F4C2C}" dt="2021-01-25T22:57:40.457" v="0" actId="164"/>
            <ac:spMkLst>
              <pc:docMk/>
              <pc:sldMasterMk cId="1680896693" sldId="2147483727"/>
              <pc:sldLayoutMk cId="2046785142" sldId="2147483685"/>
              <ac:spMk id="20" creationId="{3E757457-EA85-42FA-A801-1463B43D7689}"/>
            </ac:spMkLst>
          </pc:spChg>
          <pc:spChg chg="mod">
            <ac:chgData name="Mamitiana Rakotoseheno" userId="13a0773c1a9235f3" providerId="LiveId" clId="{B21DADED-ADC2-48EE-9B93-DC50AA9F4C2C}" dt="2021-01-25T22:57:40.457" v="0" actId="164"/>
            <ac:spMkLst>
              <pc:docMk/>
              <pc:sldMasterMk cId="1680896693" sldId="2147483727"/>
              <pc:sldLayoutMk cId="2046785142" sldId="2147483685"/>
              <ac:spMk id="21" creationId="{B1265EE8-EBFC-4FC4-83C7-AE2BFDFFFE23}"/>
            </ac:spMkLst>
          </pc:spChg>
          <pc:spChg chg="mod">
            <ac:chgData name="Mamitiana Rakotoseheno" userId="13a0773c1a9235f3" providerId="LiveId" clId="{B21DADED-ADC2-48EE-9B93-DC50AA9F4C2C}" dt="2021-01-25T22:57:40.457" v="0" actId="164"/>
            <ac:spMkLst>
              <pc:docMk/>
              <pc:sldMasterMk cId="1680896693" sldId="2147483727"/>
              <pc:sldLayoutMk cId="2046785142" sldId="2147483685"/>
              <ac:spMk id="22" creationId="{76EC7E85-C01A-45A1-A215-60D16F651FDC}"/>
            </ac:spMkLst>
          </pc:spChg>
          <pc:spChg chg="mod">
            <ac:chgData name="Mamitiana Rakotoseheno" userId="13a0773c1a9235f3" providerId="LiveId" clId="{B21DADED-ADC2-48EE-9B93-DC50AA9F4C2C}" dt="2021-01-25T22:57:40.457" v="0" actId="164"/>
            <ac:spMkLst>
              <pc:docMk/>
              <pc:sldMasterMk cId="1680896693" sldId="2147483727"/>
              <pc:sldLayoutMk cId="2046785142" sldId="2147483685"/>
              <ac:spMk id="23" creationId="{863FDCFC-7224-4BD7-8665-2C7AD54A1510}"/>
            </ac:spMkLst>
          </pc:spChg>
          <pc:spChg chg="mod">
            <ac:chgData name="Mamitiana Rakotoseheno" userId="13a0773c1a9235f3" providerId="LiveId" clId="{B21DADED-ADC2-48EE-9B93-DC50AA9F4C2C}" dt="2021-01-25T22:57:40.457" v="0" actId="164"/>
            <ac:spMkLst>
              <pc:docMk/>
              <pc:sldMasterMk cId="1680896693" sldId="2147483727"/>
              <pc:sldLayoutMk cId="2046785142" sldId="2147483685"/>
              <ac:spMk id="24" creationId="{53E1EF23-529E-4A2A-ABE5-F0276290ED54}"/>
            </ac:spMkLst>
          </pc:spChg>
          <pc:grpChg chg="add mod">
            <ac:chgData name="Mamitiana Rakotoseheno" userId="13a0773c1a9235f3" providerId="LiveId" clId="{B21DADED-ADC2-48EE-9B93-DC50AA9F4C2C}" dt="2021-01-25T22:57:40.457" v="0" actId="164"/>
            <ac:grpSpMkLst>
              <pc:docMk/>
              <pc:sldMasterMk cId="1680896693" sldId="2147483727"/>
              <pc:sldLayoutMk cId="2046785142" sldId="2147483685"/>
              <ac:grpSpMk id="2" creationId="{A151674C-863D-4328-9FCF-8FAC7F350668}"/>
            </ac:grpSpMkLst>
          </pc:grpChg>
          <pc:picChg chg="mod">
            <ac:chgData name="Mamitiana Rakotoseheno" userId="13a0773c1a9235f3" providerId="LiveId" clId="{B21DADED-ADC2-48EE-9B93-DC50AA9F4C2C}" dt="2021-01-25T22:57:40.457" v="0" actId="164"/>
            <ac:picMkLst>
              <pc:docMk/>
              <pc:sldMasterMk cId="1680896693" sldId="2147483727"/>
              <pc:sldLayoutMk cId="2046785142" sldId="2147483685"/>
              <ac:picMk id="18" creationId="{42C89FC7-0E86-46EB-8D2B-9FEE9F8B4352}"/>
            </ac:picMkLst>
          </pc:picChg>
          <pc:picChg chg="mod">
            <ac:chgData name="Mamitiana Rakotoseheno" userId="13a0773c1a9235f3" providerId="LiveId" clId="{B21DADED-ADC2-48EE-9B93-DC50AA9F4C2C}" dt="2021-01-25T22:57:40.457" v="0" actId="164"/>
            <ac:picMkLst>
              <pc:docMk/>
              <pc:sldMasterMk cId="1680896693" sldId="2147483727"/>
              <pc:sldLayoutMk cId="2046785142" sldId="2147483685"/>
              <ac:picMk id="19" creationId="{104F3FB5-6875-47DE-BABB-8E90F4477771}"/>
            </ac:picMkLst>
          </pc:picChg>
        </pc:sldLayoutChg>
        <pc:sldLayoutChg chg="addSp delSp modSp add mod ord modTransition">
          <pc:chgData name="Mamitiana Rakotoseheno" userId="13a0773c1a9235f3" providerId="LiveId" clId="{B21DADED-ADC2-48EE-9B93-DC50AA9F4C2C}" dt="2021-01-25T23:02:47.590" v="26" actId="20578"/>
          <pc:sldLayoutMkLst>
            <pc:docMk/>
            <pc:sldMasterMk cId="2947619689" sldId="2147483684"/>
            <pc:sldLayoutMk cId="2086775830" sldId="2147483697"/>
          </pc:sldLayoutMkLst>
          <pc:spChg chg="del mod">
            <ac:chgData name="Mamitiana Rakotoseheno" userId="13a0773c1a9235f3" providerId="LiveId" clId="{B21DADED-ADC2-48EE-9B93-DC50AA9F4C2C}" dt="2021-01-25T23:01:05.241" v="20" actId="478"/>
            <ac:spMkLst>
              <pc:docMk/>
              <pc:sldMasterMk cId="2947619689" sldId="2147483684"/>
              <pc:sldLayoutMk cId="2086775830" sldId="2147483697"/>
              <ac:spMk id="2" creationId="{00000000-0000-0000-0000-000000000000}"/>
            </ac:spMkLst>
          </pc:spChg>
          <pc:spChg chg="del">
            <ac:chgData name="Mamitiana Rakotoseheno" userId="13a0773c1a9235f3" providerId="LiveId" clId="{B21DADED-ADC2-48EE-9B93-DC50AA9F4C2C}" dt="2021-01-25T23:01:05.241" v="20" actId="478"/>
            <ac:spMkLst>
              <pc:docMk/>
              <pc:sldMasterMk cId="2947619689" sldId="2147483684"/>
              <pc:sldLayoutMk cId="2086775830" sldId="2147483697"/>
              <ac:spMk id="3" creationId="{00000000-0000-0000-0000-000000000000}"/>
            </ac:spMkLst>
          </pc:spChg>
          <pc:spChg chg="del">
            <ac:chgData name="Mamitiana Rakotoseheno" userId="13a0773c1a9235f3" providerId="LiveId" clId="{B21DADED-ADC2-48EE-9B93-DC50AA9F4C2C}" dt="2021-01-25T23:01:05.241" v="20" actId="478"/>
            <ac:spMkLst>
              <pc:docMk/>
              <pc:sldMasterMk cId="2947619689" sldId="2147483684"/>
              <pc:sldLayoutMk cId="2086775830" sldId="2147483697"/>
              <ac:spMk id="4" creationId="{00000000-0000-0000-0000-000000000000}"/>
            </ac:spMkLst>
          </pc:spChg>
          <pc:spChg chg="add mod">
            <ac:chgData name="Mamitiana Rakotoseheno" userId="13a0773c1a9235f3" providerId="LiveId" clId="{B21DADED-ADC2-48EE-9B93-DC50AA9F4C2C}" dt="2021-01-25T23:01:07.571" v="21"/>
            <ac:spMkLst>
              <pc:docMk/>
              <pc:sldMasterMk cId="2947619689" sldId="2147483684"/>
              <pc:sldLayoutMk cId="2086775830" sldId="2147483697"/>
              <ac:spMk id="5" creationId="{F8E38ACC-2EBB-4D11-AF37-D42851908484}"/>
            </ac:spMkLst>
          </pc:spChg>
        </pc:sldLayoutChg>
        <pc:sldLayoutChg chg="addSp delSp modSp add mod modTransition">
          <pc:chgData name="Mamitiana Rakotoseheno" userId="13a0773c1a9235f3" providerId="LiveId" clId="{B21DADED-ADC2-48EE-9B93-DC50AA9F4C2C}" dt="2021-01-25T23:03:43.658" v="29"/>
          <pc:sldLayoutMkLst>
            <pc:docMk/>
            <pc:sldMasterMk cId="2947619689" sldId="2147483684"/>
            <pc:sldLayoutMk cId="2247197800" sldId="2147483698"/>
          </pc:sldLayoutMkLst>
          <pc:spChg chg="add mod">
            <ac:chgData name="Mamitiana Rakotoseheno" userId="13a0773c1a9235f3" providerId="LiveId" clId="{B21DADED-ADC2-48EE-9B93-DC50AA9F4C2C}" dt="2021-01-25T23:03:43.658" v="29"/>
            <ac:spMkLst>
              <pc:docMk/>
              <pc:sldMasterMk cId="2947619689" sldId="2147483684"/>
              <pc:sldLayoutMk cId="2247197800" sldId="2147483698"/>
              <ac:spMk id="3" creationId="{D75A0C96-C0AC-465B-9733-40E56BCAC910}"/>
            </ac:spMkLst>
          </pc:spChg>
          <pc:spChg chg="add mod">
            <ac:chgData name="Mamitiana Rakotoseheno" userId="13a0773c1a9235f3" providerId="LiveId" clId="{B21DADED-ADC2-48EE-9B93-DC50AA9F4C2C}" dt="2021-01-25T23:03:43.658" v="29"/>
            <ac:spMkLst>
              <pc:docMk/>
              <pc:sldMasterMk cId="2947619689" sldId="2147483684"/>
              <pc:sldLayoutMk cId="2247197800" sldId="2147483698"/>
              <ac:spMk id="4" creationId="{15A7B2B8-6FB2-4760-8076-82D560E8DA6E}"/>
            </ac:spMkLst>
          </pc:spChg>
          <pc:spChg chg="del">
            <ac:chgData name="Mamitiana Rakotoseheno" userId="13a0773c1a9235f3" providerId="LiveId" clId="{B21DADED-ADC2-48EE-9B93-DC50AA9F4C2C}" dt="2021-01-25T23:03:42.812" v="28" actId="478"/>
            <ac:spMkLst>
              <pc:docMk/>
              <pc:sldMasterMk cId="2947619689" sldId="2147483684"/>
              <pc:sldLayoutMk cId="2247197800" sldId="2147483698"/>
              <ac:spMk id="5" creationId="{F8E38ACC-2EBB-4D11-AF37-D42851908484}"/>
            </ac:spMkLst>
          </pc:spChg>
        </pc:sldLayoutChg>
        <pc:sldLayoutChg chg="addSp delSp modSp add mod modTransition">
          <pc:chgData name="Mamitiana Rakotoseheno" userId="13a0773c1a9235f3" providerId="LiveId" clId="{B21DADED-ADC2-48EE-9B93-DC50AA9F4C2C}" dt="2021-01-25T23:21:12.110" v="281"/>
          <pc:sldLayoutMkLst>
            <pc:docMk/>
            <pc:sldMasterMk cId="2947619689" sldId="2147483684"/>
            <pc:sldLayoutMk cId="2289719042" sldId="2147483699"/>
          </pc:sldLayoutMkLst>
          <pc:spChg chg="del">
            <ac:chgData name="Mamitiana Rakotoseheno" userId="13a0773c1a9235f3" providerId="LiveId" clId="{B21DADED-ADC2-48EE-9B93-DC50AA9F4C2C}" dt="2021-01-25T23:06:01.113" v="33" actId="478"/>
            <ac:spMkLst>
              <pc:docMk/>
              <pc:sldMasterMk cId="2947619689" sldId="2147483684"/>
              <pc:sldLayoutMk cId="2289719042" sldId="2147483699"/>
              <ac:spMk id="3" creationId="{D75A0C96-C0AC-465B-9733-40E56BCAC910}"/>
            </ac:spMkLst>
          </pc:spChg>
          <pc:spChg chg="del">
            <ac:chgData name="Mamitiana Rakotoseheno" userId="13a0773c1a9235f3" providerId="LiveId" clId="{B21DADED-ADC2-48EE-9B93-DC50AA9F4C2C}" dt="2021-01-25T23:06:01.113" v="33" actId="478"/>
            <ac:spMkLst>
              <pc:docMk/>
              <pc:sldMasterMk cId="2947619689" sldId="2147483684"/>
              <pc:sldLayoutMk cId="2289719042" sldId="2147483699"/>
              <ac:spMk id="4" creationId="{15A7B2B8-6FB2-4760-8076-82D560E8DA6E}"/>
            </ac:spMkLst>
          </pc:spChg>
          <pc:spChg chg="add mod">
            <ac:chgData name="Mamitiana Rakotoseheno" userId="13a0773c1a9235f3" providerId="LiveId" clId="{B21DADED-ADC2-48EE-9B93-DC50AA9F4C2C}" dt="2021-01-25T23:20:50.559" v="279" actId="1035"/>
            <ac:spMkLst>
              <pc:docMk/>
              <pc:sldMasterMk cId="2947619689" sldId="2147483684"/>
              <pc:sldLayoutMk cId="2289719042" sldId="2147483699"/>
              <ac:spMk id="5" creationId="{106EF3ED-2E3B-4199-84BA-816AF9A10620}"/>
            </ac:spMkLst>
          </pc:spChg>
          <pc:spChg chg="add del mod">
            <ac:chgData name="Mamitiana Rakotoseheno" userId="13a0773c1a9235f3" providerId="LiveId" clId="{B21DADED-ADC2-48EE-9B93-DC50AA9F4C2C}" dt="2021-01-25T23:21:12.110" v="281"/>
            <ac:spMkLst>
              <pc:docMk/>
              <pc:sldMasterMk cId="2947619689" sldId="2147483684"/>
              <pc:sldLayoutMk cId="2289719042" sldId="2147483699"/>
              <ac:spMk id="6" creationId="{C2F83A61-58AD-4C36-AA6E-309C99547E86}"/>
            </ac:spMkLst>
          </pc:spChg>
        </pc:sldLayoutChg>
        <pc:sldLayoutChg chg="addSp delSp modSp add mod modTransition">
          <pc:chgData name="Mamitiana Rakotoseheno" userId="13a0773c1a9235f3" providerId="LiveId" clId="{B21DADED-ADC2-48EE-9B93-DC50AA9F4C2C}" dt="2021-01-25T23:07:01.815" v="39"/>
          <pc:sldLayoutMkLst>
            <pc:docMk/>
            <pc:sldMasterMk cId="2947619689" sldId="2147483684"/>
            <pc:sldLayoutMk cId="3374165891" sldId="2147483700"/>
          </pc:sldLayoutMkLst>
          <pc:spChg chg="add mod">
            <ac:chgData name="Mamitiana Rakotoseheno" userId="13a0773c1a9235f3" providerId="LiveId" clId="{B21DADED-ADC2-48EE-9B93-DC50AA9F4C2C}" dt="2021-01-25T23:07:01.815" v="39"/>
            <ac:spMkLst>
              <pc:docMk/>
              <pc:sldMasterMk cId="2947619689" sldId="2147483684"/>
              <pc:sldLayoutMk cId="3374165891" sldId="2147483700"/>
              <ac:spMk id="3" creationId="{A36C9A46-85CD-4A90-BB51-A8EFD7CD67AB}"/>
            </ac:spMkLst>
          </pc:spChg>
          <pc:spChg chg="add mod">
            <ac:chgData name="Mamitiana Rakotoseheno" userId="13a0773c1a9235f3" providerId="LiveId" clId="{B21DADED-ADC2-48EE-9B93-DC50AA9F4C2C}" dt="2021-01-25T23:07:01.815" v="39"/>
            <ac:spMkLst>
              <pc:docMk/>
              <pc:sldMasterMk cId="2947619689" sldId="2147483684"/>
              <pc:sldLayoutMk cId="3374165891" sldId="2147483700"/>
              <ac:spMk id="4" creationId="{DFD080CE-2235-4414-96CC-BAF92EE62D06}"/>
            </ac:spMkLst>
          </pc:spChg>
          <pc:spChg chg="del">
            <ac:chgData name="Mamitiana Rakotoseheno" userId="13a0773c1a9235f3" providerId="LiveId" clId="{B21DADED-ADC2-48EE-9B93-DC50AA9F4C2C}" dt="2021-01-25T23:07:00.662" v="38" actId="478"/>
            <ac:spMkLst>
              <pc:docMk/>
              <pc:sldMasterMk cId="2947619689" sldId="2147483684"/>
              <pc:sldLayoutMk cId="3374165891" sldId="2147483700"/>
              <ac:spMk id="5" creationId="{106EF3ED-2E3B-4199-84BA-816AF9A10620}"/>
            </ac:spMkLst>
          </pc:spChg>
        </pc:sldLayoutChg>
        <pc:sldLayoutChg chg="addSp delSp modSp add mod modTransition">
          <pc:chgData name="Mamitiana Rakotoseheno" userId="13a0773c1a9235f3" providerId="LiveId" clId="{B21DADED-ADC2-48EE-9B93-DC50AA9F4C2C}" dt="2021-01-25T23:08:10.518" v="44"/>
          <pc:sldLayoutMkLst>
            <pc:docMk/>
            <pc:sldMasterMk cId="2947619689" sldId="2147483684"/>
            <pc:sldLayoutMk cId="1573834898" sldId="2147483701"/>
          </pc:sldLayoutMkLst>
          <pc:spChg chg="del">
            <ac:chgData name="Mamitiana Rakotoseheno" userId="13a0773c1a9235f3" providerId="LiveId" clId="{B21DADED-ADC2-48EE-9B93-DC50AA9F4C2C}" dt="2021-01-25T23:08:09.720" v="43" actId="478"/>
            <ac:spMkLst>
              <pc:docMk/>
              <pc:sldMasterMk cId="2947619689" sldId="2147483684"/>
              <pc:sldLayoutMk cId="1573834898" sldId="2147483701"/>
              <ac:spMk id="3" creationId="{A36C9A46-85CD-4A90-BB51-A8EFD7CD67AB}"/>
            </ac:spMkLst>
          </pc:spChg>
          <pc:spChg chg="del">
            <ac:chgData name="Mamitiana Rakotoseheno" userId="13a0773c1a9235f3" providerId="LiveId" clId="{B21DADED-ADC2-48EE-9B93-DC50AA9F4C2C}" dt="2021-01-25T23:08:09.720" v="43" actId="478"/>
            <ac:spMkLst>
              <pc:docMk/>
              <pc:sldMasterMk cId="2947619689" sldId="2147483684"/>
              <pc:sldLayoutMk cId="1573834898" sldId="2147483701"/>
              <ac:spMk id="4" creationId="{DFD080CE-2235-4414-96CC-BAF92EE62D06}"/>
            </ac:spMkLst>
          </pc:spChg>
          <pc:spChg chg="add mod">
            <ac:chgData name="Mamitiana Rakotoseheno" userId="13a0773c1a9235f3" providerId="LiveId" clId="{B21DADED-ADC2-48EE-9B93-DC50AA9F4C2C}" dt="2021-01-25T23:08:10.518" v="44"/>
            <ac:spMkLst>
              <pc:docMk/>
              <pc:sldMasterMk cId="2947619689" sldId="2147483684"/>
              <pc:sldLayoutMk cId="1573834898" sldId="2147483701"/>
              <ac:spMk id="5" creationId="{4D277598-3261-44F7-9482-5E195BAF8A61}"/>
            </ac:spMkLst>
          </pc:spChg>
        </pc:sldLayoutChg>
        <pc:sldLayoutChg chg="addSp delSp modSp add mod modTransition">
          <pc:chgData name="Mamitiana Rakotoseheno" userId="13a0773c1a9235f3" providerId="LiveId" clId="{B21DADED-ADC2-48EE-9B93-DC50AA9F4C2C}" dt="2021-01-25T23:09:11.052" v="49"/>
          <pc:sldLayoutMkLst>
            <pc:docMk/>
            <pc:sldMasterMk cId="2947619689" sldId="2147483684"/>
            <pc:sldLayoutMk cId="4161738358" sldId="2147483702"/>
          </pc:sldLayoutMkLst>
          <pc:spChg chg="add mod">
            <ac:chgData name="Mamitiana Rakotoseheno" userId="13a0773c1a9235f3" providerId="LiveId" clId="{B21DADED-ADC2-48EE-9B93-DC50AA9F4C2C}" dt="2021-01-25T23:09:11.052" v="49"/>
            <ac:spMkLst>
              <pc:docMk/>
              <pc:sldMasterMk cId="2947619689" sldId="2147483684"/>
              <pc:sldLayoutMk cId="4161738358" sldId="2147483702"/>
              <ac:spMk id="3" creationId="{09454427-1097-4D6E-9550-C323FBD4B8DD}"/>
            </ac:spMkLst>
          </pc:spChg>
          <pc:spChg chg="del">
            <ac:chgData name="Mamitiana Rakotoseheno" userId="13a0773c1a9235f3" providerId="LiveId" clId="{B21DADED-ADC2-48EE-9B93-DC50AA9F4C2C}" dt="2021-01-25T23:09:10.430" v="48" actId="478"/>
            <ac:spMkLst>
              <pc:docMk/>
              <pc:sldMasterMk cId="2947619689" sldId="2147483684"/>
              <pc:sldLayoutMk cId="4161738358" sldId="2147483702"/>
              <ac:spMk id="5" creationId="{4D277598-3261-44F7-9482-5E195BAF8A61}"/>
            </ac:spMkLst>
          </pc:spChg>
        </pc:sldLayoutChg>
        <pc:sldLayoutChg chg="addSp delSp modSp add mod modTransition">
          <pc:chgData name="Mamitiana Rakotoseheno" userId="13a0773c1a9235f3" providerId="LiveId" clId="{B21DADED-ADC2-48EE-9B93-DC50AA9F4C2C}" dt="2021-01-25T23:10:55.293" v="56"/>
          <pc:sldLayoutMkLst>
            <pc:docMk/>
            <pc:sldMasterMk cId="2947619689" sldId="2147483684"/>
            <pc:sldLayoutMk cId="2249791714" sldId="2147483703"/>
          </pc:sldLayoutMkLst>
          <pc:spChg chg="del">
            <ac:chgData name="Mamitiana Rakotoseheno" userId="13a0773c1a9235f3" providerId="LiveId" clId="{B21DADED-ADC2-48EE-9B93-DC50AA9F4C2C}" dt="2021-01-25T23:10:54.375" v="55" actId="478"/>
            <ac:spMkLst>
              <pc:docMk/>
              <pc:sldMasterMk cId="2947619689" sldId="2147483684"/>
              <pc:sldLayoutMk cId="2249791714" sldId="2147483703"/>
              <ac:spMk id="3" creationId="{09454427-1097-4D6E-9550-C323FBD4B8DD}"/>
            </ac:spMkLst>
          </pc:spChg>
          <pc:spChg chg="add mod">
            <ac:chgData name="Mamitiana Rakotoseheno" userId="13a0773c1a9235f3" providerId="LiveId" clId="{B21DADED-ADC2-48EE-9B93-DC50AA9F4C2C}" dt="2021-01-25T23:10:55.293" v="56"/>
            <ac:spMkLst>
              <pc:docMk/>
              <pc:sldMasterMk cId="2947619689" sldId="2147483684"/>
              <pc:sldLayoutMk cId="2249791714" sldId="2147483703"/>
              <ac:spMk id="4" creationId="{091384B1-38F7-4A2C-A347-78E6B5199D69}"/>
            </ac:spMkLst>
          </pc:spChg>
        </pc:sldLayoutChg>
        <pc:sldLayoutChg chg="addSp delSp modSp add mod modTransition">
          <pc:chgData name="Mamitiana Rakotoseheno" userId="13a0773c1a9235f3" providerId="LiveId" clId="{B21DADED-ADC2-48EE-9B93-DC50AA9F4C2C}" dt="2021-01-25T23:18:28.770" v="177" actId="1036"/>
          <pc:sldLayoutMkLst>
            <pc:docMk/>
            <pc:sldMasterMk cId="2947619689" sldId="2147483684"/>
            <pc:sldLayoutMk cId="1872612099" sldId="2147483704"/>
          </pc:sldLayoutMkLst>
          <pc:spChg chg="add mod">
            <ac:chgData name="Mamitiana Rakotoseheno" userId="13a0773c1a9235f3" providerId="LiveId" clId="{B21DADED-ADC2-48EE-9B93-DC50AA9F4C2C}" dt="2021-01-25T23:18:28.770" v="177" actId="1036"/>
            <ac:spMkLst>
              <pc:docMk/>
              <pc:sldMasterMk cId="2947619689" sldId="2147483684"/>
              <pc:sldLayoutMk cId="1872612099" sldId="2147483704"/>
              <ac:spMk id="3" creationId="{0B1C4CC5-A745-4565-A5F2-613ABE4EB4F1}"/>
            </ac:spMkLst>
          </pc:spChg>
          <pc:spChg chg="del">
            <ac:chgData name="Mamitiana Rakotoseheno" userId="13a0773c1a9235f3" providerId="LiveId" clId="{B21DADED-ADC2-48EE-9B93-DC50AA9F4C2C}" dt="2021-01-25T23:11:35.266" v="58" actId="478"/>
            <ac:spMkLst>
              <pc:docMk/>
              <pc:sldMasterMk cId="2947619689" sldId="2147483684"/>
              <pc:sldLayoutMk cId="1872612099" sldId="2147483704"/>
              <ac:spMk id="4" creationId="{091384B1-38F7-4A2C-A347-78E6B5199D69}"/>
            </ac:spMkLst>
          </pc:spChg>
        </pc:sldLayoutChg>
        <pc:sldLayoutChg chg="addSp delSp modSp add mod modTransition">
          <pc:chgData name="Mamitiana Rakotoseheno" userId="13a0773c1a9235f3" providerId="LiveId" clId="{B21DADED-ADC2-48EE-9B93-DC50AA9F4C2C}" dt="2021-01-25T23:53:31.988" v="535" actId="1076"/>
          <pc:sldLayoutMkLst>
            <pc:docMk/>
            <pc:sldMasterMk cId="2947619689" sldId="2147483684"/>
            <pc:sldLayoutMk cId="1752800640" sldId="2147483705"/>
          </pc:sldLayoutMkLst>
          <pc:spChg chg="del">
            <ac:chgData name="Mamitiana Rakotoseheno" userId="13a0773c1a9235f3" providerId="LiveId" clId="{B21DADED-ADC2-48EE-9B93-DC50AA9F4C2C}" dt="2021-01-25T23:14:37.343" v="61" actId="478"/>
            <ac:spMkLst>
              <pc:docMk/>
              <pc:sldMasterMk cId="2947619689" sldId="2147483684"/>
              <pc:sldLayoutMk cId="1752800640" sldId="2147483705"/>
              <ac:spMk id="3" creationId="{0B1C4CC5-A745-4565-A5F2-613ABE4EB4F1}"/>
            </ac:spMkLst>
          </pc:spChg>
          <pc:spChg chg="add mod">
            <ac:chgData name="Mamitiana Rakotoseheno" userId="13a0773c1a9235f3" providerId="LiveId" clId="{B21DADED-ADC2-48EE-9B93-DC50AA9F4C2C}" dt="2021-01-25T23:53:31.988" v="535" actId="1076"/>
            <ac:spMkLst>
              <pc:docMk/>
              <pc:sldMasterMk cId="2947619689" sldId="2147483684"/>
              <pc:sldLayoutMk cId="1752800640" sldId="2147483705"/>
              <ac:spMk id="4" creationId="{5D4A6637-06EA-411A-8228-32F124DFE0E8}"/>
            </ac:spMkLst>
          </pc:spChg>
        </pc:sldLayoutChg>
        <pc:sldLayoutChg chg="addSp delSp modSp add mod modTransition">
          <pc:chgData name="Mamitiana Rakotoseheno" userId="13a0773c1a9235f3" providerId="LiveId" clId="{B21DADED-ADC2-48EE-9B93-DC50AA9F4C2C}" dt="2021-01-25T23:24:56.476" v="326"/>
          <pc:sldLayoutMkLst>
            <pc:docMk/>
            <pc:sldMasterMk cId="2947619689" sldId="2147483684"/>
            <pc:sldLayoutMk cId="2780583103" sldId="2147483706"/>
          </pc:sldLayoutMkLst>
          <pc:spChg chg="add mod">
            <ac:chgData name="Mamitiana Rakotoseheno" userId="13a0773c1a9235f3" providerId="LiveId" clId="{B21DADED-ADC2-48EE-9B93-DC50AA9F4C2C}" dt="2021-01-25T23:24:56.476" v="326"/>
            <ac:spMkLst>
              <pc:docMk/>
              <pc:sldMasterMk cId="2947619689" sldId="2147483684"/>
              <pc:sldLayoutMk cId="2780583103" sldId="2147483706"/>
              <ac:spMk id="3" creationId="{167F50B1-0DDD-4601-9963-35770C1D9682}"/>
            </ac:spMkLst>
          </pc:spChg>
          <pc:spChg chg="del">
            <ac:chgData name="Mamitiana Rakotoseheno" userId="13a0773c1a9235f3" providerId="LiveId" clId="{B21DADED-ADC2-48EE-9B93-DC50AA9F4C2C}" dt="2021-01-25T23:24:55.314" v="325" actId="478"/>
            <ac:spMkLst>
              <pc:docMk/>
              <pc:sldMasterMk cId="2947619689" sldId="2147483684"/>
              <pc:sldLayoutMk cId="2780583103" sldId="2147483706"/>
              <ac:spMk id="4" creationId="{5D4A6637-06EA-411A-8228-32F124DFE0E8}"/>
            </ac:spMkLst>
          </pc:spChg>
          <pc:spChg chg="add mod">
            <ac:chgData name="Mamitiana Rakotoseheno" userId="13a0773c1a9235f3" providerId="LiveId" clId="{B21DADED-ADC2-48EE-9B93-DC50AA9F4C2C}" dt="2021-01-25T23:24:56.476" v="326"/>
            <ac:spMkLst>
              <pc:docMk/>
              <pc:sldMasterMk cId="2947619689" sldId="2147483684"/>
              <pc:sldLayoutMk cId="2780583103" sldId="2147483706"/>
              <ac:spMk id="5" creationId="{2881B1F3-EE6F-492C-B076-DA673422728E}"/>
            </ac:spMkLst>
          </pc:spChg>
          <pc:spChg chg="add mod">
            <ac:chgData name="Mamitiana Rakotoseheno" userId="13a0773c1a9235f3" providerId="LiveId" clId="{B21DADED-ADC2-48EE-9B93-DC50AA9F4C2C}" dt="2021-01-25T23:24:56.476" v="326"/>
            <ac:spMkLst>
              <pc:docMk/>
              <pc:sldMasterMk cId="2947619689" sldId="2147483684"/>
              <pc:sldLayoutMk cId="2780583103" sldId="2147483706"/>
              <ac:spMk id="6" creationId="{75AAA2B3-D5D0-4146-ACA0-ACBA208392BA}"/>
            </ac:spMkLst>
          </pc:spChg>
        </pc:sldLayoutChg>
        <pc:sldLayoutChg chg="addSp delSp modSp add mod modTransition">
          <pc:chgData name="Mamitiana Rakotoseheno" userId="13a0773c1a9235f3" providerId="LiveId" clId="{B21DADED-ADC2-48EE-9B93-DC50AA9F4C2C}" dt="2021-01-25T23:25:51.479" v="331"/>
          <pc:sldLayoutMkLst>
            <pc:docMk/>
            <pc:sldMasterMk cId="2947619689" sldId="2147483684"/>
            <pc:sldLayoutMk cId="3953069145" sldId="2147483707"/>
          </pc:sldLayoutMkLst>
          <pc:spChg chg="del">
            <ac:chgData name="Mamitiana Rakotoseheno" userId="13a0773c1a9235f3" providerId="LiveId" clId="{B21DADED-ADC2-48EE-9B93-DC50AA9F4C2C}" dt="2021-01-25T23:25:50.544" v="330" actId="478"/>
            <ac:spMkLst>
              <pc:docMk/>
              <pc:sldMasterMk cId="2947619689" sldId="2147483684"/>
              <pc:sldLayoutMk cId="3953069145" sldId="2147483707"/>
              <ac:spMk id="3" creationId="{167F50B1-0DDD-4601-9963-35770C1D9682}"/>
            </ac:spMkLst>
          </pc:spChg>
          <pc:spChg chg="del">
            <ac:chgData name="Mamitiana Rakotoseheno" userId="13a0773c1a9235f3" providerId="LiveId" clId="{B21DADED-ADC2-48EE-9B93-DC50AA9F4C2C}" dt="2021-01-25T23:25:50.544" v="330" actId="478"/>
            <ac:spMkLst>
              <pc:docMk/>
              <pc:sldMasterMk cId="2947619689" sldId="2147483684"/>
              <pc:sldLayoutMk cId="3953069145" sldId="2147483707"/>
              <ac:spMk id="5" creationId="{2881B1F3-EE6F-492C-B076-DA673422728E}"/>
            </ac:spMkLst>
          </pc:spChg>
          <pc:spChg chg="del">
            <ac:chgData name="Mamitiana Rakotoseheno" userId="13a0773c1a9235f3" providerId="LiveId" clId="{B21DADED-ADC2-48EE-9B93-DC50AA9F4C2C}" dt="2021-01-25T23:25:50.544" v="330" actId="478"/>
            <ac:spMkLst>
              <pc:docMk/>
              <pc:sldMasterMk cId="2947619689" sldId="2147483684"/>
              <pc:sldLayoutMk cId="3953069145" sldId="2147483707"/>
              <ac:spMk id="6" creationId="{75AAA2B3-D5D0-4146-ACA0-ACBA208392BA}"/>
            </ac:spMkLst>
          </pc:spChg>
          <pc:spChg chg="add mod">
            <ac:chgData name="Mamitiana Rakotoseheno" userId="13a0773c1a9235f3" providerId="LiveId" clId="{B21DADED-ADC2-48EE-9B93-DC50AA9F4C2C}" dt="2021-01-25T23:25:51.479" v="331"/>
            <ac:spMkLst>
              <pc:docMk/>
              <pc:sldMasterMk cId="2947619689" sldId="2147483684"/>
              <pc:sldLayoutMk cId="3953069145" sldId="2147483707"/>
              <ac:spMk id="7" creationId="{22B0200E-1222-4E30-B5F5-891AFABF5CDD}"/>
            </ac:spMkLst>
          </pc:spChg>
        </pc:sldLayoutChg>
        <pc:sldLayoutChg chg="addSp delSp modSp add mod modTransition">
          <pc:chgData name="Mamitiana Rakotoseheno" userId="13a0773c1a9235f3" providerId="LiveId" clId="{B21DADED-ADC2-48EE-9B93-DC50AA9F4C2C}" dt="2021-01-25T23:26:46.897" v="336"/>
          <pc:sldLayoutMkLst>
            <pc:docMk/>
            <pc:sldMasterMk cId="2947619689" sldId="2147483684"/>
            <pc:sldLayoutMk cId="2164172352" sldId="2147483708"/>
          </pc:sldLayoutMkLst>
          <pc:spChg chg="add mod">
            <ac:chgData name="Mamitiana Rakotoseheno" userId="13a0773c1a9235f3" providerId="LiveId" clId="{B21DADED-ADC2-48EE-9B93-DC50AA9F4C2C}" dt="2021-01-25T23:26:46.897" v="336"/>
            <ac:spMkLst>
              <pc:docMk/>
              <pc:sldMasterMk cId="2947619689" sldId="2147483684"/>
              <pc:sldLayoutMk cId="2164172352" sldId="2147483708"/>
              <ac:spMk id="3" creationId="{969EFD60-D29C-4212-94BF-C2C30EA1380B}"/>
            </ac:spMkLst>
          </pc:spChg>
          <pc:spChg chg="del">
            <ac:chgData name="Mamitiana Rakotoseheno" userId="13a0773c1a9235f3" providerId="LiveId" clId="{B21DADED-ADC2-48EE-9B93-DC50AA9F4C2C}" dt="2021-01-25T23:26:41.601" v="335" actId="478"/>
            <ac:spMkLst>
              <pc:docMk/>
              <pc:sldMasterMk cId="2947619689" sldId="2147483684"/>
              <pc:sldLayoutMk cId="2164172352" sldId="2147483708"/>
              <ac:spMk id="7" creationId="{22B0200E-1222-4E30-B5F5-891AFABF5CDD}"/>
            </ac:spMkLst>
          </pc:spChg>
        </pc:sldLayoutChg>
        <pc:sldLayoutChg chg="addSp delSp add mod modTransition">
          <pc:chgData name="Mamitiana Rakotoseheno" userId="13a0773c1a9235f3" providerId="LiveId" clId="{B21DADED-ADC2-48EE-9B93-DC50AA9F4C2C}" dt="2021-01-25T23:28:22.840" v="343" actId="478"/>
          <pc:sldLayoutMkLst>
            <pc:docMk/>
            <pc:sldMasterMk cId="2947619689" sldId="2147483684"/>
            <pc:sldLayoutMk cId="4085292124" sldId="2147483709"/>
          </pc:sldLayoutMkLst>
          <pc:spChg chg="add del">
            <ac:chgData name="Mamitiana Rakotoseheno" userId="13a0773c1a9235f3" providerId="LiveId" clId="{B21DADED-ADC2-48EE-9B93-DC50AA9F4C2C}" dt="2021-01-25T23:28:22.840" v="343" actId="478"/>
            <ac:spMkLst>
              <pc:docMk/>
              <pc:sldMasterMk cId="2947619689" sldId="2147483684"/>
              <pc:sldLayoutMk cId="4085292124" sldId="2147483709"/>
              <ac:spMk id="3" creationId="{969EFD60-D29C-4212-94BF-C2C30EA1380B}"/>
            </ac:spMkLst>
          </pc:spChg>
        </pc:sldLayoutChg>
        <pc:sldLayoutChg chg="addSp delSp modSp add mod modTransition">
          <pc:chgData name="Mamitiana Rakotoseheno" userId="13a0773c1a9235f3" providerId="LiveId" clId="{B21DADED-ADC2-48EE-9B93-DC50AA9F4C2C}" dt="2021-01-25T23:31:15.016" v="487" actId="1036"/>
          <pc:sldLayoutMkLst>
            <pc:docMk/>
            <pc:sldMasterMk cId="2947619689" sldId="2147483684"/>
            <pc:sldLayoutMk cId="1487923013" sldId="2147483710"/>
          </pc:sldLayoutMkLst>
          <pc:spChg chg="del">
            <ac:chgData name="Mamitiana Rakotoseheno" userId="13a0773c1a9235f3" providerId="LiveId" clId="{B21DADED-ADC2-48EE-9B93-DC50AA9F4C2C}" dt="2021-01-25T23:28:32.599" v="345" actId="478"/>
            <ac:spMkLst>
              <pc:docMk/>
              <pc:sldMasterMk cId="2947619689" sldId="2147483684"/>
              <pc:sldLayoutMk cId="1487923013" sldId="2147483710"/>
              <ac:spMk id="3" creationId="{969EFD60-D29C-4212-94BF-C2C30EA1380B}"/>
            </ac:spMkLst>
          </pc:spChg>
          <pc:spChg chg="add mod">
            <ac:chgData name="Mamitiana Rakotoseheno" userId="13a0773c1a9235f3" providerId="LiveId" clId="{B21DADED-ADC2-48EE-9B93-DC50AA9F4C2C}" dt="2021-01-25T23:30:33.590" v="471" actId="552"/>
            <ac:spMkLst>
              <pc:docMk/>
              <pc:sldMasterMk cId="2947619689" sldId="2147483684"/>
              <pc:sldLayoutMk cId="1487923013" sldId="2147483710"/>
              <ac:spMk id="4" creationId="{A25A2D27-2520-4DF7-8803-620EF9FFC3B9}"/>
            </ac:spMkLst>
          </pc:spChg>
          <pc:spChg chg="add mod">
            <ac:chgData name="Mamitiana Rakotoseheno" userId="13a0773c1a9235f3" providerId="LiveId" clId="{B21DADED-ADC2-48EE-9B93-DC50AA9F4C2C}" dt="2021-01-25T23:31:15.016" v="487" actId="1036"/>
            <ac:spMkLst>
              <pc:docMk/>
              <pc:sldMasterMk cId="2947619689" sldId="2147483684"/>
              <pc:sldLayoutMk cId="1487923013" sldId="2147483710"/>
              <ac:spMk id="5" creationId="{57FC341F-3DC9-47AE-B34F-C91256E4789A}"/>
            </ac:spMkLst>
          </pc:spChg>
        </pc:sldLayoutChg>
        <pc:sldLayoutChg chg="addSp delSp modSp add mod ord modTransition">
          <pc:chgData name="Mamitiana Rakotoseheno" userId="13a0773c1a9235f3" providerId="LiveId" clId="{B21DADED-ADC2-48EE-9B93-DC50AA9F4C2C}" dt="2021-01-25T23:34:14.426" v="506"/>
          <pc:sldLayoutMkLst>
            <pc:docMk/>
            <pc:sldMasterMk cId="2947619689" sldId="2147483684"/>
            <pc:sldLayoutMk cId="2446306354" sldId="2147483711"/>
          </pc:sldLayoutMkLst>
          <pc:spChg chg="del">
            <ac:chgData name="Mamitiana Rakotoseheno" userId="13a0773c1a9235f3" providerId="LiveId" clId="{B21DADED-ADC2-48EE-9B93-DC50AA9F4C2C}" dt="2021-01-25T23:34:13.422" v="505" actId="478"/>
            <ac:spMkLst>
              <pc:docMk/>
              <pc:sldMasterMk cId="2947619689" sldId="2147483684"/>
              <pc:sldLayoutMk cId="2446306354" sldId="2147483711"/>
              <ac:spMk id="4" creationId="{A25A2D27-2520-4DF7-8803-620EF9FFC3B9}"/>
            </ac:spMkLst>
          </pc:spChg>
          <pc:spChg chg="del">
            <ac:chgData name="Mamitiana Rakotoseheno" userId="13a0773c1a9235f3" providerId="LiveId" clId="{B21DADED-ADC2-48EE-9B93-DC50AA9F4C2C}" dt="2021-01-25T23:34:09.299" v="504" actId="478"/>
            <ac:spMkLst>
              <pc:docMk/>
              <pc:sldMasterMk cId="2947619689" sldId="2147483684"/>
              <pc:sldLayoutMk cId="2446306354" sldId="2147483711"/>
              <ac:spMk id="5" creationId="{57FC341F-3DC9-47AE-B34F-C91256E4789A}"/>
            </ac:spMkLst>
          </pc:spChg>
          <pc:spChg chg="add mod">
            <ac:chgData name="Mamitiana Rakotoseheno" userId="13a0773c1a9235f3" providerId="LiveId" clId="{B21DADED-ADC2-48EE-9B93-DC50AA9F4C2C}" dt="2021-01-25T23:34:14.426" v="506"/>
            <ac:spMkLst>
              <pc:docMk/>
              <pc:sldMasterMk cId="2947619689" sldId="2147483684"/>
              <pc:sldLayoutMk cId="2446306354" sldId="2147483711"/>
              <ac:spMk id="6" creationId="{C0E7CC9F-A87F-4B4B-A67E-18DF35543403}"/>
            </ac:spMkLst>
          </pc:spChg>
        </pc:sldLayoutChg>
        <pc:sldLayoutChg chg="modSp add mod modTransition">
          <pc:chgData name="Mamitiana Rakotoseheno" userId="13a0773c1a9235f3" providerId="LiveId" clId="{B21DADED-ADC2-48EE-9B93-DC50AA9F4C2C}" dt="2021-01-25T23:34:35.515" v="531" actId="6549"/>
          <pc:sldLayoutMkLst>
            <pc:docMk/>
            <pc:sldMasterMk cId="2947619689" sldId="2147483684"/>
            <pc:sldLayoutMk cId="1548794864" sldId="2147483712"/>
          </pc:sldLayoutMkLst>
          <pc:spChg chg="mod">
            <ac:chgData name="Mamitiana Rakotoseheno" userId="13a0773c1a9235f3" providerId="LiveId" clId="{B21DADED-ADC2-48EE-9B93-DC50AA9F4C2C}" dt="2021-01-25T23:34:35.515" v="531" actId="6549"/>
            <ac:spMkLst>
              <pc:docMk/>
              <pc:sldMasterMk cId="2947619689" sldId="2147483684"/>
              <pc:sldLayoutMk cId="1548794864" sldId="2147483712"/>
              <ac:spMk id="6" creationId="{C0E7CC9F-A87F-4B4B-A67E-18DF35543403}"/>
            </ac:spMkLst>
          </pc:spChg>
        </pc:sldLayoutChg>
      </pc:sldMasterChg>
    </pc:docChg>
  </pc:docChgLst>
  <pc:docChgLst>
    <pc:chgData name="Mamitiana Rakotoseheno" userId="13a0773c1a9235f3" providerId="LiveId" clId="{35D6C1EB-A236-4E2F-A9F9-D168712053C2}"/>
    <pc:docChg chg="undo custSel modMainMaster">
      <pc:chgData name="Mamitiana Rakotoseheno" userId="13a0773c1a9235f3" providerId="LiveId" clId="{35D6C1EB-A236-4E2F-A9F9-D168712053C2}" dt="2021-11-16T03:07:34.548" v="13" actId="20577"/>
      <pc:docMkLst>
        <pc:docMk/>
      </pc:docMkLst>
      <pc:sldMasterChg chg="modSldLayout">
        <pc:chgData name="Mamitiana Rakotoseheno" userId="13a0773c1a9235f3" providerId="LiveId" clId="{35D6C1EB-A236-4E2F-A9F9-D168712053C2}" dt="2021-11-16T03:07:34.548" v="13" actId="20577"/>
        <pc:sldMasterMkLst>
          <pc:docMk/>
          <pc:sldMasterMk cId="2947619689" sldId="2147483684"/>
        </pc:sldMasterMkLst>
        <pc:sldLayoutChg chg="modSp mod">
          <pc:chgData name="Mamitiana Rakotoseheno" userId="13a0773c1a9235f3" providerId="LiveId" clId="{35D6C1EB-A236-4E2F-A9F9-D168712053C2}" dt="2021-11-16T03:07:34.548" v="13" actId="20577"/>
          <pc:sldLayoutMkLst>
            <pc:docMk/>
            <pc:sldMasterMk cId="1680896693" sldId="2147483727"/>
            <pc:sldLayoutMk cId="2046785142" sldId="2147483685"/>
          </pc:sldLayoutMkLst>
          <pc:spChg chg="mod">
            <ac:chgData name="Mamitiana Rakotoseheno" userId="13a0773c1a9235f3" providerId="LiveId" clId="{35D6C1EB-A236-4E2F-A9F9-D168712053C2}" dt="2021-11-16T03:07:34.548" v="13" actId="20577"/>
            <ac:spMkLst>
              <pc:docMk/>
              <pc:sldMasterMk cId="1680896693" sldId="2147483727"/>
              <pc:sldLayoutMk cId="2046785142" sldId="2147483685"/>
              <ac:spMk id="24" creationId="{53E1EF23-529E-4A2A-ABE5-F0276290ED54}"/>
            </ac:spMkLst>
          </pc:spChg>
        </pc:sldLayoutChg>
      </pc:sldMasterChg>
    </pc:docChg>
  </pc:docChgLst>
  <pc:docChgLst>
    <pc:chgData name="Mamitiana Rakotoseheno" userId="13a0773c1a9235f3" providerId="LiveId" clId="{C2AAE3FB-079E-477D-8FD9-A252FD1DA4A9}"/>
    <pc:docChg chg="modMainMaster">
      <pc:chgData name="Mamitiana Rakotoseheno" userId="13a0773c1a9235f3" providerId="LiveId" clId="{C2AAE3FB-079E-477D-8FD9-A252FD1DA4A9}" dt="2021-02-02T19:44:11.099" v="2" actId="1076"/>
      <pc:docMkLst>
        <pc:docMk/>
      </pc:docMkLst>
      <pc:sldMasterChg chg="modSldLayout">
        <pc:chgData name="Mamitiana Rakotoseheno" userId="13a0773c1a9235f3" providerId="LiveId" clId="{C2AAE3FB-079E-477D-8FD9-A252FD1DA4A9}" dt="2021-02-02T19:44:11.099" v="2" actId="1076"/>
        <pc:sldMasterMkLst>
          <pc:docMk/>
          <pc:sldMasterMk cId="2947619689" sldId="2147483684"/>
        </pc:sldMasterMkLst>
        <pc:sldLayoutChg chg="addSp modSp mod">
          <pc:chgData name="Mamitiana Rakotoseheno" userId="13a0773c1a9235f3" providerId="LiveId" clId="{C2AAE3FB-079E-477D-8FD9-A252FD1DA4A9}" dt="2021-02-02T19:44:11.099" v="2" actId="1076"/>
          <pc:sldLayoutMkLst>
            <pc:docMk/>
            <pc:sldMasterMk cId="2947619689" sldId="2147483684"/>
            <pc:sldLayoutMk cId="2780583103" sldId="2147483706"/>
          </pc:sldLayoutMkLst>
          <pc:spChg chg="mod">
            <ac:chgData name="Mamitiana Rakotoseheno" userId="13a0773c1a9235f3" providerId="LiveId" clId="{C2AAE3FB-079E-477D-8FD9-A252FD1DA4A9}" dt="2021-02-02T19:44:07.514" v="1" actId="164"/>
            <ac:spMkLst>
              <pc:docMk/>
              <pc:sldMasterMk cId="2947619689" sldId="2147483684"/>
              <pc:sldLayoutMk cId="2780583103" sldId="2147483706"/>
              <ac:spMk id="3" creationId="{167F50B1-0DDD-4601-9963-35770C1D9682}"/>
            </ac:spMkLst>
          </pc:spChg>
          <pc:spChg chg="mod">
            <ac:chgData name="Mamitiana Rakotoseheno" userId="13a0773c1a9235f3" providerId="LiveId" clId="{C2AAE3FB-079E-477D-8FD9-A252FD1DA4A9}" dt="2021-02-02T19:44:07.514" v="1" actId="164"/>
            <ac:spMkLst>
              <pc:docMk/>
              <pc:sldMasterMk cId="2947619689" sldId="2147483684"/>
              <pc:sldLayoutMk cId="2780583103" sldId="2147483706"/>
              <ac:spMk id="5" creationId="{2881B1F3-EE6F-492C-B076-DA673422728E}"/>
            </ac:spMkLst>
          </pc:spChg>
          <pc:spChg chg="mod">
            <ac:chgData name="Mamitiana Rakotoseheno" userId="13a0773c1a9235f3" providerId="LiveId" clId="{C2AAE3FB-079E-477D-8FD9-A252FD1DA4A9}" dt="2021-02-02T19:44:07.514" v="1" actId="164"/>
            <ac:spMkLst>
              <pc:docMk/>
              <pc:sldMasterMk cId="2947619689" sldId="2147483684"/>
              <pc:sldLayoutMk cId="2780583103" sldId="2147483706"/>
              <ac:spMk id="6" creationId="{75AAA2B3-D5D0-4146-ACA0-ACBA208392BA}"/>
            </ac:spMkLst>
          </pc:spChg>
          <pc:grpChg chg="add mod">
            <ac:chgData name="Mamitiana Rakotoseheno" userId="13a0773c1a9235f3" providerId="LiveId" clId="{C2AAE3FB-079E-477D-8FD9-A252FD1DA4A9}" dt="2021-02-02T19:44:11.099" v="2" actId="1076"/>
            <ac:grpSpMkLst>
              <pc:docMk/>
              <pc:sldMasterMk cId="2947619689" sldId="2147483684"/>
              <pc:sldLayoutMk cId="2780583103" sldId="2147483706"/>
              <ac:grpSpMk id="2" creationId="{6C36E47E-09F9-4F8F-9FDD-6024DB5438FF}"/>
            </ac:grpSpMkLst>
          </pc:gr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2219B3-EE84-4D01-A5B2-B8C2646BA4EB}" type="datetime1">
              <a:rPr lang="fr-FR" smtClean="0"/>
              <a:t>16/04/2024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C4B79F2-7C6A-497B-9A4A-8ACE18746CB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6342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A4E68-0252-4F1C-BF95-4DE42697942E}" type="datetime1">
              <a:rPr lang="fr-FR" smtClean="0"/>
              <a:pPr/>
              <a:t>16/04/2024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62A795-6F94-4A96-B820-B9038480D048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'accueil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28190" y="211014"/>
            <a:ext cx="11724640" cy="63779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0E063153-0FD5-408A-9ABE-6FBB57BF0532}" type="datetime1">
              <a:rPr lang="fr-FR" noProof="0" smtClean="0"/>
              <a:t>16/04/2024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1158510" y="3428999"/>
            <a:ext cx="9864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A151674C-863D-4328-9FCF-8FAC7F350668}"/>
              </a:ext>
            </a:extLst>
          </p:cNvPr>
          <p:cNvGrpSpPr/>
          <p:nvPr/>
        </p:nvGrpSpPr>
        <p:grpSpPr>
          <a:xfrm>
            <a:off x="858626" y="-4706"/>
            <a:ext cx="9229649" cy="1824712"/>
            <a:chOff x="858626" y="28545"/>
            <a:chExt cx="9229649" cy="1824712"/>
          </a:xfrm>
        </p:grpSpPr>
        <p:sp>
          <p:nvSpPr>
            <p:cNvPr id="20" name="Text Box 3">
              <a:extLst>
                <a:ext uri="{FF2B5EF4-FFF2-40B4-BE49-F238E27FC236}">
                  <a16:creationId xmlns:a16="http://schemas.microsoft.com/office/drawing/2014/main" id="{3E757457-EA85-42FA-A801-1463B43D7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9276" y="255174"/>
              <a:ext cx="544513" cy="127317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265EE8-EBFC-4FC4-83C7-AE2BFDFFF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1" y="28545"/>
              <a:ext cx="18473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6EC7E85-C01A-45A1-A215-60D16F651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255173"/>
              <a:ext cx="0" cy="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863FDCFC-7224-4BD7-8665-2C7AD54A1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417223"/>
              <a:ext cx="0" cy="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53E1EF23-529E-4A2A-ABE5-F0276290E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626" y="575984"/>
              <a:ext cx="9229649" cy="1277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l-PL" altLang="fr-FR" sz="2800" b="1" dirty="0">
                  <a:solidFill>
                    <a:schemeClr val="bg1"/>
                  </a:solidFill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Fiangonan’i Jesoa Kristy eto Madagasikara</a:t>
              </a:r>
              <a:endParaRPr lang="fr-CA" altLang="fr-FR" sz="2800" dirty="0">
                <a:solidFill>
                  <a:schemeClr val="bg1"/>
                </a:solidFill>
              </a:endParaRPr>
            </a:p>
            <a:p>
              <a:pPr algn="ctr"/>
              <a:r>
                <a:rPr lang="pl-PL" altLang="fr-FR" sz="2400" b="1" dirty="0">
                  <a:solidFill>
                    <a:schemeClr val="bg1"/>
                  </a:solidFill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Fitandremana Québec - CANADA</a:t>
              </a:r>
              <a:endParaRPr lang="en-US" altLang="fr-FR" sz="2400" b="1" dirty="0">
                <a:solidFill>
                  <a:schemeClr val="bg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 algn="ctr">
                <a:spcBef>
                  <a:spcPts val="600"/>
                </a:spcBef>
              </a:pPr>
              <a:r>
                <a:rPr lang="en-US" altLang="fr-FR" sz="2000" i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«</a:t>
              </a:r>
              <a:r>
                <a:rPr lang="nn-NO" altLang="fr-FR" sz="2000" i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Miorena tsara, aza miova!</a:t>
              </a:r>
              <a:r>
                <a:rPr lang="en-US" altLang="fr-FR" sz="2000" i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» </a:t>
              </a:r>
              <a:r>
                <a:rPr lang="nn-NO" altLang="fr-FR" sz="2000" i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(1Kor 15.58b)</a:t>
              </a:r>
              <a:endParaRPr lang="fr-CA" altLang="fr-FR" sz="11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Picture 0" descr="images.jpeg">
            <a:extLst>
              <a:ext uri="{FF2B5EF4-FFF2-40B4-BE49-F238E27FC236}">
                <a16:creationId xmlns:a16="http://schemas.microsoft.com/office/drawing/2014/main" id="{C06515EB-E23B-49BD-ACBA-5965C026C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60" y="402973"/>
            <a:ext cx="464566" cy="165179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7" descr="LOGO_FJKM_Quebec.jpg">
            <a:extLst>
              <a:ext uri="{FF2B5EF4-FFF2-40B4-BE49-F238E27FC236}">
                <a16:creationId xmlns:a16="http://schemas.microsoft.com/office/drawing/2014/main" id="{FC00D9CF-1B54-624E-E966-DAC245A82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386" y="342347"/>
            <a:ext cx="528031" cy="165179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92D818B-0075-2A91-C999-59F5423E11E3}"/>
              </a:ext>
            </a:extLst>
          </p:cNvPr>
          <p:cNvSpPr>
            <a:spLocks noChangeAspect="1"/>
          </p:cNvSpPr>
          <p:nvPr userDrawn="1"/>
        </p:nvSpPr>
        <p:spPr>
          <a:xfrm>
            <a:off x="228190" y="211014"/>
            <a:ext cx="11724640" cy="63779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A" dirty="0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6805CD9F-CF6D-673F-221A-3C9AF6DF6CF1}"/>
              </a:ext>
            </a:extLst>
          </p:cNvPr>
          <p:cNvGrpSpPr/>
          <p:nvPr userDrawn="1"/>
        </p:nvGrpSpPr>
        <p:grpSpPr>
          <a:xfrm>
            <a:off x="858626" y="-4706"/>
            <a:ext cx="9229649" cy="1824712"/>
            <a:chOff x="858626" y="28545"/>
            <a:chExt cx="9229649" cy="1824712"/>
          </a:xfrm>
        </p:grpSpPr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253190C5-0473-B759-3D88-7785B971D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9276" y="255174"/>
              <a:ext cx="544513" cy="127317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4875AC-7E44-BA8F-38E5-4968E867B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1" y="28545"/>
              <a:ext cx="18473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9BC886-0130-4E37-314C-C676C2A12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255173"/>
              <a:ext cx="0" cy="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6982C450-FFFF-DC26-5CFF-5E74DF54F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417223"/>
              <a:ext cx="0" cy="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064230B3-7074-40C5-113B-67FAE35F2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626" y="575984"/>
              <a:ext cx="9229649" cy="1277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l-PL" altLang="fr-FR" sz="2800" b="1" dirty="0">
                  <a:solidFill>
                    <a:schemeClr val="bg1"/>
                  </a:solidFill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Fiangonan’i Jesoa Kristy eto Madagasikara</a:t>
              </a:r>
              <a:endParaRPr lang="fr-CA" altLang="fr-FR" sz="2800" dirty="0">
                <a:solidFill>
                  <a:schemeClr val="bg1"/>
                </a:solidFill>
              </a:endParaRPr>
            </a:p>
            <a:p>
              <a:pPr algn="ctr"/>
              <a:r>
                <a:rPr lang="pl-PL" altLang="fr-FR" sz="2400" b="1" dirty="0">
                  <a:solidFill>
                    <a:schemeClr val="bg1"/>
                  </a:solidFill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Fitandremana Québec - CANADA</a:t>
              </a:r>
              <a:endParaRPr lang="en-US" altLang="fr-FR" sz="2400" b="1" dirty="0">
                <a:solidFill>
                  <a:schemeClr val="bg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 algn="ctr">
                <a:spcBef>
                  <a:spcPts val="600"/>
                </a:spcBef>
              </a:pPr>
              <a:r>
                <a:rPr lang="en-US" altLang="fr-FR" sz="2000" i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«</a:t>
              </a:r>
              <a:r>
                <a:rPr lang="nn-NO" altLang="fr-FR" sz="2000" i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Miorena tsara, aza miova!</a:t>
              </a:r>
              <a:r>
                <a:rPr lang="en-US" altLang="fr-FR" sz="2000" i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» </a:t>
              </a:r>
              <a:r>
                <a:rPr lang="nn-NO" altLang="fr-FR" sz="2000" i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(1Kor 15.58b)</a:t>
              </a:r>
              <a:endParaRPr lang="fr-CA" altLang="fr-FR" sz="11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7" name="Picture 0" descr="images.jpeg">
            <a:extLst>
              <a:ext uri="{FF2B5EF4-FFF2-40B4-BE49-F238E27FC236}">
                <a16:creationId xmlns:a16="http://schemas.microsoft.com/office/drawing/2014/main" id="{EA235CA0-9DEF-4ECA-C569-3F3BA23786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60" y="402973"/>
            <a:ext cx="464566" cy="165179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 7" descr="LOGO_FJKM_Quebec.jpg">
            <a:extLst>
              <a:ext uri="{FF2B5EF4-FFF2-40B4-BE49-F238E27FC236}">
                <a16:creationId xmlns:a16="http://schemas.microsoft.com/office/drawing/2014/main" id="{131CCAE2-0F87-92B9-AB49-D7B0266436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386" y="342347"/>
            <a:ext cx="528031" cy="165179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25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anekem-pinoa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4D277598-3261-44F7-9482-5E195BAF8A61}"/>
              </a:ext>
            </a:extLst>
          </p:cNvPr>
          <p:cNvSpPr txBox="1">
            <a:spLocks/>
          </p:cNvSpPr>
          <p:nvPr/>
        </p:nvSpPr>
        <p:spPr>
          <a:xfrm>
            <a:off x="728812" y="2592113"/>
            <a:ext cx="10734376" cy="167377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CA" sz="4800" b="1" dirty="0" err="1">
                <a:ea typeface="+mj-ea"/>
                <a:cs typeface="+mj-cs"/>
              </a:rPr>
              <a:t>Fanekempinoana</a:t>
            </a:r>
            <a:endParaRPr lang="en-CA" sz="4800" b="1" dirty="0"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CA" sz="3600" b="1" dirty="0">
                <a:solidFill>
                  <a:srgbClr val="0033CC"/>
                </a:solidFill>
                <a:ea typeface="+mj-ea"/>
                <a:cs typeface="+mj-cs"/>
              </a:rPr>
              <a:t>Confession de </a:t>
            </a:r>
            <a:r>
              <a:rPr lang="en-CA" sz="3600" b="1" dirty="0" err="1">
                <a:solidFill>
                  <a:srgbClr val="0033CC"/>
                </a:solidFill>
                <a:ea typeface="+mj-ea"/>
                <a:cs typeface="+mj-cs"/>
              </a:rPr>
              <a:t>foi</a:t>
            </a:r>
            <a:endParaRPr lang="en-CA" sz="3600" b="1" dirty="0">
              <a:solidFill>
                <a:srgbClr val="0033CC"/>
              </a:solidFill>
              <a:ea typeface="+mj-ea"/>
              <a:cs typeface="+mj-cs"/>
            </a:endParaRPr>
          </a:p>
        </p:txBody>
      </p:sp>
      <p:sp>
        <p:nvSpPr>
          <p:cNvPr id="2" name="Titre 3">
            <a:extLst>
              <a:ext uri="{FF2B5EF4-FFF2-40B4-BE49-F238E27FC236}">
                <a16:creationId xmlns:a16="http://schemas.microsoft.com/office/drawing/2014/main" id="{C47D70E9-243C-3919-65B2-EE85B7440918}"/>
              </a:ext>
            </a:extLst>
          </p:cNvPr>
          <p:cNvSpPr txBox="1">
            <a:spLocks/>
          </p:cNvSpPr>
          <p:nvPr userDrawn="1"/>
        </p:nvSpPr>
        <p:spPr>
          <a:xfrm>
            <a:off x="728812" y="2592113"/>
            <a:ext cx="10734376" cy="167377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CA" sz="4800" b="1" dirty="0" err="1">
                <a:ea typeface="+mj-ea"/>
                <a:cs typeface="+mj-cs"/>
              </a:rPr>
              <a:t>Fanekempinoana</a:t>
            </a:r>
            <a:endParaRPr lang="en-CA" sz="4800" b="1" dirty="0"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CA" sz="3600" b="1" dirty="0">
                <a:solidFill>
                  <a:srgbClr val="0033CC"/>
                </a:solidFill>
                <a:ea typeface="+mj-ea"/>
                <a:cs typeface="+mj-cs"/>
              </a:rPr>
              <a:t>Confession de </a:t>
            </a:r>
            <a:r>
              <a:rPr lang="en-CA" sz="3600" b="1" dirty="0" err="1">
                <a:solidFill>
                  <a:srgbClr val="0033CC"/>
                </a:solidFill>
                <a:ea typeface="+mj-ea"/>
                <a:cs typeface="+mj-cs"/>
              </a:rPr>
              <a:t>foi</a:t>
            </a:r>
            <a:endParaRPr lang="en-CA" sz="3600" b="1" dirty="0">
              <a:solidFill>
                <a:srgbClr val="0033CC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208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Raharaha sy Raki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3">
            <a:extLst>
              <a:ext uri="{FF2B5EF4-FFF2-40B4-BE49-F238E27FC236}">
                <a16:creationId xmlns:a16="http://schemas.microsoft.com/office/drawing/2014/main" id="{09454427-1097-4D6E-9550-C323FBD4B8DD}"/>
              </a:ext>
            </a:extLst>
          </p:cNvPr>
          <p:cNvSpPr txBox="1">
            <a:spLocks/>
          </p:cNvSpPr>
          <p:nvPr/>
        </p:nvSpPr>
        <p:spPr>
          <a:xfrm>
            <a:off x="728812" y="3086715"/>
            <a:ext cx="10734376" cy="208380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CA" sz="3600" b="1">
                <a:solidFill>
                  <a:prstClr val="black"/>
                </a:solidFill>
                <a:ea typeface="+mj-ea"/>
                <a:cs typeface="+mj-cs"/>
              </a:rPr>
              <a:t>Rakitra</a:t>
            </a:r>
            <a:endParaRPr lang="en-CA" sz="3600" b="1" dirty="0">
              <a:solidFill>
                <a:prstClr val="black"/>
              </a:solidFill>
              <a:ea typeface="+mj-ea"/>
              <a:cs typeface="+mj-cs"/>
            </a:endParaRPr>
          </a:p>
          <a:p>
            <a:pPr algn="ctr"/>
            <a:r>
              <a:rPr lang="en-CA" sz="3200" b="1">
                <a:solidFill>
                  <a:srgbClr val="0033CC"/>
                </a:solidFill>
              </a:rPr>
              <a:t>Offrandes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B784071-A44C-4723-A79E-8C7D41C724C5}"/>
              </a:ext>
            </a:extLst>
          </p:cNvPr>
          <p:cNvSpPr txBox="1">
            <a:spLocks/>
          </p:cNvSpPr>
          <p:nvPr/>
        </p:nvSpPr>
        <p:spPr>
          <a:xfrm>
            <a:off x="728812" y="364877"/>
            <a:ext cx="10734376" cy="141514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CA" sz="3200" b="1" dirty="0">
                <a:solidFill>
                  <a:prstClr val="black"/>
                </a:solidFill>
                <a:ea typeface="+mj-ea"/>
                <a:cs typeface="+mj-cs"/>
              </a:rPr>
              <a:t>RAHARAHAM-PIANGONANA</a:t>
            </a:r>
          </a:p>
          <a:p>
            <a:pPr algn="ctr"/>
            <a:r>
              <a:rPr lang="en-CA" sz="2800" b="1" dirty="0">
                <a:solidFill>
                  <a:srgbClr val="0033CC"/>
                </a:solidFill>
                <a:ea typeface="+mj-ea"/>
                <a:cs typeface="+mj-cs"/>
              </a:rPr>
              <a:t>OEUVRES DE L’ÉGLISE</a:t>
            </a:r>
          </a:p>
        </p:txBody>
      </p:sp>
      <p:sp>
        <p:nvSpPr>
          <p:cNvPr id="2" name="Titre 3">
            <a:extLst>
              <a:ext uri="{FF2B5EF4-FFF2-40B4-BE49-F238E27FC236}">
                <a16:creationId xmlns:a16="http://schemas.microsoft.com/office/drawing/2014/main" id="{E104AF00-9D9B-169F-FF61-117446936831}"/>
              </a:ext>
            </a:extLst>
          </p:cNvPr>
          <p:cNvSpPr txBox="1">
            <a:spLocks/>
          </p:cNvSpPr>
          <p:nvPr userDrawn="1"/>
        </p:nvSpPr>
        <p:spPr>
          <a:xfrm>
            <a:off x="728812" y="3086715"/>
            <a:ext cx="10734376" cy="208380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CA" sz="3600" b="1">
                <a:solidFill>
                  <a:prstClr val="black"/>
                </a:solidFill>
                <a:ea typeface="+mj-ea"/>
                <a:cs typeface="+mj-cs"/>
              </a:rPr>
              <a:t>Rakitra</a:t>
            </a:r>
            <a:endParaRPr lang="en-CA" sz="3600" b="1" dirty="0">
              <a:solidFill>
                <a:prstClr val="black"/>
              </a:solidFill>
              <a:ea typeface="+mj-ea"/>
              <a:cs typeface="+mj-cs"/>
            </a:endParaRPr>
          </a:p>
          <a:p>
            <a:pPr algn="ctr"/>
            <a:r>
              <a:rPr lang="en-CA" sz="3200" b="1">
                <a:solidFill>
                  <a:srgbClr val="0033CC"/>
                </a:solidFill>
              </a:rPr>
              <a:t>Offrandes</a:t>
            </a:r>
          </a:p>
        </p:txBody>
      </p:sp>
      <p:sp>
        <p:nvSpPr>
          <p:cNvPr id="5" name="Titre 3">
            <a:extLst>
              <a:ext uri="{FF2B5EF4-FFF2-40B4-BE49-F238E27FC236}">
                <a16:creationId xmlns:a16="http://schemas.microsoft.com/office/drawing/2014/main" id="{1359F39C-3CE3-AFE8-5DAD-494727A936E1}"/>
              </a:ext>
            </a:extLst>
          </p:cNvPr>
          <p:cNvSpPr txBox="1">
            <a:spLocks/>
          </p:cNvSpPr>
          <p:nvPr userDrawn="1"/>
        </p:nvSpPr>
        <p:spPr>
          <a:xfrm>
            <a:off x="728812" y="364877"/>
            <a:ext cx="10734376" cy="141514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CA" sz="3200" b="1" dirty="0">
                <a:solidFill>
                  <a:prstClr val="black"/>
                </a:solidFill>
                <a:ea typeface="+mj-ea"/>
                <a:cs typeface="+mj-cs"/>
              </a:rPr>
              <a:t>RAHARAHAM-PIANGONANA</a:t>
            </a:r>
          </a:p>
          <a:p>
            <a:pPr algn="ctr"/>
            <a:r>
              <a:rPr lang="en-CA" sz="2800" b="1" dirty="0">
                <a:solidFill>
                  <a:srgbClr val="0033CC"/>
                </a:solidFill>
                <a:ea typeface="+mj-ea"/>
                <a:cs typeface="+mj-cs"/>
              </a:rPr>
              <a:t>OEUVRES DE L’ÉGLISE</a:t>
            </a:r>
          </a:p>
        </p:txBody>
      </p:sp>
    </p:spTree>
    <p:extLst>
      <p:ext uri="{BB962C8B-B14F-4D97-AF65-F5344CB8AC3E}">
        <p14:creationId xmlns:p14="http://schemas.microsoft.com/office/powerpoint/2010/main" val="285996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anolorana raki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91384B1-38F7-4A2C-A347-78E6B5199D69}"/>
              </a:ext>
            </a:extLst>
          </p:cNvPr>
          <p:cNvSpPr txBox="1">
            <a:spLocks/>
          </p:cNvSpPr>
          <p:nvPr/>
        </p:nvSpPr>
        <p:spPr>
          <a:xfrm>
            <a:off x="728812" y="2592113"/>
            <a:ext cx="10734376" cy="167377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CA" sz="4000" b="1">
                <a:solidFill>
                  <a:prstClr val="black"/>
                </a:solidFill>
                <a:ea typeface="+mj-ea"/>
                <a:cs typeface="+mj-cs"/>
              </a:rPr>
              <a:t>Fanolorana </a:t>
            </a:r>
            <a:r>
              <a:rPr lang="en-CA" sz="4000" b="1" dirty="0" err="1">
                <a:solidFill>
                  <a:prstClr val="black"/>
                </a:solidFill>
                <a:ea typeface="+mj-ea"/>
                <a:cs typeface="+mj-cs"/>
              </a:rPr>
              <a:t>ny</a:t>
            </a:r>
            <a:r>
              <a:rPr lang="en-CA" sz="4000" b="1" dirty="0">
                <a:solidFill>
                  <a:prstClr val="black"/>
                </a:solidFill>
                <a:ea typeface="+mj-ea"/>
                <a:cs typeface="+mj-cs"/>
              </a:rPr>
              <a:t> </a:t>
            </a:r>
            <a:r>
              <a:rPr lang="en-CA" sz="4000" b="1" dirty="0" err="1">
                <a:solidFill>
                  <a:prstClr val="black"/>
                </a:solidFill>
                <a:ea typeface="+mj-ea"/>
                <a:cs typeface="+mj-cs"/>
              </a:rPr>
              <a:t>rakitra</a:t>
            </a:r>
            <a:endParaRPr lang="en-CA" sz="4000" b="1" dirty="0">
              <a:solidFill>
                <a:prstClr val="black"/>
              </a:solidFill>
              <a:ea typeface="+mj-ea"/>
              <a:cs typeface="+mj-cs"/>
            </a:endParaRPr>
          </a:p>
          <a:p>
            <a:pPr algn="ctr"/>
            <a:r>
              <a:rPr lang="en-CA" sz="3600" b="1">
                <a:solidFill>
                  <a:srgbClr val="0033CC"/>
                </a:solidFill>
              </a:rPr>
              <a:t>Présentation </a:t>
            </a:r>
            <a:r>
              <a:rPr lang="en-CA" sz="3600" b="1" dirty="0">
                <a:solidFill>
                  <a:srgbClr val="0033CC"/>
                </a:solidFill>
              </a:rPr>
              <a:t>des </a:t>
            </a:r>
            <a:r>
              <a:rPr lang="en-CA" sz="3600" b="1" dirty="0" err="1">
                <a:solidFill>
                  <a:srgbClr val="0033CC"/>
                </a:solidFill>
              </a:rPr>
              <a:t>offrandes</a:t>
            </a:r>
            <a:endParaRPr lang="en-CA" sz="3600" b="1" dirty="0">
              <a:solidFill>
                <a:srgbClr val="0033CC"/>
              </a:solidFill>
              <a:ea typeface="+mj-ea"/>
              <a:cs typeface="+mj-cs"/>
            </a:endParaRPr>
          </a:p>
        </p:txBody>
      </p:sp>
      <p:sp>
        <p:nvSpPr>
          <p:cNvPr id="2" name="Titre 3">
            <a:extLst>
              <a:ext uri="{FF2B5EF4-FFF2-40B4-BE49-F238E27FC236}">
                <a16:creationId xmlns:a16="http://schemas.microsoft.com/office/drawing/2014/main" id="{8B89CB6B-74A5-01EB-04CC-424AA53DDDB7}"/>
              </a:ext>
            </a:extLst>
          </p:cNvPr>
          <p:cNvSpPr txBox="1">
            <a:spLocks/>
          </p:cNvSpPr>
          <p:nvPr userDrawn="1"/>
        </p:nvSpPr>
        <p:spPr>
          <a:xfrm>
            <a:off x="728812" y="2592113"/>
            <a:ext cx="10734376" cy="167377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CA" sz="4000" b="1">
                <a:solidFill>
                  <a:prstClr val="black"/>
                </a:solidFill>
                <a:ea typeface="+mj-ea"/>
                <a:cs typeface="+mj-cs"/>
              </a:rPr>
              <a:t>Fanolorana </a:t>
            </a:r>
            <a:r>
              <a:rPr lang="en-CA" sz="4000" b="1" dirty="0" err="1">
                <a:solidFill>
                  <a:prstClr val="black"/>
                </a:solidFill>
                <a:ea typeface="+mj-ea"/>
                <a:cs typeface="+mj-cs"/>
              </a:rPr>
              <a:t>ny</a:t>
            </a:r>
            <a:r>
              <a:rPr lang="en-CA" sz="4000" b="1" dirty="0">
                <a:solidFill>
                  <a:prstClr val="black"/>
                </a:solidFill>
                <a:ea typeface="+mj-ea"/>
                <a:cs typeface="+mj-cs"/>
              </a:rPr>
              <a:t> </a:t>
            </a:r>
            <a:r>
              <a:rPr lang="en-CA" sz="4000" b="1" dirty="0" err="1">
                <a:solidFill>
                  <a:prstClr val="black"/>
                </a:solidFill>
                <a:ea typeface="+mj-ea"/>
                <a:cs typeface="+mj-cs"/>
              </a:rPr>
              <a:t>rakitra</a:t>
            </a:r>
            <a:endParaRPr lang="en-CA" sz="4000" b="1" dirty="0">
              <a:solidFill>
                <a:prstClr val="black"/>
              </a:solidFill>
              <a:ea typeface="+mj-ea"/>
              <a:cs typeface="+mj-cs"/>
            </a:endParaRPr>
          </a:p>
          <a:p>
            <a:pPr algn="ctr"/>
            <a:r>
              <a:rPr lang="en-CA" sz="3600" b="1">
                <a:solidFill>
                  <a:srgbClr val="0033CC"/>
                </a:solidFill>
              </a:rPr>
              <a:t>Présentation </a:t>
            </a:r>
            <a:r>
              <a:rPr lang="en-CA" sz="3600" b="1" dirty="0">
                <a:solidFill>
                  <a:srgbClr val="0033CC"/>
                </a:solidFill>
              </a:rPr>
              <a:t>des </a:t>
            </a:r>
            <a:r>
              <a:rPr lang="en-CA" sz="3600" b="1" dirty="0" err="1">
                <a:solidFill>
                  <a:srgbClr val="0033CC"/>
                </a:solidFill>
              </a:rPr>
              <a:t>offrandes</a:t>
            </a:r>
            <a:endParaRPr lang="en-CA" sz="3600" b="1" dirty="0">
              <a:solidFill>
                <a:srgbClr val="0033CC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5270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toanan'ny ankiz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F8E38ACC-2EBB-4D11-AF37-D42851908484}"/>
              </a:ext>
            </a:extLst>
          </p:cNvPr>
          <p:cNvSpPr txBox="1">
            <a:spLocks/>
          </p:cNvSpPr>
          <p:nvPr/>
        </p:nvSpPr>
        <p:spPr>
          <a:xfrm>
            <a:off x="728812" y="2592113"/>
            <a:ext cx="10734376" cy="167377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CA" sz="4000" b="1" kern="1200">
                <a:solidFill>
                  <a:prstClr val="black"/>
                </a:solidFill>
                <a:latin typeface="+mn-lt"/>
                <a:ea typeface="+mn-ea"/>
                <a:cs typeface="+mn-cs"/>
              </a:rPr>
              <a:t>Fotoanan’ny ankizy sy ny tanora</a:t>
            </a:r>
          </a:p>
          <a:p>
            <a:pPr algn="ctr"/>
            <a:r>
              <a:rPr lang="en-CA" sz="3600" b="1">
                <a:solidFill>
                  <a:srgbClr val="0033CC"/>
                </a:solidFill>
              </a:rPr>
              <a:t>Moment consacré aux enfants et aux jeunes</a:t>
            </a:r>
            <a:endParaRPr lang="en-CA" sz="3600" b="1" kern="1200" dirty="0">
              <a:solidFill>
                <a:srgbClr val="0033C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re 3">
            <a:extLst>
              <a:ext uri="{FF2B5EF4-FFF2-40B4-BE49-F238E27FC236}">
                <a16:creationId xmlns:a16="http://schemas.microsoft.com/office/drawing/2014/main" id="{D3936685-A460-7E57-D849-2EC3BAEC3CB3}"/>
              </a:ext>
            </a:extLst>
          </p:cNvPr>
          <p:cNvSpPr txBox="1">
            <a:spLocks/>
          </p:cNvSpPr>
          <p:nvPr userDrawn="1"/>
        </p:nvSpPr>
        <p:spPr>
          <a:xfrm>
            <a:off x="728812" y="2592113"/>
            <a:ext cx="10734376" cy="167377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CA" sz="4000" b="1" kern="1200">
                <a:solidFill>
                  <a:prstClr val="black"/>
                </a:solidFill>
                <a:latin typeface="+mn-lt"/>
                <a:ea typeface="+mn-ea"/>
                <a:cs typeface="+mn-cs"/>
              </a:rPr>
              <a:t>Fotoanan’ny ankizy sy ny tanora</a:t>
            </a:r>
          </a:p>
          <a:p>
            <a:pPr algn="ctr"/>
            <a:r>
              <a:rPr lang="en-CA" sz="3600" b="1">
                <a:solidFill>
                  <a:srgbClr val="0033CC"/>
                </a:solidFill>
              </a:rPr>
              <a:t>Moment consacré aux enfants et aux jeunes</a:t>
            </a:r>
            <a:endParaRPr lang="en-CA" sz="3600" b="1" kern="1200" dirty="0">
              <a:solidFill>
                <a:srgbClr val="0033CC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349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akite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D4A6637-06EA-411A-8228-32F124DFE0E8}"/>
              </a:ext>
            </a:extLst>
          </p:cNvPr>
          <p:cNvSpPr txBox="1">
            <a:spLocks/>
          </p:cNvSpPr>
          <p:nvPr/>
        </p:nvSpPr>
        <p:spPr>
          <a:xfrm>
            <a:off x="728812" y="558060"/>
            <a:ext cx="10734376" cy="287094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CA" sz="3600" b="1" dirty="0">
                <a:solidFill>
                  <a:prstClr val="black"/>
                </a:solidFill>
                <a:latin typeface="+mn-lt"/>
              </a:rPr>
              <a:t>VAVAKA</a:t>
            </a:r>
            <a:br>
              <a:rPr lang="en-CA" sz="3600" b="1" dirty="0">
                <a:solidFill>
                  <a:prstClr val="black"/>
                </a:solidFill>
                <a:latin typeface="+mn-lt"/>
              </a:rPr>
            </a:br>
            <a:r>
              <a:rPr lang="fr-FR" sz="3600" b="1" dirty="0">
                <a:solidFill>
                  <a:srgbClr val="0033CC"/>
                </a:solidFill>
              </a:rPr>
              <a:t>PRIÈRE</a:t>
            </a:r>
            <a:br>
              <a:rPr lang="en-CA" sz="3600" b="1" dirty="0">
                <a:solidFill>
                  <a:prstClr val="black"/>
                </a:solidFill>
                <a:latin typeface="+mn-lt"/>
              </a:rPr>
            </a:br>
            <a:br>
              <a:rPr lang="en-CA" b="1" dirty="0">
                <a:solidFill>
                  <a:prstClr val="black"/>
                </a:solidFill>
                <a:latin typeface="+mn-lt"/>
              </a:rPr>
            </a:br>
            <a:r>
              <a:rPr lang="fr-FR" sz="3600" b="1" dirty="0" err="1"/>
              <a:t>Soratra</a:t>
            </a:r>
            <a:r>
              <a:rPr lang="fr-FR" sz="3600" b="1" dirty="0"/>
              <a:t> </a:t>
            </a:r>
            <a:r>
              <a:rPr lang="fr-FR" sz="3600" b="1" dirty="0" err="1"/>
              <a:t>Masina</a:t>
            </a:r>
            <a:br>
              <a:rPr lang="fr-FR" sz="3600" b="1" dirty="0">
                <a:solidFill>
                  <a:srgbClr val="0070C0"/>
                </a:solidFill>
              </a:rPr>
            </a:br>
            <a:r>
              <a:rPr lang="fr-FR" sz="3600" b="1" dirty="0">
                <a:solidFill>
                  <a:srgbClr val="0033CC"/>
                </a:solidFill>
              </a:rPr>
              <a:t>Lecture de la Bible</a:t>
            </a:r>
            <a:endParaRPr lang="en-CA" sz="3200" b="1" dirty="0">
              <a:solidFill>
                <a:srgbClr val="0033CC"/>
              </a:solidFill>
              <a:ea typeface="+mj-ea"/>
              <a:cs typeface="+mj-cs"/>
            </a:endParaRPr>
          </a:p>
        </p:txBody>
      </p:sp>
      <p:sp>
        <p:nvSpPr>
          <p:cNvPr id="2" name="Titre 3">
            <a:extLst>
              <a:ext uri="{FF2B5EF4-FFF2-40B4-BE49-F238E27FC236}">
                <a16:creationId xmlns:a16="http://schemas.microsoft.com/office/drawing/2014/main" id="{4B445251-2BF3-56A3-AC45-F5600162175D}"/>
              </a:ext>
            </a:extLst>
          </p:cNvPr>
          <p:cNvSpPr txBox="1">
            <a:spLocks/>
          </p:cNvSpPr>
          <p:nvPr userDrawn="1"/>
        </p:nvSpPr>
        <p:spPr>
          <a:xfrm>
            <a:off x="728812" y="558060"/>
            <a:ext cx="10734376" cy="287094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CA" sz="3600" b="1" dirty="0">
                <a:solidFill>
                  <a:prstClr val="black"/>
                </a:solidFill>
                <a:latin typeface="+mn-lt"/>
              </a:rPr>
              <a:t>VAVAKA</a:t>
            </a:r>
            <a:br>
              <a:rPr lang="en-CA" sz="3600" b="1" dirty="0">
                <a:solidFill>
                  <a:prstClr val="black"/>
                </a:solidFill>
                <a:latin typeface="+mn-lt"/>
              </a:rPr>
            </a:br>
            <a:r>
              <a:rPr lang="fr-FR" sz="3600" b="1" dirty="0">
                <a:solidFill>
                  <a:srgbClr val="0033CC"/>
                </a:solidFill>
              </a:rPr>
              <a:t>PRIÈRE</a:t>
            </a:r>
            <a:br>
              <a:rPr lang="en-CA" sz="3600" b="1" dirty="0">
                <a:solidFill>
                  <a:prstClr val="black"/>
                </a:solidFill>
                <a:latin typeface="+mn-lt"/>
              </a:rPr>
            </a:br>
            <a:br>
              <a:rPr lang="en-CA" b="1" dirty="0">
                <a:solidFill>
                  <a:prstClr val="black"/>
                </a:solidFill>
                <a:latin typeface="+mn-lt"/>
              </a:rPr>
            </a:br>
            <a:r>
              <a:rPr lang="fr-FR" sz="3600" b="1" dirty="0" err="1"/>
              <a:t>Soratra</a:t>
            </a:r>
            <a:r>
              <a:rPr lang="fr-FR" sz="3600" b="1" dirty="0"/>
              <a:t> </a:t>
            </a:r>
            <a:r>
              <a:rPr lang="fr-FR" sz="3600" b="1" dirty="0" err="1"/>
              <a:t>Masina</a:t>
            </a:r>
            <a:br>
              <a:rPr lang="fr-FR" sz="3600" b="1" dirty="0">
                <a:solidFill>
                  <a:srgbClr val="0070C0"/>
                </a:solidFill>
              </a:rPr>
            </a:br>
            <a:r>
              <a:rPr lang="fr-FR" sz="3600" b="1" dirty="0">
                <a:solidFill>
                  <a:srgbClr val="0033CC"/>
                </a:solidFill>
              </a:rPr>
              <a:t>Lecture de la Bible</a:t>
            </a:r>
            <a:endParaRPr lang="en-CA" sz="3200" b="1" dirty="0">
              <a:solidFill>
                <a:srgbClr val="0033CC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37020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Ray Masina 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7">
            <a:extLst>
              <a:ext uri="{FF2B5EF4-FFF2-40B4-BE49-F238E27FC236}">
                <a16:creationId xmlns:a16="http://schemas.microsoft.com/office/drawing/2014/main" id="{B62AAFFD-6A49-4A26-9C03-3758453AC15C}"/>
              </a:ext>
            </a:extLst>
          </p:cNvPr>
          <p:cNvSpPr txBox="1">
            <a:spLocks/>
          </p:cNvSpPr>
          <p:nvPr/>
        </p:nvSpPr>
        <p:spPr>
          <a:xfrm>
            <a:off x="1625054" y="979011"/>
            <a:ext cx="8941892" cy="489997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32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74BF3BD-2957-4783-AC1E-B506FC887C45}"/>
              </a:ext>
            </a:extLst>
          </p:cNvPr>
          <p:cNvSpPr txBox="1"/>
          <p:nvPr/>
        </p:nvSpPr>
        <p:spPr>
          <a:xfrm>
            <a:off x="1903267" y="1453308"/>
            <a:ext cx="83854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A" sz="3200" b="1" dirty="0"/>
              <a:t>«Ray </a:t>
            </a:r>
            <a:r>
              <a:rPr lang="fr-CA" sz="3200" b="1" dirty="0" err="1"/>
              <a:t>Masina</a:t>
            </a:r>
            <a:r>
              <a:rPr lang="fr-CA" sz="3200" b="1" dirty="0"/>
              <a:t> ô, </a:t>
            </a:r>
            <a:r>
              <a:rPr lang="fr-CA" sz="3200" b="1" dirty="0" err="1"/>
              <a:t>manamasina</a:t>
            </a:r>
            <a:r>
              <a:rPr lang="fr-CA" sz="3200" b="1" dirty="0"/>
              <a:t> </a:t>
            </a:r>
            <a:r>
              <a:rPr lang="fr-CA" sz="3200" b="1" dirty="0" err="1"/>
              <a:t>anay</a:t>
            </a:r>
            <a:r>
              <a:rPr lang="fr-CA" sz="3200" b="1" dirty="0"/>
              <a:t> </a:t>
            </a:r>
            <a:r>
              <a:rPr lang="fr-CA" sz="3200" b="1" dirty="0" err="1"/>
              <a:t>amin’ny</a:t>
            </a:r>
            <a:r>
              <a:rPr lang="fr-CA" sz="3200" b="1" dirty="0"/>
              <a:t> </a:t>
            </a:r>
            <a:r>
              <a:rPr lang="fr-CA" sz="3200" b="1" dirty="0" err="1"/>
              <a:t>fahamarinana</a:t>
            </a:r>
            <a:r>
              <a:rPr lang="fr-CA" sz="3200" b="1" dirty="0"/>
              <a:t>, </a:t>
            </a:r>
            <a:r>
              <a:rPr lang="fr-CA" sz="3200" b="1" dirty="0" err="1"/>
              <a:t>ny</a:t>
            </a:r>
            <a:r>
              <a:rPr lang="fr-CA" sz="3200" b="1" dirty="0"/>
              <a:t> </a:t>
            </a:r>
            <a:r>
              <a:rPr lang="fr-CA" sz="3200" b="1" dirty="0" err="1"/>
              <a:t>teninao</a:t>
            </a:r>
            <a:r>
              <a:rPr lang="fr-CA" sz="3200" b="1" dirty="0"/>
              <a:t> no </a:t>
            </a:r>
            <a:r>
              <a:rPr lang="fr-CA" sz="3200" b="1" dirty="0" err="1"/>
              <a:t>fahamarinana</a:t>
            </a:r>
            <a:r>
              <a:rPr lang="fr-CA" sz="3200" b="1" dirty="0"/>
              <a:t>.»</a:t>
            </a:r>
          </a:p>
          <a:p>
            <a:pPr algn="just"/>
            <a:r>
              <a:rPr lang="fr-CA" sz="3200" b="1" dirty="0"/>
              <a:t>Amen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BF9E099-90A9-4B4A-A11F-6DFFD41D598A}"/>
              </a:ext>
            </a:extLst>
          </p:cNvPr>
          <p:cNvSpPr txBox="1"/>
          <p:nvPr/>
        </p:nvSpPr>
        <p:spPr>
          <a:xfrm>
            <a:off x="1903266" y="3429000"/>
            <a:ext cx="83854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A" sz="3200" b="1">
                <a:solidFill>
                  <a:srgbClr val="0000CC"/>
                </a:solidFill>
              </a:rPr>
              <a:t>«Père </a:t>
            </a:r>
            <a:r>
              <a:rPr lang="fr-CA" sz="3200" b="1" dirty="0">
                <a:solidFill>
                  <a:srgbClr val="0000CC"/>
                </a:solidFill>
              </a:rPr>
              <a:t>consacre nous par la vérité, ta Parole est la </a:t>
            </a:r>
            <a:r>
              <a:rPr lang="fr-CA" sz="3200" b="1">
                <a:solidFill>
                  <a:srgbClr val="0000CC"/>
                </a:solidFill>
              </a:rPr>
              <a:t>vérité.»</a:t>
            </a:r>
            <a:endParaRPr lang="fr-CA" sz="3200" b="1" dirty="0">
              <a:solidFill>
                <a:srgbClr val="0000CC"/>
              </a:solidFill>
            </a:endParaRPr>
          </a:p>
          <a:p>
            <a:pPr algn="just"/>
            <a:r>
              <a:rPr lang="fr-CA" sz="3200" b="1" dirty="0">
                <a:solidFill>
                  <a:srgbClr val="0000CC"/>
                </a:solidFill>
              </a:rPr>
              <a:t>Amen</a:t>
            </a:r>
          </a:p>
        </p:txBody>
      </p:sp>
      <p:sp>
        <p:nvSpPr>
          <p:cNvPr id="2" name="Titre 7">
            <a:extLst>
              <a:ext uri="{FF2B5EF4-FFF2-40B4-BE49-F238E27FC236}">
                <a16:creationId xmlns:a16="http://schemas.microsoft.com/office/drawing/2014/main" id="{7660DF3C-7A14-51F6-FB40-CEC2D99F94C8}"/>
              </a:ext>
            </a:extLst>
          </p:cNvPr>
          <p:cNvSpPr txBox="1">
            <a:spLocks/>
          </p:cNvSpPr>
          <p:nvPr userDrawn="1"/>
        </p:nvSpPr>
        <p:spPr>
          <a:xfrm>
            <a:off x="1625054" y="979011"/>
            <a:ext cx="8941892" cy="489997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32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6C73B15-ECCF-C728-A7B9-32872D1E9998}"/>
              </a:ext>
            </a:extLst>
          </p:cNvPr>
          <p:cNvSpPr txBox="1"/>
          <p:nvPr userDrawn="1"/>
        </p:nvSpPr>
        <p:spPr>
          <a:xfrm>
            <a:off x="1903267" y="1453308"/>
            <a:ext cx="83854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A" sz="3200" b="1" dirty="0"/>
              <a:t>«Ray </a:t>
            </a:r>
            <a:r>
              <a:rPr lang="fr-CA" sz="3200" b="1" dirty="0" err="1"/>
              <a:t>Masina</a:t>
            </a:r>
            <a:r>
              <a:rPr lang="fr-CA" sz="3200" b="1" dirty="0"/>
              <a:t> ô, </a:t>
            </a:r>
            <a:r>
              <a:rPr lang="fr-CA" sz="3200" b="1" dirty="0" err="1"/>
              <a:t>manamasina</a:t>
            </a:r>
            <a:r>
              <a:rPr lang="fr-CA" sz="3200" b="1" dirty="0"/>
              <a:t> </a:t>
            </a:r>
            <a:r>
              <a:rPr lang="fr-CA" sz="3200" b="1" dirty="0" err="1"/>
              <a:t>anay</a:t>
            </a:r>
            <a:r>
              <a:rPr lang="fr-CA" sz="3200" b="1" dirty="0"/>
              <a:t> </a:t>
            </a:r>
            <a:r>
              <a:rPr lang="fr-CA" sz="3200" b="1" dirty="0" err="1"/>
              <a:t>amin’ny</a:t>
            </a:r>
            <a:r>
              <a:rPr lang="fr-CA" sz="3200" b="1" dirty="0"/>
              <a:t> </a:t>
            </a:r>
            <a:r>
              <a:rPr lang="fr-CA" sz="3200" b="1" dirty="0" err="1"/>
              <a:t>fahamarinana</a:t>
            </a:r>
            <a:r>
              <a:rPr lang="fr-CA" sz="3200" b="1" dirty="0"/>
              <a:t>, </a:t>
            </a:r>
            <a:r>
              <a:rPr lang="fr-CA" sz="3200" b="1" dirty="0" err="1"/>
              <a:t>ny</a:t>
            </a:r>
            <a:r>
              <a:rPr lang="fr-CA" sz="3200" b="1" dirty="0"/>
              <a:t> </a:t>
            </a:r>
            <a:r>
              <a:rPr lang="fr-CA" sz="3200" b="1" dirty="0" err="1"/>
              <a:t>teninao</a:t>
            </a:r>
            <a:r>
              <a:rPr lang="fr-CA" sz="3200" b="1" dirty="0"/>
              <a:t> no </a:t>
            </a:r>
            <a:r>
              <a:rPr lang="fr-CA" sz="3200" b="1" dirty="0" err="1"/>
              <a:t>fahamarinana</a:t>
            </a:r>
            <a:r>
              <a:rPr lang="fr-CA" sz="3200" b="1" dirty="0"/>
              <a:t>.»</a:t>
            </a:r>
          </a:p>
          <a:p>
            <a:pPr algn="just"/>
            <a:r>
              <a:rPr lang="fr-CA" sz="3200" b="1" dirty="0"/>
              <a:t>Amen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ADBC425-6861-1735-075B-613DC05448AE}"/>
              </a:ext>
            </a:extLst>
          </p:cNvPr>
          <p:cNvSpPr txBox="1"/>
          <p:nvPr userDrawn="1"/>
        </p:nvSpPr>
        <p:spPr>
          <a:xfrm>
            <a:off x="1903266" y="3429000"/>
            <a:ext cx="83854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A" sz="3200" b="1">
                <a:solidFill>
                  <a:srgbClr val="0000CC"/>
                </a:solidFill>
              </a:rPr>
              <a:t>«Père </a:t>
            </a:r>
            <a:r>
              <a:rPr lang="fr-CA" sz="3200" b="1" dirty="0">
                <a:solidFill>
                  <a:srgbClr val="0000CC"/>
                </a:solidFill>
              </a:rPr>
              <a:t>consacre nous par la vérité, ta Parole est la </a:t>
            </a:r>
            <a:r>
              <a:rPr lang="fr-CA" sz="3200" b="1">
                <a:solidFill>
                  <a:srgbClr val="0000CC"/>
                </a:solidFill>
              </a:rPr>
              <a:t>vérité.»</a:t>
            </a:r>
            <a:endParaRPr lang="fr-CA" sz="3200" b="1" dirty="0">
              <a:solidFill>
                <a:srgbClr val="0000CC"/>
              </a:solidFill>
            </a:endParaRPr>
          </a:p>
          <a:p>
            <a:pPr algn="just"/>
            <a:r>
              <a:rPr lang="fr-CA" sz="3200" b="1" dirty="0">
                <a:solidFill>
                  <a:srgbClr val="0000CC"/>
                </a:solidFill>
              </a:rPr>
              <a:t>Amen</a:t>
            </a:r>
          </a:p>
        </p:txBody>
      </p:sp>
    </p:spTree>
    <p:extLst>
      <p:ext uri="{BB962C8B-B14F-4D97-AF65-F5344CB8AC3E}">
        <p14:creationId xmlns:p14="http://schemas.microsoft.com/office/powerpoint/2010/main" val="2929467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rite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3">
            <a:extLst>
              <a:ext uri="{FF2B5EF4-FFF2-40B4-BE49-F238E27FC236}">
                <a16:creationId xmlns:a16="http://schemas.microsoft.com/office/drawing/2014/main" id="{22B0200E-1222-4E30-B5F5-891AFABF5CDD}"/>
              </a:ext>
            </a:extLst>
          </p:cNvPr>
          <p:cNvSpPr txBox="1">
            <a:spLocks/>
          </p:cNvSpPr>
          <p:nvPr/>
        </p:nvSpPr>
        <p:spPr>
          <a:xfrm>
            <a:off x="728812" y="2592113"/>
            <a:ext cx="10734376" cy="167377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CA" sz="4800" b="1" dirty="0">
                <a:ea typeface="+mj-ea"/>
                <a:cs typeface="+mj-cs"/>
              </a:rPr>
              <a:t>TORITENY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CA" sz="3600" b="1" dirty="0">
                <a:solidFill>
                  <a:srgbClr val="0033CC"/>
                </a:solidFill>
                <a:ea typeface="+mj-ea"/>
                <a:cs typeface="+mj-cs"/>
              </a:rPr>
              <a:t>PRÉDICATION</a:t>
            </a:r>
          </a:p>
        </p:txBody>
      </p:sp>
      <p:sp>
        <p:nvSpPr>
          <p:cNvPr id="2" name="Titre 3">
            <a:extLst>
              <a:ext uri="{FF2B5EF4-FFF2-40B4-BE49-F238E27FC236}">
                <a16:creationId xmlns:a16="http://schemas.microsoft.com/office/drawing/2014/main" id="{CC2CC354-34C4-D2C1-761B-8D0514DA1EF7}"/>
              </a:ext>
            </a:extLst>
          </p:cNvPr>
          <p:cNvSpPr txBox="1">
            <a:spLocks/>
          </p:cNvSpPr>
          <p:nvPr userDrawn="1"/>
        </p:nvSpPr>
        <p:spPr>
          <a:xfrm>
            <a:off x="728812" y="2592113"/>
            <a:ext cx="10734376" cy="167377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CA" sz="4800" b="1" dirty="0">
                <a:ea typeface="+mj-ea"/>
                <a:cs typeface="+mj-cs"/>
              </a:rPr>
              <a:t>TORITENY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CA" sz="3600" b="1" dirty="0">
                <a:solidFill>
                  <a:srgbClr val="0033CC"/>
                </a:solidFill>
                <a:ea typeface="+mj-ea"/>
                <a:cs typeface="+mj-cs"/>
              </a:rPr>
              <a:t>PRÉDICATION</a:t>
            </a:r>
          </a:p>
        </p:txBody>
      </p:sp>
    </p:spTree>
    <p:extLst>
      <p:ext uri="{BB962C8B-B14F-4D97-AF65-F5344CB8AC3E}">
        <p14:creationId xmlns:p14="http://schemas.microsoft.com/office/powerpoint/2010/main" val="2973552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toko Mpihi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3">
            <a:extLst>
              <a:ext uri="{FF2B5EF4-FFF2-40B4-BE49-F238E27FC236}">
                <a16:creationId xmlns:a16="http://schemas.microsoft.com/office/drawing/2014/main" id="{22B0200E-1222-4E30-B5F5-891AFABF5CDD}"/>
              </a:ext>
            </a:extLst>
          </p:cNvPr>
          <p:cNvSpPr txBox="1">
            <a:spLocks/>
          </p:cNvSpPr>
          <p:nvPr/>
        </p:nvSpPr>
        <p:spPr>
          <a:xfrm>
            <a:off x="728812" y="2592113"/>
            <a:ext cx="10734376" cy="167377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CA" sz="3600" b="1">
                <a:ea typeface="+mj-ea"/>
                <a:cs typeface="+mj-cs"/>
              </a:rPr>
              <a:t>Antoko Mpihira</a:t>
            </a:r>
            <a:endParaRPr lang="en-CA" sz="3600" b="1" dirty="0"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CA" sz="3600" b="1">
                <a:solidFill>
                  <a:srgbClr val="0033CC"/>
                </a:solidFill>
                <a:ea typeface="+mj-ea"/>
                <a:cs typeface="+mj-cs"/>
              </a:rPr>
              <a:t>Chorale - Taninketsa</a:t>
            </a:r>
            <a:endParaRPr lang="en-CA" sz="3600" b="1" dirty="0">
              <a:solidFill>
                <a:srgbClr val="0033CC"/>
              </a:solidFill>
              <a:ea typeface="+mj-ea"/>
              <a:cs typeface="+mj-cs"/>
            </a:endParaRPr>
          </a:p>
        </p:txBody>
      </p:sp>
      <p:sp>
        <p:nvSpPr>
          <p:cNvPr id="2" name="Titre 3">
            <a:extLst>
              <a:ext uri="{FF2B5EF4-FFF2-40B4-BE49-F238E27FC236}">
                <a16:creationId xmlns:a16="http://schemas.microsoft.com/office/drawing/2014/main" id="{A28A115C-8E82-73FB-79DA-5AFED65324AD}"/>
              </a:ext>
            </a:extLst>
          </p:cNvPr>
          <p:cNvSpPr txBox="1">
            <a:spLocks/>
          </p:cNvSpPr>
          <p:nvPr userDrawn="1"/>
        </p:nvSpPr>
        <p:spPr>
          <a:xfrm>
            <a:off x="728812" y="2592113"/>
            <a:ext cx="10734376" cy="167377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CA" sz="3600" b="1">
                <a:ea typeface="+mj-ea"/>
                <a:cs typeface="+mj-cs"/>
              </a:rPr>
              <a:t>Antoko Mpihira</a:t>
            </a:r>
            <a:endParaRPr lang="en-CA" sz="3600" b="1" dirty="0"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CA" sz="3600" b="1">
                <a:solidFill>
                  <a:srgbClr val="0033CC"/>
                </a:solidFill>
                <a:ea typeface="+mj-ea"/>
                <a:cs typeface="+mj-cs"/>
              </a:rPr>
              <a:t>Chorale - Taninketsa</a:t>
            </a:r>
            <a:endParaRPr lang="en-CA" sz="3600" b="1" dirty="0">
              <a:solidFill>
                <a:srgbClr val="0033CC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502642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avaka fangataha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3">
            <a:extLst>
              <a:ext uri="{FF2B5EF4-FFF2-40B4-BE49-F238E27FC236}">
                <a16:creationId xmlns:a16="http://schemas.microsoft.com/office/drawing/2014/main" id="{969EFD60-D29C-4212-94BF-C2C30EA1380B}"/>
              </a:ext>
            </a:extLst>
          </p:cNvPr>
          <p:cNvSpPr txBox="1">
            <a:spLocks/>
          </p:cNvSpPr>
          <p:nvPr/>
        </p:nvSpPr>
        <p:spPr>
          <a:xfrm>
            <a:off x="728812" y="2592113"/>
            <a:ext cx="10734376" cy="167377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CA" sz="4800" b="1" dirty="0" err="1">
                <a:ea typeface="+mj-ea"/>
                <a:cs typeface="+mj-cs"/>
              </a:rPr>
              <a:t>Vavaka</a:t>
            </a:r>
            <a:r>
              <a:rPr lang="en-CA" sz="4800" b="1" dirty="0">
                <a:ea typeface="+mj-ea"/>
                <a:cs typeface="+mj-cs"/>
              </a:rPr>
              <a:t> </a:t>
            </a:r>
            <a:r>
              <a:rPr lang="en-CA" sz="4800" b="1" dirty="0" err="1">
                <a:ea typeface="+mj-ea"/>
                <a:cs typeface="+mj-cs"/>
              </a:rPr>
              <a:t>fangatahana</a:t>
            </a:r>
            <a:endParaRPr lang="en-CA" sz="4800" b="1" dirty="0"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CA" sz="3600" b="1" dirty="0">
                <a:solidFill>
                  <a:srgbClr val="0033CC"/>
                </a:solidFill>
                <a:ea typeface="+mj-ea"/>
                <a:cs typeface="+mj-cs"/>
              </a:rPr>
              <a:t>Prière </a:t>
            </a:r>
            <a:r>
              <a:rPr lang="en-CA" sz="3600" b="1" dirty="0" err="1">
                <a:solidFill>
                  <a:srgbClr val="0033CC"/>
                </a:solidFill>
                <a:ea typeface="+mj-ea"/>
                <a:cs typeface="+mj-cs"/>
              </a:rPr>
              <a:t>d’intercession</a:t>
            </a:r>
            <a:endParaRPr lang="en-CA" sz="3600" b="1" dirty="0">
              <a:solidFill>
                <a:srgbClr val="0033CC"/>
              </a:solidFill>
              <a:ea typeface="+mj-ea"/>
              <a:cs typeface="+mj-cs"/>
            </a:endParaRPr>
          </a:p>
        </p:txBody>
      </p:sp>
      <p:sp>
        <p:nvSpPr>
          <p:cNvPr id="2" name="Titre 3">
            <a:extLst>
              <a:ext uri="{FF2B5EF4-FFF2-40B4-BE49-F238E27FC236}">
                <a16:creationId xmlns:a16="http://schemas.microsoft.com/office/drawing/2014/main" id="{AB0A8460-1C8B-5143-E293-8E3A75168B83}"/>
              </a:ext>
            </a:extLst>
          </p:cNvPr>
          <p:cNvSpPr txBox="1">
            <a:spLocks/>
          </p:cNvSpPr>
          <p:nvPr userDrawn="1"/>
        </p:nvSpPr>
        <p:spPr>
          <a:xfrm>
            <a:off x="728812" y="2592113"/>
            <a:ext cx="10734376" cy="167377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CA" sz="4800" b="1" dirty="0" err="1">
                <a:ea typeface="+mj-ea"/>
                <a:cs typeface="+mj-cs"/>
              </a:rPr>
              <a:t>Vavaka</a:t>
            </a:r>
            <a:r>
              <a:rPr lang="en-CA" sz="4800" b="1" dirty="0">
                <a:ea typeface="+mj-ea"/>
                <a:cs typeface="+mj-cs"/>
              </a:rPr>
              <a:t> </a:t>
            </a:r>
            <a:r>
              <a:rPr lang="en-CA" sz="4800" b="1" dirty="0" err="1">
                <a:ea typeface="+mj-ea"/>
                <a:cs typeface="+mj-cs"/>
              </a:rPr>
              <a:t>fangatahana</a:t>
            </a:r>
            <a:endParaRPr lang="en-CA" sz="4800" b="1" dirty="0"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CA" sz="3600" b="1" dirty="0">
                <a:solidFill>
                  <a:srgbClr val="0033CC"/>
                </a:solidFill>
                <a:ea typeface="+mj-ea"/>
                <a:cs typeface="+mj-cs"/>
              </a:rPr>
              <a:t>Prière </a:t>
            </a:r>
            <a:r>
              <a:rPr lang="en-CA" sz="3600" b="1" dirty="0" err="1">
                <a:solidFill>
                  <a:srgbClr val="0033CC"/>
                </a:solidFill>
                <a:ea typeface="+mj-ea"/>
                <a:cs typeface="+mj-cs"/>
              </a:rPr>
              <a:t>d’intercession</a:t>
            </a:r>
            <a:endParaRPr lang="en-CA" sz="3600" b="1" dirty="0">
              <a:solidFill>
                <a:srgbClr val="0033CC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453263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amarana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25A2D27-2520-4DF7-8803-620EF9FFC3B9}"/>
              </a:ext>
            </a:extLst>
          </p:cNvPr>
          <p:cNvSpPr txBox="1">
            <a:spLocks/>
          </p:cNvSpPr>
          <p:nvPr/>
        </p:nvSpPr>
        <p:spPr>
          <a:xfrm>
            <a:off x="728812" y="328530"/>
            <a:ext cx="10734376" cy="13805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CA" sz="4000" b="1" dirty="0">
                <a:solidFill>
                  <a:prstClr val="black"/>
                </a:solidFill>
                <a:ea typeface="+mj-ea"/>
                <a:cs typeface="+mj-cs"/>
              </a:rPr>
              <a:t>FAMARANANA</a:t>
            </a:r>
          </a:p>
          <a:p>
            <a:pPr algn="ctr">
              <a:spcAft>
                <a:spcPts val="1800"/>
              </a:spcAft>
            </a:pPr>
            <a:r>
              <a:rPr lang="en-CA" sz="3600" b="1" dirty="0">
                <a:solidFill>
                  <a:srgbClr val="0033CC"/>
                </a:solidFill>
                <a:ea typeface="+mj-ea"/>
                <a:cs typeface="+mj-cs"/>
              </a:rPr>
              <a:t>ENVOI</a:t>
            </a:r>
          </a:p>
        </p:txBody>
      </p:sp>
      <p:sp>
        <p:nvSpPr>
          <p:cNvPr id="5" name="Titre 3">
            <a:extLst>
              <a:ext uri="{FF2B5EF4-FFF2-40B4-BE49-F238E27FC236}">
                <a16:creationId xmlns:a16="http://schemas.microsoft.com/office/drawing/2014/main" id="{57FC341F-3DC9-47AE-B34F-C91256E4789A}"/>
              </a:ext>
            </a:extLst>
          </p:cNvPr>
          <p:cNvSpPr txBox="1">
            <a:spLocks/>
          </p:cNvSpPr>
          <p:nvPr/>
        </p:nvSpPr>
        <p:spPr>
          <a:xfrm>
            <a:off x="728812" y="3220220"/>
            <a:ext cx="10734376" cy="13805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CA" sz="4000" b="1" dirty="0">
                <a:solidFill>
                  <a:prstClr val="black"/>
                </a:solidFill>
                <a:ea typeface="+mj-ea"/>
                <a:cs typeface="+mj-cs"/>
              </a:rPr>
              <a:t>TSO-DRANO</a:t>
            </a:r>
          </a:p>
          <a:p>
            <a:pPr algn="ctr">
              <a:spcAft>
                <a:spcPts val="1800"/>
              </a:spcAft>
            </a:pPr>
            <a:r>
              <a:rPr lang="en-CA" sz="3600" b="1" dirty="0">
                <a:solidFill>
                  <a:srgbClr val="0033CC"/>
                </a:solidFill>
              </a:rPr>
              <a:t>BÉNÉDICTION</a:t>
            </a:r>
          </a:p>
        </p:txBody>
      </p:sp>
      <p:sp>
        <p:nvSpPr>
          <p:cNvPr id="2" name="Titre 3">
            <a:extLst>
              <a:ext uri="{FF2B5EF4-FFF2-40B4-BE49-F238E27FC236}">
                <a16:creationId xmlns:a16="http://schemas.microsoft.com/office/drawing/2014/main" id="{8105E04C-0BF3-19CD-C24F-8302594CF8A6}"/>
              </a:ext>
            </a:extLst>
          </p:cNvPr>
          <p:cNvSpPr txBox="1">
            <a:spLocks/>
          </p:cNvSpPr>
          <p:nvPr userDrawn="1"/>
        </p:nvSpPr>
        <p:spPr>
          <a:xfrm>
            <a:off x="728812" y="328530"/>
            <a:ext cx="10734376" cy="13805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CA" sz="4000" b="1" dirty="0">
                <a:solidFill>
                  <a:prstClr val="black"/>
                </a:solidFill>
                <a:ea typeface="+mj-ea"/>
                <a:cs typeface="+mj-cs"/>
              </a:rPr>
              <a:t>FAMARANANA</a:t>
            </a:r>
          </a:p>
          <a:p>
            <a:pPr algn="ctr">
              <a:spcAft>
                <a:spcPts val="1800"/>
              </a:spcAft>
            </a:pPr>
            <a:r>
              <a:rPr lang="en-CA" sz="3600" b="1" dirty="0">
                <a:solidFill>
                  <a:srgbClr val="0033CC"/>
                </a:solidFill>
                <a:ea typeface="+mj-ea"/>
                <a:cs typeface="+mj-cs"/>
              </a:rPr>
              <a:t>ENVOI</a:t>
            </a:r>
          </a:p>
        </p:txBody>
      </p:sp>
      <p:sp>
        <p:nvSpPr>
          <p:cNvPr id="3" name="Titre 3">
            <a:extLst>
              <a:ext uri="{FF2B5EF4-FFF2-40B4-BE49-F238E27FC236}">
                <a16:creationId xmlns:a16="http://schemas.microsoft.com/office/drawing/2014/main" id="{7419156A-ABFC-05EA-9AC5-F16C2CADC857}"/>
              </a:ext>
            </a:extLst>
          </p:cNvPr>
          <p:cNvSpPr txBox="1">
            <a:spLocks/>
          </p:cNvSpPr>
          <p:nvPr userDrawn="1"/>
        </p:nvSpPr>
        <p:spPr>
          <a:xfrm>
            <a:off x="728812" y="3220220"/>
            <a:ext cx="10734376" cy="13805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CA" sz="4000" b="1" dirty="0">
                <a:solidFill>
                  <a:prstClr val="black"/>
                </a:solidFill>
                <a:ea typeface="+mj-ea"/>
                <a:cs typeface="+mj-cs"/>
              </a:rPr>
              <a:t>TSO-DRANO</a:t>
            </a:r>
          </a:p>
          <a:p>
            <a:pPr algn="ctr">
              <a:spcAft>
                <a:spcPts val="1800"/>
              </a:spcAft>
            </a:pPr>
            <a:r>
              <a:rPr lang="en-CA" sz="3600" b="1" dirty="0">
                <a:solidFill>
                  <a:srgbClr val="0033CC"/>
                </a:solidFill>
              </a:rPr>
              <a:t>BÉNÉDICTION</a:t>
            </a:r>
          </a:p>
        </p:txBody>
      </p:sp>
    </p:spTree>
    <p:extLst>
      <p:ext uri="{BB962C8B-B14F-4D97-AF65-F5344CB8AC3E}">
        <p14:creationId xmlns:p14="http://schemas.microsoft.com/office/powerpoint/2010/main" val="349857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'accueil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28190" y="211014"/>
            <a:ext cx="11724640" cy="63779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0E063153-0FD5-408A-9ABE-6FBB57BF0532}" type="datetime1">
              <a:rPr lang="fr-FR" noProof="0" smtClean="0"/>
              <a:t>16/04/2024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1158510" y="3428999"/>
            <a:ext cx="9864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A151674C-863D-4328-9FCF-8FAC7F350668}"/>
              </a:ext>
            </a:extLst>
          </p:cNvPr>
          <p:cNvGrpSpPr/>
          <p:nvPr/>
        </p:nvGrpSpPr>
        <p:grpSpPr>
          <a:xfrm>
            <a:off x="858626" y="-4706"/>
            <a:ext cx="9229649" cy="1824712"/>
            <a:chOff x="858626" y="28545"/>
            <a:chExt cx="9229649" cy="1824712"/>
          </a:xfrm>
        </p:grpSpPr>
        <p:sp>
          <p:nvSpPr>
            <p:cNvPr id="20" name="Text Box 3">
              <a:extLst>
                <a:ext uri="{FF2B5EF4-FFF2-40B4-BE49-F238E27FC236}">
                  <a16:creationId xmlns:a16="http://schemas.microsoft.com/office/drawing/2014/main" id="{3E757457-EA85-42FA-A801-1463B43D7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9276" y="255174"/>
              <a:ext cx="544513" cy="127317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265EE8-EBFC-4FC4-83C7-AE2BFDFFF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1" y="28545"/>
              <a:ext cx="18473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6EC7E85-C01A-45A1-A215-60D16F651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255173"/>
              <a:ext cx="0" cy="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863FDCFC-7224-4BD7-8665-2C7AD54A1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417223"/>
              <a:ext cx="0" cy="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53E1EF23-529E-4A2A-ABE5-F0276290E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626" y="575984"/>
              <a:ext cx="9229649" cy="1277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l-PL" altLang="fr-FR" sz="2800" b="1" dirty="0">
                  <a:solidFill>
                    <a:schemeClr val="bg1"/>
                  </a:solidFill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Fiangonan’i Jesoa Kristy eto Madagasikara</a:t>
              </a:r>
              <a:endParaRPr lang="fr-CA" altLang="fr-FR" sz="2800" dirty="0">
                <a:solidFill>
                  <a:schemeClr val="bg1"/>
                </a:solidFill>
              </a:endParaRPr>
            </a:p>
            <a:p>
              <a:pPr algn="ctr"/>
              <a:r>
                <a:rPr lang="pl-PL" altLang="fr-FR" sz="2400" b="1" dirty="0">
                  <a:solidFill>
                    <a:schemeClr val="bg1"/>
                  </a:solidFill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Fitandremana Québec - CANADA</a:t>
              </a:r>
              <a:endParaRPr lang="en-US" altLang="fr-FR" sz="2400" b="1" dirty="0">
                <a:solidFill>
                  <a:schemeClr val="bg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 algn="ctr">
                <a:spcBef>
                  <a:spcPts val="600"/>
                </a:spcBef>
              </a:pPr>
              <a:r>
                <a:rPr lang="en-US" altLang="fr-FR" sz="2000" i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«</a:t>
              </a:r>
              <a:r>
                <a:rPr lang="nn-NO" altLang="fr-FR" sz="2000" i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Miorena tsara, aza miova!</a:t>
              </a:r>
              <a:r>
                <a:rPr lang="en-US" altLang="fr-FR" sz="2000" i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» </a:t>
              </a:r>
              <a:r>
                <a:rPr lang="nn-NO" altLang="fr-FR" sz="2000" i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(1Kor 15.58b)</a:t>
              </a:r>
              <a:endParaRPr lang="fr-CA" altLang="fr-FR" sz="11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Picture 0" descr="images.jpeg">
            <a:extLst>
              <a:ext uri="{FF2B5EF4-FFF2-40B4-BE49-F238E27FC236}">
                <a16:creationId xmlns:a16="http://schemas.microsoft.com/office/drawing/2014/main" id="{C06515EB-E23B-49BD-ACBA-5965C026C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60" y="402973"/>
            <a:ext cx="464566" cy="165179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7" descr="LOGO_FJKM_Quebec.jpg">
            <a:extLst>
              <a:ext uri="{FF2B5EF4-FFF2-40B4-BE49-F238E27FC236}">
                <a16:creationId xmlns:a16="http://schemas.microsoft.com/office/drawing/2014/main" id="{34CD58D3-C68D-6F6F-F73B-9AD9CAF04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386" y="342347"/>
            <a:ext cx="528031" cy="165179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9DBC0FE-F5CC-E3CF-1595-D94469787382}"/>
              </a:ext>
            </a:extLst>
          </p:cNvPr>
          <p:cNvSpPr>
            <a:spLocks noChangeAspect="1"/>
          </p:cNvSpPr>
          <p:nvPr userDrawn="1"/>
        </p:nvSpPr>
        <p:spPr>
          <a:xfrm>
            <a:off x="228190" y="211014"/>
            <a:ext cx="11724640" cy="63779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A" dirty="0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CBC1EC19-1BFC-93DB-D46A-90EE5CD94E4F}"/>
              </a:ext>
            </a:extLst>
          </p:cNvPr>
          <p:cNvGrpSpPr/>
          <p:nvPr userDrawn="1"/>
        </p:nvGrpSpPr>
        <p:grpSpPr>
          <a:xfrm>
            <a:off x="858626" y="-4706"/>
            <a:ext cx="9229649" cy="1824712"/>
            <a:chOff x="858626" y="28545"/>
            <a:chExt cx="9229649" cy="1824712"/>
          </a:xfrm>
        </p:grpSpPr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5AA53E8D-16D0-3D64-5CCD-D47FFAC897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9276" y="255174"/>
              <a:ext cx="544513" cy="127317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324E4EB-4F62-EB8E-C81B-1EF29788E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1" y="28545"/>
              <a:ext cx="18473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5DBE7AF-B36E-2238-4597-106CE0EBB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255173"/>
              <a:ext cx="0" cy="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137F5E3C-2283-1069-74A3-E0C189940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417223"/>
              <a:ext cx="0" cy="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6DE15CC8-032F-E7E1-B846-7157843D1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626" y="575984"/>
              <a:ext cx="9229649" cy="1277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l-PL" altLang="fr-FR" sz="2800" b="1" dirty="0">
                  <a:solidFill>
                    <a:schemeClr val="bg1"/>
                  </a:solidFill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Fiangonan’i Jesoa Kristy eto Madagasikara</a:t>
              </a:r>
              <a:endParaRPr lang="fr-CA" altLang="fr-FR" sz="2800" dirty="0">
                <a:solidFill>
                  <a:schemeClr val="bg1"/>
                </a:solidFill>
              </a:endParaRPr>
            </a:p>
            <a:p>
              <a:pPr algn="ctr"/>
              <a:r>
                <a:rPr lang="pl-PL" altLang="fr-FR" sz="2400" b="1" dirty="0">
                  <a:solidFill>
                    <a:schemeClr val="bg1"/>
                  </a:solidFill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Fitandremana Québec - CANADA</a:t>
              </a:r>
              <a:endParaRPr lang="en-US" altLang="fr-FR" sz="2400" b="1" dirty="0">
                <a:solidFill>
                  <a:schemeClr val="bg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 algn="ctr">
                <a:spcBef>
                  <a:spcPts val="600"/>
                </a:spcBef>
              </a:pPr>
              <a:r>
                <a:rPr lang="en-US" altLang="fr-FR" sz="2000" i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«</a:t>
              </a:r>
              <a:r>
                <a:rPr lang="nn-NO" altLang="fr-FR" sz="2000" i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Miorena tsara, aza miova!</a:t>
              </a:r>
              <a:r>
                <a:rPr lang="en-US" altLang="fr-FR" sz="2000" i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» </a:t>
              </a:r>
              <a:r>
                <a:rPr lang="nn-NO" altLang="fr-FR" sz="2000" i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(1Kor 15.58b)</a:t>
              </a:r>
              <a:endParaRPr lang="fr-CA" altLang="fr-FR" sz="11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7" name="Picture 0" descr="images.jpeg">
            <a:extLst>
              <a:ext uri="{FF2B5EF4-FFF2-40B4-BE49-F238E27FC236}">
                <a16:creationId xmlns:a16="http://schemas.microsoft.com/office/drawing/2014/main" id="{706FCFBD-CC43-04B5-62CB-13EED1140B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60" y="402973"/>
            <a:ext cx="464566" cy="165179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 7" descr="LOGO_FJKM_Quebec.jpg">
            <a:extLst>
              <a:ext uri="{FF2B5EF4-FFF2-40B4-BE49-F238E27FC236}">
                <a16:creationId xmlns:a16="http://schemas.microsoft.com/office/drawing/2014/main" id="{D4F36334-D9D9-5B08-3BCA-F7361EC520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386" y="342347"/>
            <a:ext cx="528031" cy="165179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619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8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3">
            <a:extLst>
              <a:ext uri="{FF2B5EF4-FFF2-40B4-BE49-F238E27FC236}">
                <a16:creationId xmlns:a16="http://schemas.microsoft.com/office/drawing/2014/main" id="{22B0200E-1222-4E30-B5F5-891AFABF5CDD}"/>
              </a:ext>
            </a:extLst>
          </p:cNvPr>
          <p:cNvSpPr txBox="1">
            <a:spLocks/>
          </p:cNvSpPr>
          <p:nvPr/>
        </p:nvSpPr>
        <p:spPr>
          <a:xfrm>
            <a:off x="728812" y="2592113"/>
            <a:ext cx="10734376" cy="167377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CA" sz="4800" b="1">
                <a:ea typeface="+mj-ea"/>
                <a:cs typeface="+mj-cs"/>
              </a:rPr>
              <a:t>TSODRANO</a:t>
            </a:r>
            <a:endParaRPr lang="en-CA" sz="4800" b="1" dirty="0"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CA" sz="3600" b="1">
                <a:solidFill>
                  <a:srgbClr val="0033CC"/>
                </a:solidFill>
                <a:ea typeface="+mj-ea"/>
                <a:cs typeface="+mj-cs"/>
              </a:rPr>
              <a:t>BÉNÉDICTION</a:t>
            </a:r>
            <a:endParaRPr lang="en-CA" sz="3600" b="1" dirty="0">
              <a:solidFill>
                <a:srgbClr val="0033CC"/>
              </a:solidFill>
              <a:ea typeface="+mj-ea"/>
              <a:cs typeface="+mj-cs"/>
            </a:endParaRPr>
          </a:p>
        </p:txBody>
      </p:sp>
      <p:sp>
        <p:nvSpPr>
          <p:cNvPr id="2" name="Titre 3">
            <a:extLst>
              <a:ext uri="{FF2B5EF4-FFF2-40B4-BE49-F238E27FC236}">
                <a16:creationId xmlns:a16="http://schemas.microsoft.com/office/drawing/2014/main" id="{3F8B5EAE-F381-F54B-EFC2-176442F9C9DF}"/>
              </a:ext>
            </a:extLst>
          </p:cNvPr>
          <p:cNvSpPr txBox="1">
            <a:spLocks/>
          </p:cNvSpPr>
          <p:nvPr userDrawn="1"/>
        </p:nvSpPr>
        <p:spPr>
          <a:xfrm>
            <a:off x="728812" y="2592113"/>
            <a:ext cx="10734376" cy="167377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CA" sz="4800" b="1">
                <a:ea typeface="+mj-ea"/>
                <a:cs typeface="+mj-cs"/>
              </a:rPr>
              <a:t>TSODRANO</a:t>
            </a:r>
            <a:endParaRPr lang="en-CA" sz="4800" b="1" dirty="0"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CA" sz="3600" b="1">
                <a:solidFill>
                  <a:srgbClr val="0033CC"/>
                </a:solidFill>
                <a:ea typeface="+mj-ea"/>
                <a:cs typeface="+mj-cs"/>
              </a:rPr>
              <a:t>BÉNÉDICTION</a:t>
            </a:r>
            <a:endParaRPr lang="en-CA" sz="3600" b="1" dirty="0">
              <a:solidFill>
                <a:srgbClr val="0033CC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450723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far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3680" y="199598"/>
            <a:ext cx="11724640" cy="63779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7B350577-48FF-41E7-9BE3-09C53417C038}"/>
              </a:ext>
            </a:extLst>
          </p:cNvPr>
          <p:cNvGrpSpPr/>
          <p:nvPr/>
        </p:nvGrpSpPr>
        <p:grpSpPr>
          <a:xfrm>
            <a:off x="1524001" y="28545"/>
            <a:ext cx="4649788" cy="1499804"/>
            <a:chOff x="1524001" y="28545"/>
            <a:chExt cx="4649788" cy="1499804"/>
          </a:xfrm>
        </p:grpSpPr>
        <p:sp>
          <p:nvSpPr>
            <p:cNvPr id="20" name="Text Box 3">
              <a:extLst>
                <a:ext uri="{FF2B5EF4-FFF2-40B4-BE49-F238E27FC236}">
                  <a16:creationId xmlns:a16="http://schemas.microsoft.com/office/drawing/2014/main" id="{3E757457-EA85-42FA-A801-1463B43D7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9276" y="255174"/>
              <a:ext cx="544513" cy="127317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265EE8-EBFC-4FC4-83C7-AE2BFDFFF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1" y="28545"/>
              <a:ext cx="18473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6EC7E85-C01A-45A1-A215-60D16F651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255173"/>
              <a:ext cx="0" cy="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863FDCFC-7224-4BD7-8665-2C7AD54A1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417223"/>
              <a:ext cx="0" cy="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</p:grpSp>
      <p:cxnSp>
        <p:nvCxnSpPr>
          <p:cNvPr id="8" name="Connecteur droit 7"/>
          <p:cNvCxnSpPr/>
          <p:nvPr/>
        </p:nvCxnSpPr>
        <p:spPr>
          <a:xfrm>
            <a:off x="1158510" y="2975509"/>
            <a:ext cx="9864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6F120B6-F45C-4562-ACC9-4C71FD44A0F3}"/>
              </a:ext>
            </a:extLst>
          </p:cNvPr>
          <p:cNvSpPr/>
          <p:nvPr/>
        </p:nvSpPr>
        <p:spPr>
          <a:xfrm>
            <a:off x="584029" y="3400043"/>
            <a:ext cx="10986111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0">
              <a:spcBef>
                <a:spcPts val="1800"/>
              </a:spcBef>
            </a:pP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Amin’ny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Anaran’ny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Ray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sy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ny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Zanaka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ny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Fanahy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Masina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 Amen</a:t>
            </a:r>
          </a:p>
          <a:p>
            <a:pPr marL="0" algn="ctr" defTabSz="0" rtl="0" eaLnBrk="1" latinLnBrk="0" hangingPunct="1">
              <a:spcBef>
                <a:spcPts val="1800"/>
              </a:spcBef>
            </a:pPr>
            <a:r>
              <a:rPr lang="fr-CA" sz="3200" b="1" kern="1200" dirty="0">
                <a:ln>
                  <a:solidFill>
                    <a:schemeClr val="bg1"/>
                  </a:solidFill>
                </a:ln>
                <a:solidFill>
                  <a:schemeClr val="bg2">
                    <a:lumMod val="75000"/>
                  </a:schemeClr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Au Nom du Père, du Fils et du Saint-Esprit. </a:t>
            </a:r>
          </a:p>
          <a:p>
            <a:pPr marL="0" algn="ctr" defTabSz="0" rtl="0" eaLnBrk="1" latinLnBrk="0" hangingPunct="1">
              <a:spcBef>
                <a:spcPts val="0"/>
              </a:spcBef>
            </a:pPr>
            <a:r>
              <a:rPr lang="fr-CA" sz="3200" b="1" kern="1200" dirty="0">
                <a:ln>
                  <a:solidFill>
                    <a:schemeClr val="bg1"/>
                  </a:solidFill>
                </a:ln>
                <a:solidFill>
                  <a:schemeClr val="bg2">
                    <a:lumMod val="75000"/>
                  </a:schemeClr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Amen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E47AEA-BBB0-4370-82D2-5E03F2866071}"/>
              </a:ext>
            </a:extLst>
          </p:cNvPr>
          <p:cNvSpPr/>
          <p:nvPr/>
        </p:nvSpPr>
        <p:spPr>
          <a:xfrm>
            <a:off x="936521" y="933529"/>
            <a:ext cx="9114099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0">
              <a:spcBef>
                <a:spcPts val="1800"/>
              </a:spcBef>
            </a:pP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Ho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an’Andriamanitra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irery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anie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ny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voninahitra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!</a:t>
            </a:r>
          </a:p>
          <a:p>
            <a:pPr algn="ctr" defTabSz="0">
              <a:spcBef>
                <a:spcPts val="1800"/>
              </a:spcBef>
            </a:pPr>
            <a:r>
              <a:rPr lang="fr-CA" sz="3200" b="1" dirty="0">
                <a:ln>
                  <a:solidFill>
                    <a:schemeClr val="bg1"/>
                  </a:solidFill>
                </a:ln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À Dieu seul soit la gloire !</a:t>
            </a:r>
          </a:p>
        </p:txBody>
      </p:sp>
      <p:sp>
        <p:nvSpPr>
          <p:cNvPr id="25" name="Titre 7">
            <a:extLst>
              <a:ext uri="{FF2B5EF4-FFF2-40B4-BE49-F238E27FC236}">
                <a16:creationId xmlns:a16="http://schemas.microsoft.com/office/drawing/2014/main" id="{A8049596-85F2-44B3-B0B8-D9FBE7453046}"/>
              </a:ext>
            </a:extLst>
          </p:cNvPr>
          <p:cNvSpPr txBox="1">
            <a:spLocks/>
          </p:cNvSpPr>
          <p:nvPr/>
        </p:nvSpPr>
        <p:spPr>
          <a:xfrm>
            <a:off x="224435" y="6336401"/>
            <a:ext cx="2046106" cy="2616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100" b="1" dirty="0">
                <a:solidFill>
                  <a:schemeClr val="bg1"/>
                </a:solidFill>
              </a:rPr>
              <a:t>FJKM Québec</a:t>
            </a:r>
            <a:endParaRPr lang="fr-FR" sz="1100" b="1" dirty="0">
              <a:solidFill>
                <a:schemeClr val="bg1"/>
              </a:solidFill>
            </a:endParaRPr>
          </a:p>
        </p:txBody>
      </p:sp>
      <p:sp>
        <p:nvSpPr>
          <p:cNvPr id="26" name="Titre 7">
            <a:extLst>
              <a:ext uri="{FF2B5EF4-FFF2-40B4-BE49-F238E27FC236}">
                <a16:creationId xmlns:a16="http://schemas.microsoft.com/office/drawing/2014/main" id="{A9EAE994-FE65-4A04-8844-3B5C56804802}"/>
              </a:ext>
            </a:extLst>
          </p:cNvPr>
          <p:cNvSpPr txBox="1">
            <a:spLocks/>
          </p:cNvSpPr>
          <p:nvPr/>
        </p:nvSpPr>
        <p:spPr>
          <a:xfrm>
            <a:off x="9920307" y="6336401"/>
            <a:ext cx="2046106" cy="2616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100" b="1" dirty="0">
                <a:solidFill>
                  <a:schemeClr val="bg1"/>
                </a:solidFill>
              </a:rPr>
              <a:t> 2022</a:t>
            </a:r>
            <a:endParaRPr lang="fr-FR" sz="1100" b="1" dirty="0">
              <a:solidFill>
                <a:schemeClr val="bg1"/>
              </a:solidFill>
            </a:endParaRPr>
          </a:p>
        </p:txBody>
      </p:sp>
      <p:pic>
        <p:nvPicPr>
          <p:cNvPr id="19" name="Picture 0" descr="images.jpeg">
            <a:extLst>
              <a:ext uri="{FF2B5EF4-FFF2-40B4-BE49-F238E27FC236}">
                <a16:creationId xmlns:a16="http://schemas.microsoft.com/office/drawing/2014/main" id="{56707D71-F985-4923-9B0F-06A64B97D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42" y="426031"/>
            <a:ext cx="483561" cy="1719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98530B2-16C1-8EDD-2DB0-34865BD420A8}"/>
              </a:ext>
            </a:extLst>
          </p:cNvPr>
          <p:cNvSpPr>
            <a:spLocks noChangeAspect="1"/>
          </p:cNvSpPr>
          <p:nvPr userDrawn="1"/>
        </p:nvSpPr>
        <p:spPr>
          <a:xfrm>
            <a:off x="233680" y="199598"/>
            <a:ext cx="11724640" cy="63779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4E5921C3-3E5E-1047-104A-84EB8EFFA343}"/>
              </a:ext>
            </a:extLst>
          </p:cNvPr>
          <p:cNvGrpSpPr/>
          <p:nvPr userDrawn="1"/>
        </p:nvGrpSpPr>
        <p:grpSpPr>
          <a:xfrm>
            <a:off x="1524001" y="28545"/>
            <a:ext cx="4649788" cy="1499804"/>
            <a:chOff x="1524001" y="28545"/>
            <a:chExt cx="4649788" cy="1499804"/>
          </a:xfrm>
        </p:grpSpPr>
        <p:sp>
          <p:nvSpPr>
            <p:cNvPr id="4" name="Text Box 3">
              <a:extLst>
                <a:ext uri="{FF2B5EF4-FFF2-40B4-BE49-F238E27FC236}">
                  <a16:creationId xmlns:a16="http://schemas.microsoft.com/office/drawing/2014/main" id="{B7B53DE5-8A9A-B53D-049A-3AB8B9DCE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9276" y="255174"/>
              <a:ext cx="544513" cy="127317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14AD0CC-84AC-18F1-68A0-49BF896A2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1" y="28545"/>
              <a:ext cx="18473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0E6181-7890-B38F-9D6D-275F605F4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255173"/>
              <a:ext cx="0" cy="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1F959D-FDC8-1790-019A-4BEDD415D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417223"/>
              <a:ext cx="0" cy="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A5FDA82-DA35-35BB-D8A1-26BA9FF72B07}"/>
              </a:ext>
            </a:extLst>
          </p:cNvPr>
          <p:cNvSpPr/>
          <p:nvPr userDrawn="1"/>
        </p:nvSpPr>
        <p:spPr>
          <a:xfrm>
            <a:off x="584029" y="3400043"/>
            <a:ext cx="10986111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0">
              <a:spcBef>
                <a:spcPts val="1800"/>
              </a:spcBef>
            </a:pP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Amin’ny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Anaran’ny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Ray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sy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ny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Zanaka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ny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Fanahy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Masina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 Amen</a:t>
            </a:r>
          </a:p>
          <a:p>
            <a:pPr marL="0" algn="ctr" defTabSz="0" rtl="0" eaLnBrk="1" latinLnBrk="0" hangingPunct="1">
              <a:spcBef>
                <a:spcPts val="1800"/>
              </a:spcBef>
            </a:pPr>
            <a:r>
              <a:rPr lang="fr-CA" sz="3200" b="1" kern="1200" dirty="0">
                <a:ln>
                  <a:solidFill>
                    <a:schemeClr val="bg1"/>
                  </a:solidFill>
                </a:ln>
                <a:solidFill>
                  <a:schemeClr val="bg2">
                    <a:lumMod val="75000"/>
                  </a:schemeClr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Au Nom du Père, du Fils et du Saint-Esprit. </a:t>
            </a:r>
          </a:p>
          <a:p>
            <a:pPr marL="0" algn="ctr" defTabSz="0" rtl="0" eaLnBrk="1" latinLnBrk="0" hangingPunct="1">
              <a:spcBef>
                <a:spcPts val="0"/>
              </a:spcBef>
            </a:pPr>
            <a:r>
              <a:rPr lang="fr-CA" sz="3200" b="1" kern="1200" dirty="0">
                <a:ln>
                  <a:solidFill>
                    <a:schemeClr val="bg1"/>
                  </a:solidFill>
                </a:ln>
                <a:solidFill>
                  <a:schemeClr val="bg2">
                    <a:lumMod val="75000"/>
                  </a:schemeClr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Amen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11CCAC-3687-AA8F-A9DF-EF31A0B7E163}"/>
              </a:ext>
            </a:extLst>
          </p:cNvPr>
          <p:cNvSpPr/>
          <p:nvPr userDrawn="1"/>
        </p:nvSpPr>
        <p:spPr>
          <a:xfrm>
            <a:off x="936521" y="933529"/>
            <a:ext cx="9114099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0">
              <a:spcBef>
                <a:spcPts val="1800"/>
              </a:spcBef>
            </a:pP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Ho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an’Andriamanitra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irery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anie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ny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voninahitra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!</a:t>
            </a:r>
          </a:p>
          <a:p>
            <a:pPr algn="ctr" defTabSz="0">
              <a:spcBef>
                <a:spcPts val="1800"/>
              </a:spcBef>
            </a:pPr>
            <a:r>
              <a:rPr lang="fr-CA" sz="3200" b="1" dirty="0">
                <a:ln>
                  <a:solidFill>
                    <a:schemeClr val="bg1"/>
                  </a:solidFill>
                </a:ln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À Dieu seul soit la gloire !</a:t>
            </a:r>
          </a:p>
        </p:txBody>
      </p:sp>
      <p:sp>
        <p:nvSpPr>
          <p:cNvPr id="12" name="Titre 7">
            <a:extLst>
              <a:ext uri="{FF2B5EF4-FFF2-40B4-BE49-F238E27FC236}">
                <a16:creationId xmlns:a16="http://schemas.microsoft.com/office/drawing/2014/main" id="{C95BC3DF-58B5-07AB-1215-93E91673BA03}"/>
              </a:ext>
            </a:extLst>
          </p:cNvPr>
          <p:cNvSpPr txBox="1">
            <a:spLocks/>
          </p:cNvSpPr>
          <p:nvPr userDrawn="1"/>
        </p:nvSpPr>
        <p:spPr>
          <a:xfrm>
            <a:off x="224435" y="6336401"/>
            <a:ext cx="2046106" cy="2616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100" b="1" dirty="0">
                <a:solidFill>
                  <a:schemeClr val="bg1"/>
                </a:solidFill>
              </a:rPr>
              <a:t>FJKM Québec</a:t>
            </a:r>
            <a:endParaRPr lang="fr-FR" sz="1100" b="1" dirty="0">
              <a:solidFill>
                <a:schemeClr val="bg1"/>
              </a:solidFill>
            </a:endParaRPr>
          </a:p>
        </p:txBody>
      </p:sp>
      <p:sp>
        <p:nvSpPr>
          <p:cNvPr id="13" name="Titre 7">
            <a:extLst>
              <a:ext uri="{FF2B5EF4-FFF2-40B4-BE49-F238E27FC236}">
                <a16:creationId xmlns:a16="http://schemas.microsoft.com/office/drawing/2014/main" id="{19EA6243-86D5-291F-94EC-B83D40C31D35}"/>
              </a:ext>
            </a:extLst>
          </p:cNvPr>
          <p:cNvSpPr txBox="1">
            <a:spLocks/>
          </p:cNvSpPr>
          <p:nvPr userDrawn="1"/>
        </p:nvSpPr>
        <p:spPr>
          <a:xfrm>
            <a:off x="9920307" y="6336401"/>
            <a:ext cx="2046106" cy="2616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100" b="1" dirty="0">
                <a:solidFill>
                  <a:schemeClr val="bg1"/>
                </a:solidFill>
              </a:rPr>
              <a:t> 2022</a:t>
            </a:r>
            <a:endParaRPr lang="fr-FR" sz="1100" b="1" dirty="0">
              <a:solidFill>
                <a:schemeClr val="bg1"/>
              </a:solidFill>
            </a:endParaRPr>
          </a:p>
        </p:txBody>
      </p:sp>
      <p:pic>
        <p:nvPicPr>
          <p:cNvPr id="14" name="Picture 0" descr="images.jpeg">
            <a:extLst>
              <a:ext uri="{FF2B5EF4-FFF2-40B4-BE49-F238E27FC236}">
                <a16:creationId xmlns:a16="http://schemas.microsoft.com/office/drawing/2014/main" id="{B062761D-EED9-0ACB-4FD7-CA5AFFC8F5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42" y="426031"/>
            <a:ext cx="483561" cy="1719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7275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1A6E74-AC4F-4887-BFC1-057988AF3584}" type="datetime1">
              <a:rPr lang="fr-FR" noProof="0" smtClean="0"/>
              <a:t>16/04/2024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457051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ndraisa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1A6E74-AC4F-4887-BFC1-057988AF3584}" type="datetime1">
              <a:rPr lang="fr-FR" noProof="0" smtClean="0"/>
              <a:t>16/04/2024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5800AA7-8D27-4ED8-8A9E-1B8669D46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253" y="3967090"/>
            <a:ext cx="2967494" cy="16513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itre 7">
            <a:extLst>
              <a:ext uri="{FF2B5EF4-FFF2-40B4-BE49-F238E27FC236}">
                <a16:creationId xmlns:a16="http://schemas.microsoft.com/office/drawing/2014/main" id="{C599D1D4-569B-4CB2-AFC7-A78179D78F75}"/>
              </a:ext>
            </a:extLst>
          </p:cNvPr>
          <p:cNvSpPr txBox="1">
            <a:spLocks/>
          </p:cNvSpPr>
          <p:nvPr/>
        </p:nvSpPr>
        <p:spPr>
          <a:xfrm>
            <a:off x="728811" y="2104122"/>
            <a:ext cx="10734378" cy="125755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/>
              <a:t>FANDRAISANA NY FANASAN’NY TOMPO</a:t>
            </a:r>
          </a:p>
          <a:p>
            <a:r>
              <a:rPr lang="fr-FR" sz="3600" b="1">
                <a:solidFill>
                  <a:srgbClr val="0070C0"/>
                </a:solidFill>
              </a:rPr>
              <a:t>SAINTE CENE</a:t>
            </a:r>
            <a:endParaRPr lang="fr-FR" sz="3600" b="1" dirty="0">
              <a:solidFill>
                <a:srgbClr val="0070C0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4D3B0A9-D523-A176-4EC2-3D481998DD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12253" y="3967090"/>
            <a:ext cx="2967494" cy="16513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itre 7">
            <a:extLst>
              <a:ext uri="{FF2B5EF4-FFF2-40B4-BE49-F238E27FC236}">
                <a16:creationId xmlns:a16="http://schemas.microsoft.com/office/drawing/2014/main" id="{1649EFF5-ED80-96A2-F654-D0EB90059977}"/>
              </a:ext>
            </a:extLst>
          </p:cNvPr>
          <p:cNvSpPr txBox="1">
            <a:spLocks/>
          </p:cNvSpPr>
          <p:nvPr userDrawn="1"/>
        </p:nvSpPr>
        <p:spPr>
          <a:xfrm>
            <a:off x="728811" y="2104122"/>
            <a:ext cx="10734378" cy="125755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/>
              <a:t>FANDRAISANA NY FANASAN’NY TOMPO</a:t>
            </a:r>
          </a:p>
          <a:p>
            <a:r>
              <a:rPr lang="fr-FR" sz="3600" b="1">
                <a:solidFill>
                  <a:srgbClr val="0070C0"/>
                </a:solidFill>
              </a:rPr>
              <a:t>SAINTE CENE</a:t>
            </a:r>
            <a:endParaRPr lang="fr-FR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59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anehoana - Vava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7">
            <a:extLst>
              <a:ext uri="{FF2B5EF4-FFF2-40B4-BE49-F238E27FC236}">
                <a16:creationId xmlns:a16="http://schemas.microsoft.com/office/drawing/2014/main" id="{4FC7C5B2-7D2A-4357-8DFC-DF6C214BB5B1}"/>
              </a:ext>
            </a:extLst>
          </p:cNvPr>
          <p:cNvSpPr txBox="1">
            <a:spLocks/>
          </p:cNvSpPr>
          <p:nvPr/>
        </p:nvSpPr>
        <p:spPr>
          <a:xfrm>
            <a:off x="728811" y="1927387"/>
            <a:ext cx="10734378" cy="125755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/>
              <a:t>FANEHOANA</a:t>
            </a:r>
          </a:p>
          <a:p>
            <a:r>
              <a:rPr lang="fr-FR" sz="3600" b="1">
                <a:solidFill>
                  <a:srgbClr val="0070C0"/>
                </a:solidFill>
              </a:rPr>
              <a:t>CONTEMPLATION</a:t>
            </a:r>
            <a:endParaRPr lang="fr-FR" sz="3600" b="1" dirty="0">
              <a:solidFill>
                <a:srgbClr val="0070C0"/>
              </a:solidFill>
            </a:endParaRPr>
          </a:p>
        </p:txBody>
      </p:sp>
      <p:sp>
        <p:nvSpPr>
          <p:cNvPr id="6" name="Titre 7">
            <a:extLst>
              <a:ext uri="{FF2B5EF4-FFF2-40B4-BE49-F238E27FC236}">
                <a16:creationId xmlns:a16="http://schemas.microsoft.com/office/drawing/2014/main" id="{2BC62BE7-3848-4321-ADBB-3C4EF19D6353}"/>
              </a:ext>
            </a:extLst>
          </p:cNvPr>
          <p:cNvSpPr txBox="1">
            <a:spLocks/>
          </p:cNvSpPr>
          <p:nvPr/>
        </p:nvSpPr>
        <p:spPr>
          <a:xfrm>
            <a:off x="728811" y="3741729"/>
            <a:ext cx="10734378" cy="125755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/>
              <a:t>VAVAKA</a:t>
            </a:r>
          </a:p>
          <a:p>
            <a:r>
              <a:rPr lang="fr-FR" sz="3600" b="1">
                <a:solidFill>
                  <a:srgbClr val="0070C0"/>
                </a:solidFill>
              </a:rPr>
              <a:t>PRIERE</a:t>
            </a:r>
            <a:endParaRPr lang="fr-FR" sz="3600" b="1" dirty="0">
              <a:solidFill>
                <a:srgbClr val="0070C0"/>
              </a:solidFill>
            </a:endParaRPr>
          </a:p>
        </p:txBody>
      </p:sp>
      <p:sp>
        <p:nvSpPr>
          <p:cNvPr id="2" name="Titre 7">
            <a:extLst>
              <a:ext uri="{FF2B5EF4-FFF2-40B4-BE49-F238E27FC236}">
                <a16:creationId xmlns:a16="http://schemas.microsoft.com/office/drawing/2014/main" id="{75D3FD43-DFB3-570B-934A-2A12FCC809EB}"/>
              </a:ext>
            </a:extLst>
          </p:cNvPr>
          <p:cNvSpPr txBox="1">
            <a:spLocks/>
          </p:cNvSpPr>
          <p:nvPr userDrawn="1"/>
        </p:nvSpPr>
        <p:spPr>
          <a:xfrm>
            <a:off x="728811" y="1927387"/>
            <a:ext cx="10734378" cy="125755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/>
              <a:t>FANEHOANA</a:t>
            </a:r>
          </a:p>
          <a:p>
            <a:r>
              <a:rPr lang="fr-FR" sz="3600" b="1">
                <a:solidFill>
                  <a:srgbClr val="0070C0"/>
                </a:solidFill>
              </a:rPr>
              <a:t>CONTEMPLATION</a:t>
            </a:r>
            <a:endParaRPr lang="fr-FR" sz="3600" b="1" dirty="0">
              <a:solidFill>
                <a:srgbClr val="0070C0"/>
              </a:solidFill>
            </a:endParaRPr>
          </a:p>
        </p:txBody>
      </p:sp>
      <p:sp>
        <p:nvSpPr>
          <p:cNvPr id="3" name="Titre 7">
            <a:extLst>
              <a:ext uri="{FF2B5EF4-FFF2-40B4-BE49-F238E27FC236}">
                <a16:creationId xmlns:a16="http://schemas.microsoft.com/office/drawing/2014/main" id="{75EB1924-B42E-28EB-CE0B-4B6A95B14ED7}"/>
              </a:ext>
            </a:extLst>
          </p:cNvPr>
          <p:cNvSpPr txBox="1">
            <a:spLocks/>
          </p:cNvSpPr>
          <p:nvPr userDrawn="1"/>
        </p:nvSpPr>
        <p:spPr>
          <a:xfrm>
            <a:off x="728811" y="3741729"/>
            <a:ext cx="10734378" cy="125755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/>
              <a:t>VAVAKA</a:t>
            </a:r>
          </a:p>
          <a:p>
            <a:r>
              <a:rPr lang="fr-FR" sz="3600" b="1">
                <a:solidFill>
                  <a:srgbClr val="0070C0"/>
                </a:solidFill>
              </a:rPr>
              <a:t>PRIERE</a:t>
            </a:r>
            <a:endParaRPr lang="fr-FR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0106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6695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en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3658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avaka fanetren-te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7">
            <a:extLst>
              <a:ext uri="{FF2B5EF4-FFF2-40B4-BE49-F238E27FC236}">
                <a16:creationId xmlns:a16="http://schemas.microsoft.com/office/drawing/2014/main" id="{B62AAFFD-6A49-4A26-9C03-3758453AC15C}"/>
              </a:ext>
            </a:extLst>
          </p:cNvPr>
          <p:cNvSpPr txBox="1">
            <a:spLocks/>
          </p:cNvSpPr>
          <p:nvPr/>
        </p:nvSpPr>
        <p:spPr>
          <a:xfrm>
            <a:off x="1666704" y="443786"/>
            <a:ext cx="9447413" cy="59704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32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74BF3BD-2957-4783-AC1E-B506FC887C45}"/>
              </a:ext>
            </a:extLst>
          </p:cNvPr>
          <p:cNvSpPr txBox="1"/>
          <p:nvPr/>
        </p:nvSpPr>
        <p:spPr>
          <a:xfrm>
            <a:off x="2197677" y="523646"/>
            <a:ext cx="83854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b="1"/>
              <a:t>VAVAKA FANETREN-TENA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3200" b="1">
                <a:solidFill>
                  <a:srgbClr val="0000CC"/>
                </a:solidFill>
              </a:rPr>
              <a:t>PRIERE D’HUMILIATION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7F55FCB-8D6F-4A82-9E7F-B622B709FC67}"/>
              </a:ext>
            </a:extLst>
          </p:cNvPr>
          <p:cNvSpPr txBox="1"/>
          <p:nvPr/>
        </p:nvSpPr>
        <p:spPr>
          <a:xfrm>
            <a:off x="1847505" y="1964355"/>
            <a:ext cx="90858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CA" sz="3200" b="1">
                <a:solidFill>
                  <a:schemeClr val="tx1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Tompo ô! Tsy mendrika hatao hoe zanakao aho,</a:t>
            </a:r>
          </a:p>
          <a:p>
            <a:pPr algn="l"/>
            <a:r>
              <a:rPr lang="fr-CA" sz="3200" b="1" kern="1200">
                <a:solidFill>
                  <a:srgbClr val="0033CC"/>
                </a:solidFill>
                <a:latin typeface="Bahnschrift" panose="020B0502040204020203" pitchFamily="34" charset="0"/>
                <a:ea typeface="+mn-ea"/>
                <a:cs typeface="+mn-cs"/>
              </a:rPr>
              <a:t>Seigneur, je ne mérite pas d’être appelé ton fils,</a:t>
            </a:r>
          </a:p>
          <a:p>
            <a:pPr algn="l"/>
            <a:endParaRPr lang="fr-CA" sz="3200" b="1" kern="1200">
              <a:solidFill>
                <a:srgbClr val="0033CC"/>
              </a:solidFill>
              <a:latin typeface="Bahnschrift" panose="020B0502040204020203" pitchFamily="34" charset="0"/>
              <a:ea typeface="+mn-ea"/>
              <a:cs typeface="+mn-cs"/>
            </a:endParaRPr>
          </a:p>
          <a:p>
            <a:pPr algn="l"/>
            <a:r>
              <a:rPr lang="fr-CA" sz="3200" b="1">
                <a:solidFill>
                  <a:schemeClr val="tx1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Tompo ô! Tsy mendrika hidiranao ao ambanin’ny tafotranoko aho,</a:t>
            </a:r>
          </a:p>
          <a:p>
            <a:pPr algn="l"/>
            <a:r>
              <a:rPr lang="fr-CA" sz="3200" b="1">
                <a:solidFill>
                  <a:srgbClr val="0033CC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Seigneur, je ne suis pas digne que tu entres sous mon toit,</a:t>
            </a:r>
          </a:p>
        </p:txBody>
      </p:sp>
      <p:sp>
        <p:nvSpPr>
          <p:cNvPr id="2" name="Titre 7">
            <a:extLst>
              <a:ext uri="{FF2B5EF4-FFF2-40B4-BE49-F238E27FC236}">
                <a16:creationId xmlns:a16="http://schemas.microsoft.com/office/drawing/2014/main" id="{9CCA1F7E-D8C5-DC98-3EE1-693B06802389}"/>
              </a:ext>
            </a:extLst>
          </p:cNvPr>
          <p:cNvSpPr txBox="1">
            <a:spLocks/>
          </p:cNvSpPr>
          <p:nvPr userDrawn="1"/>
        </p:nvSpPr>
        <p:spPr>
          <a:xfrm>
            <a:off x="1666704" y="443786"/>
            <a:ext cx="9447413" cy="59704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32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84E0217-60AA-5621-48D4-9E9C61BC4261}"/>
              </a:ext>
            </a:extLst>
          </p:cNvPr>
          <p:cNvSpPr txBox="1"/>
          <p:nvPr userDrawn="1"/>
        </p:nvSpPr>
        <p:spPr>
          <a:xfrm>
            <a:off x="2197677" y="523646"/>
            <a:ext cx="83854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b="1"/>
              <a:t>VAVAKA FANETREN-TENA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3200" b="1">
                <a:solidFill>
                  <a:srgbClr val="0000CC"/>
                </a:solidFill>
              </a:rPr>
              <a:t>PRIERE D’HUMILIATION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6585F6B-F620-36F6-8BBC-FADE2EE6AAC2}"/>
              </a:ext>
            </a:extLst>
          </p:cNvPr>
          <p:cNvSpPr txBox="1"/>
          <p:nvPr userDrawn="1"/>
        </p:nvSpPr>
        <p:spPr>
          <a:xfrm>
            <a:off x="1847505" y="1964355"/>
            <a:ext cx="90858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CA" sz="3200" b="1">
                <a:solidFill>
                  <a:schemeClr val="tx1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Tompo ô! Tsy mendrika hatao hoe zanakao aho,</a:t>
            </a:r>
          </a:p>
          <a:p>
            <a:pPr algn="l"/>
            <a:r>
              <a:rPr lang="fr-CA" sz="3200" b="1" kern="1200">
                <a:solidFill>
                  <a:srgbClr val="0033CC"/>
                </a:solidFill>
                <a:latin typeface="Bahnschrift" panose="020B0502040204020203" pitchFamily="34" charset="0"/>
                <a:ea typeface="+mn-ea"/>
                <a:cs typeface="+mn-cs"/>
              </a:rPr>
              <a:t>Seigneur, je ne mérite pas d’être appelé ton fils,</a:t>
            </a:r>
          </a:p>
          <a:p>
            <a:pPr algn="l"/>
            <a:endParaRPr lang="fr-CA" sz="3200" b="1" kern="1200">
              <a:solidFill>
                <a:srgbClr val="0033CC"/>
              </a:solidFill>
              <a:latin typeface="Bahnschrift" panose="020B0502040204020203" pitchFamily="34" charset="0"/>
              <a:ea typeface="+mn-ea"/>
              <a:cs typeface="+mn-cs"/>
            </a:endParaRPr>
          </a:p>
          <a:p>
            <a:pPr algn="l"/>
            <a:r>
              <a:rPr lang="fr-CA" sz="3200" b="1">
                <a:solidFill>
                  <a:schemeClr val="tx1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Tompo ô! Tsy mendrika hidiranao ao ambanin’ny tafotranoko aho,</a:t>
            </a:r>
          </a:p>
          <a:p>
            <a:pPr algn="l"/>
            <a:r>
              <a:rPr lang="fr-CA" sz="3200" b="1">
                <a:solidFill>
                  <a:srgbClr val="0033CC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Seigneur, je ne suis pas digne que tu entres sous mon toit,</a:t>
            </a:r>
          </a:p>
        </p:txBody>
      </p:sp>
    </p:spTree>
    <p:extLst>
      <p:ext uri="{BB962C8B-B14F-4D97-AF65-F5344CB8AC3E}">
        <p14:creationId xmlns:p14="http://schemas.microsoft.com/office/powerpoint/2010/main" val="27225480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avaka fanetren-te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7">
            <a:extLst>
              <a:ext uri="{FF2B5EF4-FFF2-40B4-BE49-F238E27FC236}">
                <a16:creationId xmlns:a16="http://schemas.microsoft.com/office/drawing/2014/main" id="{B62AAFFD-6A49-4A26-9C03-3758453AC15C}"/>
              </a:ext>
            </a:extLst>
          </p:cNvPr>
          <p:cNvSpPr txBox="1">
            <a:spLocks/>
          </p:cNvSpPr>
          <p:nvPr/>
        </p:nvSpPr>
        <p:spPr>
          <a:xfrm>
            <a:off x="1733206" y="443786"/>
            <a:ext cx="9447413" cy="59704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32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74BF3BD-2957-4783-AC1E-B506FC887C45}"/>
              </a:ext>
            </a:extLst>
          </p:cNvPr>
          <p:cNvSpPr txBox="1"/>
          <p:nvPr/>
        </p:nvSpPr>
        <p:spPr>
          <a:xfrm>
            <a:off x="2264179" y="523646"/>
            <a:ext cx="83854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b="1"/>
              <a:t>VAVAKA FANETREN-TENA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3200" b="1">
                <a:solidFill>
                  <a:srgbClr val="0000CC"/>
                </a:solidFill>
              </a:rPr>
              <a:t>PRIERE D’HUMILIATION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7F55FCB-8D6F-4A82-9E7F-B622B709FC67}"/>
              </a:ext>
            </a:extLst>
          </p:cNvPr>
          <p:cNvSpPr txBox="1"/>
          <p:nvPr/>
        </p:nvSpPr>
        <p:spPr>
          <a:xfrm>
            <a:off x="1914007" y="1718134"/>
            <a:ext cx="90858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CA" sz="3200" b="1">
                <a:solidFill>
                  <a:schemeClr val="tx1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Tompo ô! Tsy mendrika ny hitsimpona izay sombitsombiny latsaka avy amin’ny latabatrao akory aho,</a:t>
            </a:r>
          </a:p>
          <a:p>
            <a:pPr algn="l"/>
            <a:r>
              <a:rPr lang="fr-CA" sz="3200" b="1">
                <a:solidFill>
                  <a:srgbClr val="0033CC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Seigneur, je ne suis pas digne de ramasser les miettes qui tombent de ta table,</a:t>
            </a:r>
          </a:p>
          <a:p>
            <a:pPr algn="l"/>
            <a:endParaRPr lang="fr-CA" sz="1050" b="1">
              <a:solidFill>
                <a:srgbClr val="0033CC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algn="l"/>
            <a:r>
              <a:rPr lang="fr-CA" sz="3200" b="1">
                <a:solidFill>
                  <a:schemeClr val="tx1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Kanefa hoy Ianao hoe : Izay manatona ahy dia tsy mba ho laviko mihitsy. Amen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3200" b="1">
                <a:solidFill>
                  <a:srgbClr val="0033CC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Mais Tu as dit : je ne mettrai pas dehors celui qui vient à moi. Amen</a:t>
            </a:r>
            <a:endParaRPr lang="fr-CA" sz="3200" b="1">
              <a:solidFill>
                <a:schemeClr val="tx1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2" name="Titre 7">
            <a:extLst>
              <a:ext uri="{FF2B5EF4-FFF2-40B4-BE49-F238E27FC236}">
                <a16:creationId xmlns:a16="http://schemas.microsoft.com/office/drawing/2014/main" id="{0D9786C6-D0B3-472A-273D-9FDA825C66CC}"/>
              </a:ext>
            </a:extLst>
          </p:cNvPr>
          <p:cNvSpPr txBox="1">
            <a:spLocks/>
          </p:cNvSpPr>
          <p:nvPr userDrawn="1"/>
        </p:nvSpPr>
        <p:spPr>
          <a:xfrm>
            <a:off x="1733206" y="443786"/>
            <a:ext cx="9447413" cy="59704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32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A28D8FF-8B73-01C8-0E20-5F82DD9614F5}"/>
              </a:ext>
            </a:extLst>
          </p:cNvPr>
          <p:cNvSpPr txBox="1"/>
          <p:nvPr userDrawn="1"/>
        </p:nvSpPr>
        <p:spPr>
          <a:xfrm>
            <a:off x="2264179" y="523646"/>
            <a:ext cx="83854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b="1"/>
              <a:t>VAVAKA FANETREN-TENA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3200" b="1">
                <a:solidFill>
                  <a:srgbClr val="0000CC"/>
                </a:solidFill>
              </a:rPr>
              <a:t>PRIERE D’HUMILIATION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8D5FA30-FE17-539C-75BA-124F962BA899}"/>
              </a:ext>
            </a:extLst>
          </p:cNvPr>
          <p:cNvSpPr txBox="1"/>
          <p:nvPr userDrawn="1"/>
        </p:nvSpPr>
        <p:spPr>
          <a:xfrm>
            <a:off x="1914007" y="1718134"/>
            <a:ext cx="90858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CA" sz="3200" b="1">
                <a:solidFill>
                  <a:schemeClr val="tx1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Tompo ô! Tsy mendrika ny hitsimpona izay sombitsombiny latsaka avy amin’ny latabatrao akory aho,</a:t>
            </a:r>
          </a:p>
          <a:p>
            <a:pPr algn="l"/>
            <a:r>
              <a:rPr lang="fr-CA" sz="3200" b="1">
                <a:solidFill>
                  <a:srgbClr val="0033CC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Seigneur, je ne suis pas digne de ramasser les miettes qui tombent de ta table,</a:t>
            </a:r>
          </a:p>
          <a:p>
            <a:pPr algn="l"/>
            <a:endParaRPr lang="fr-CA" sz="1050" b="1">
              <a:solidFill>
                <a:srgbClr val="0033CC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algn="l"/>
            <a:r>
              <a:rPr lang="fr-CA" sz="3200" b="1">
                <a:solidFill>
                  <a:schemeClr val="tx1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Kanefa hoy Ianao hoe : Izay manatona ahy dia tsy mba ho laviko mihitsy. Amen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3200" b="1">
                <a:solidFill>
                  <a:srgbClr val="0033CC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Mais Tu as dit : je ne mettrai pas dehors celui qui vient à moi. Amen</a:t>
            </a:r>
            <a:endParaRPr lang="fr-CA" sz="3200" b="1">
              <a:solidFill>
                <a:schemeClr val="tx1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37622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273783-439F-422B-819F-975B39BF460A}" type="datetime1">
              <a:rPr lang="fr-FR" noProof="0" smtClean="0"/>
              <a:t>16/04/2024</a:t>
            </a:fld>
            <a:endParaRPr lang="fr-FR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753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Hira Fane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F8E38ACC-2EBB-4D11-AF37-D42851908484}"/>
              </a:ext>
            </a:extLst>
          </p:cNvPr>
          <p:cNvSpPr txBox="1">
            <a:spLocks/>
          </p:cNvSpPr>
          <p:nvPr/>
        </p:nvSpPr>
        <p:spPr>
          <a:xfrm>
            <a:off x="728812" y="2592113"/>
            <a:ext cx="10734376" cy="167377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CA" sz="4800" b="1">
                <a:ea typeface="+mj-ea"/>
                <a:cs typeface="+mj-cs"/>
              </a:rPr>
              <a:t>HIRA FANEVA </a:t>
            </a:r>
          </a:p>
          <a:p>
            <a:pPr algn="ctr">
              <a:spcBef>
                <a:spcPct val="0"/>
              </a:spcBef>
              <a:defRPr/>
            </a:pPr>
            <a:r>
              <a:rPr lang="en-CA" sz="4800" b="1">
                <a:ln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ea typeface="+mj-ea"/>
                <a:cs typeface="+mj-cs"/>
              </a:rPr>
              <a:t>FOLO TAONA</a:t>
            </a:r>
            <a:endParaRPr lang="en-CA" sz="4800" b="1" dirty="0">
              <a:ln>
                <a:solidFill>
                  <a:schemeClr val="tx1"/>
                </a:solidFill>
              </a:ln>
              <a:solidFill>
                <a:schemeClr val="bg2">
                  <a:lumMod val="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" name="Titre 3">
            <a:extLst>
              <a:ext uri="{FF2B5EF4-FFF2-40B4-BE49-F238E27FC236}">
                <a16:creationId xmlns:a16="http://schemas.microsoft.com/office/drawing/2014/main" id="{40CEE5E4-F135-BAEA-844D-3EA88A84708E}"/>
              </a:ext>
            </a:extLst>
          </p:cNvPr>
          <p:cNvSpPr txBox="1">
            <a:spLocks/>
          </p:cNvSpPr>
          <p:nvPr userDrawn="1"/>
        </p:nvSpPr>
        <p:spPr>
          <a:xfrm>
            <a:off x="728812" y="2592113"/>
            <a:ext cx="10734376" cy="167377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CA" sz="4800" b="1">
                <a:ea typeface="+mj-ea"/>
                <a:cs typeface="+mj-cs"/>
              </a:rPr>
              <a:t>HIRA FANEVA </a:t>
            </a:r>
          </a:p>
          <a:p>
            <a:pPr algn="ctr">
              <a:spcBef>
                <a:spcPct val="0"/>
              </a:spcBef>
              <a:defRPr/>
            </a:pPr>
            <a:r>
              <a:rPr lang="en-CA" sz="4800" b="1">
                <a:ln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ea typeface="+mj-ea"/>
                <a:cs typeface="+mj-cs"/>
              </a:rPr>
              <a:t>FOLO TAONA</a:t>
            </a:r>
            <a:endParaRPr lang="en-CA" sz="4800" b="1" dirty="0">
              <a:ln>
                <a:solidFill>
                  <a:schemeClr val="tx1"/>
                </a:solidFill>
              </a:ln>
              <a:solidFill>
                <a:schemeClr val="bg2">
                  <a:lumMod val="50000"/>
                </a:schemeClr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59549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ge d'accueil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 userDrawn="1"/>
        </p:nvSpPr>
        <p:spPr>
          <a:xfrm>
            <a:off x="228190" y="211014"/>
            <a:ext cx="11724640" cy="63779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0E063153-0FD5-408A-9ABE-6FBB57BF0532}" type="datetime1">
              <a:rPr lang="fr-FR" noProof="0" smtClean="0"/>
              <a:t>16/04/2024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1158510" y="3428999"/>
            <a:ext cx="9864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A151674C-863D-4328-9FCF-8FAC7F350668}"/>
              </a:ext>
            </a:extLst>
          </p:cNvPr>
          <p:cNvGrpSpPr/>
          <p:nvPr userDrawn="1"/>
        </p:nvGrpSpPr>
        <p:grpSpPr>
          <a:xfrm>
            <a:off x="858626" y="-4706"/>
            <a:ext cx="9229649" cy="1824712"/>
            <a:chOff x="858626" y="28545"/>
            <a:chExt cx="9229649" cy="1824712"/>
          </a:xfrm>
        </p:grpSpPr>
        <p:sp>
          <p:nvSpPr>
            <p:cNvPr id="20" name="Text Box 3">
              <a:extLst>
                <a:ext uri="{FF2B5EF4-FFF2-40B4-BE49-F238E27FC236}">
                  <a16:creationId xmlns:a16="http://schemas.microsoft.com/office/drawing/2014/main" id="{3E757457-EA85-42FA-A801-1463B43D7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9276" y="255174"/>
              <a:ext cx="544513" cy="127317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265EE8-EBFC-4FC4-83C7-AE2BFDFFF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1" y="28545"/>
              <a:ext cx="18473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6EC7E85-C01A-45A1-A215-60D16F651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255173"/>
              <a:ext cx="0" cy="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863FDCFC-7224-4BD7-8665-2C7AD54A1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417223"/>
              <a:ext cx="0" cy="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53E1EF23-529E-4A2A-ABE5-F0276290E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626" y="575984"/>
              <a:ext cx="9229649" cy="1277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l-PL" altLang="fr-FR" sz="2800" b="1" dirty="0">
                  <a:solidFill>
                    <a:schemeClr val="bg1"/>
                  </a:solidFill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Fiangonan’i Jesoa Kristy eto Madagasikara</a:t>
              </a:r>
              <a:endParaRPr lang="fr-CA" altLang="fr-FR" sz="2800" dirty="0">
                <a:solidFill>
                  <a:schemeClr val="bg1"/>
                </a:solidFill>
              </a:endParaRPr>
            </a:p>
            <a:p>
              <a:pPr algn="ctr"/>
              <a:r>
                <a:rPr lang="pl-PL" altLang="fr-FR" sz="2400" b="1" dirty="0">
                  <a:solidFill>
                    <a:schemeClr val="bg1"/>
                  </a:solidFill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Fitandremana Québec - CANADA</a:t>
              </a:r>
              <a:endParaRPr lang="en-US" altLang="fr-FR" sz="2400" b="1" dirty="0">
                <a:solidFill>
                  <a:schemeClr val="bg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 algn="ctr">
                <a:spcBef>
                  <a:spcPts val="600"/>
                </a:spcBef>
              </a:pPr>
              <a:r>
                <a:rPr lang="en-US" altLang="fr-FR" sz="2000" i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«</a:t>
              </a:r>
              <a:r>
                <a:rPr lang="nn-NO" altLang="fr-FR" sz="2000" i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Miorena tsara, aza miova!</a:t>
              </a:r>
              <a:r>
                <a:rPr lang="en-US" altLang="fr-FR" sz="2000" i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» </a:t>
              </a:r>
              <a:r>
                <a:rPr lang="nn-NO" altLang="fr-FR" sz="2000" i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(1Kor 15.58b)</a:t>
              </a:r>
              <a:endParaRPr lang="fr-CA" altLang="fr-FR" sz="11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Picture 0" descr="images.jpeg">
            <a:extLst>
              <a:ext uri="{FF2B5EF4-FFF2-40B4-BE49-F238E27FC236}">
                <a16:creationId xmlns:a16="http://schemas.microsoft.com/office/drawing/2014/main" id="{C06515EB-E23B-49BD-ACBA-5965C026CC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60" y="402973"/>
            <a:ext cx="464566" cy="165179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7" descr="LOGO_FJKM_Quebec.jpg">
            <a:extLst>
              <a:ext uri="{FF2B5EF4-FFF2-40B4-BE49-F238E27FC236}">
                <a16:creationId xmlns:a16="http://schemas.microsoft.com/office/drawing/2014/main" id="{FC00D9CF-1B54-624E-E966-DAC245A828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386" y="342347"/>
            <a:ext cx="528031" cy="165179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age d'accueil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 userDrawn="1"/>
        </p:nvSpPr>
        <p:spPr>
          <a:xfrm>
            <a:off x="228190" y="211014"/>
            <a:ext cx="11724640" cy="63779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0E063153-0FD5-408A-9ABE-6FBB57BF0532}" type="datetime1">
              <a:rPr lang="fr-FR" noProof="0" smtClean="0"/>
              <a:t>16/04/2024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1158510" y="3428999"/>
            <a:ext cx="9864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A151674C-863D-4328-9FCF-8FAC7F350668}"/>
              </a:ext>
            </a:extLst>
          </p:cNvPr>
          <p:cNvGrpSpPr/>
          <p:nvPr userDrawn="1"/>
        </p:nvGrpSpPr>
        <p:grpSpPr>
          <a:xfrm>
            <a:off x="858626" y="-4706"/>
            <a:ext cx="9229649" cy="1824712"/>
            <a:chOff x="858626" y="28545"/>
            <a:chExt cx="9229649" cy="1824712"/>
          </a:xfrm>
        </p:grpSpPr>
        <p:sp>
          <p:nvSpPr>
            <p:cNvPr id="20" name="Text Box 3">
              <a:extLst>
                <a:ext uri="{FF2B5EF4-FFF2-40B4-BE49-F238E27FC236}">
                  <a16:creationId xmlns:a16="http://schemas.microsoft.com/office/drawing/2014/main" id="{3E757457-EA85-42FA-A801-1463B43D7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9276" y="255174"/>
              <a:ext cx="544513" cy="127317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265EE8-EBFC-4FC4-83C7-AE2BFDFFF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1" y="28545"/>
              <a:ext cx="18473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6EC7E85-C01A-45A1-A215-60D16F651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255173"/>
              <a:ext cx="0" cy="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863FDCFC-7224-4BD7-8665-2C7AD54A1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417223"/>
              <a:ext cx="0" cy="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53E1EF23-529E-4A2A-ABE5-F0276290E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626" y="575984"/>
              <a:ext cx="9229649" cy="1277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l-PL" altLang="fr-FR" sz="2800" b="1" dirty="0">
                  <a:solidFill>
                    <a:schemeClr val="bg1"/>
                  </a:solidFill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Fiangonan’i Jesoa Kristy eto Madagasikara</a:t>
              </a:r>
              <a:endParaRPr lang="fr-CA" altLang="fr-FR" sz="2800" dirty="0">
                <a:solidFill>
                  <a:schemeClr val="bg1"/>
                </a:solidFill>
              </a:endParaRPr>
            </a:p>
            <a:p>
              <a:pPr algn="ctr"/>
              <a:r>
                <a:rPr lang="pl-PL" altLang="fr-FR" sz="2400" b="1" dirty="0">
                  <a:solidFill>
                    <a:schemeClr val="bg1"/>
                  </a:solidFill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Fitandremana Québec - CANADA</a:t>
              </a:r>
              <a:endParaRPr lang="en-US" altLang="fr-FR" sz="2400" b="1" dirty="0">
                <a:solidFill>
                  <a:schemeClr val="bg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 algn="ctr">
                <a:spcBef>
                  <a:spcPts val="600"/>
                </a:spcBef>
              </a:pPr>
              <a:r>
                <a:rPr lang="en-US" altLang="fr-FR" sz="2000" i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«</a:t>
              </a:r>
              <a:r>
                <a:rPr lang="nn-NO" altLang="fr-FR" sz="2000" i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Miorena tsara, aza miova!</a:t>
              </a:r>
              <a:r>
                <a:rPr lang="en-US" altLang="fr-FR" sz="2000" i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» </a:t>
              </a:r>
              <a:r>
                <a:rPr lang="nn-NO" altLang="fr-FR" sz="2000" i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(1Kor 15.58b)</a:t>
              </a:r>
              <a:endParaRPr lang="fr-CA" altLang="fr-FR" sz="11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Picture 0" descr="images.jpeg">
            <a:extLst>
              <a:ext uri="{FF2B5EF4-FFF2-40B4-BE49-F238E27FC236}">
                <a16:creationId xmlns:a16="http://schemas.microsoft.com/office/drawing/2014/main" id="{C06515EB-E23B-49BD-ACBA-5965C026CC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60" y="402973"/>
            <a:ext cx="464566" cy="165179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7" descr="LOGO_FJKM_Quebec.jpg">
            <a:extLst>
              <a:ext uri="{FF2B5EF4-FFF2-40B4-BE49-F238E27FC236}">
                <a16:creationId xmlns:a16="http://schemas.microsoft.com/office/drawing/2014/main" id="{34CD58D3-C68D-6F6F-F73B-9AD9CAF046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386" y="342347"/>
            <a:ext cx="528031" cy="165179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8534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ge far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 userDrawn="1"/>
        </p:nvSpPr>
        <p:spPr>
          <a:xfrm>
            <a:off x="233680" y="199598"/>
            <a:ext cx="11724640" cy="63779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7B350577-48FF-41E7-9BE3-09C53417C038}"/>
              </a:ext>
            </a:extLst>
          </p:cNvPr>
          <p:cNvGrpSpPr/>
          <p:nvPr userDrawn="1"/>
        </p:nvGrpSpPr>
        <p:grpSpPr>
          <a:xfrm>
            <a:off x="1524001" y="28545"/>
            <a:ext cx="4649788" cy="1499804"/>
            <a:chOff x="1524001" y="28545"/>
            <a:chExt cx="4649788" cy="1499804"/>
          </a:xfrm>
        </p:grpSpPr>
        <p:sp>
          <p:nvSpPr>
            <p:cNvPr id="20" name="Text Box 3">
              <a:extLst>
                <a:ext uri="{FF2B5EF4-FFF2-40B4-BE49-F238E27FC236}">
                  <a16:creationId xmlns:a16="http://schemas.microsoft.com/office/drawing/2014/main" id="{3E757457-EA85-42FA-A801-1463B43D7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9276" y="255174"/>
              <a:ext cx="544513" cy="127317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265EE8-EBFC-4FC4-83C7-AE2BFDFFF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1" y="28545"/>
              <a:ext cx="18473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6EC7E85-C01A-45A1-A215-60D16F651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255173"/>
              <a:ext cx="0" cy="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863FDCFC-7224-4BD7-8665-2C7AD54A1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417223"/>
              <a:ext cx="0" cy="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</p:grpSp>
      <p:cxnSp>
        <p:nvCxnSpPr>
          <p:cNvPr id="8" name="Connecteur droit 7"/>
          <p:cNvCxnSpPr/>
          <p:nvPr/>
        </p:nvCxnSpPr>
        <p:spPr>
          <a:xfrm>
            <a:off x="1158510" y="2975509"/>
            <a:ext cx="9864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6F120B6-F45C-4562-ACC9-4C71FD44A0F3}"/>
              </a:ext>
            </a:extLst>
          </p:cNvPr>
          <p:cNvSpPr/>
          <p:nvPr userDrawn="1"/>
        </p:nvSpPr>
        <p:spPr>
          <a:xfrm>
            <a:off x="584029" y="3400043"/>
            <a:ext cx="10986111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0">
              <a:spcBef>
                <a:spcPts val="1800"/>
              </a:spcBef>
            </a:pP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Amin’ny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Anaran’ny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Ray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sy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ny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Zanaka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ny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Fanahy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Masina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 Amen</a:t>
            </a:r>
          </a:p>
          <a:p>
            <a:pPr marL="0" algn="ctr" defTabSz="0" rtl="0" eaLnBrk="1" latinLnBrk="0" hangingPunct="1">
              <a:spcBef>
                <a:spcPts val="1800"/>
              </a:spcBef>
            </a:pPr>
            <a:r>
              <a:rPr lang="fr-CA" sz="3200" b="1" kern="1200" dirty="0">
                <a:ln>
                  <a:solidFill>
                    <a:schemeClr val="bg1"/>
                  </a:solidFill>
                </a:ln>
                <a:solidFill>
                  <a:schemeClr val="bg2">
                    <a:lumMod val="75000"/>
                  </a:schemeClr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Au Nom du Père, du Fils et du Saint-Esprit. </a:t>
            </a:r>
          </a:p>
          <a:p>
            <a:pPr marL="0" algn="ctr" defTabSz="0" rtl="0" eaLnBrk="1" latinLnBrk="0" hangingPunct="1">
              <a:spcBef>
                <a:spcPts val="0"/>
              </a:spcBef>
            </a:pPr>
            <a:r>
              <a:rPr lang="fr-CA" sz="3200" b="1" kern="1200" dirty="0">
                <a:ln>
                  <a:solidFill>
                    <a:schemeClr val="bg1"/>
                  </a:solidFill>
                </a:ln>
                <a:solidFill>
                  <a:schemeClr val="bg2">
                    <a:lumMod val="75000"/>
                  </a:schemeClr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Amen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E47AEA-BBB0-4370-82D2-5E03F2866071}"/>
              </a:ext>
            </a:extLst>
          </p:cNvPr>
          <p:cNvSpPr/>
          <p:nvPr userDrawn="1"/>
        </p:nvSpPr>
        <p:spPr>
          <a:xfrm>
            <a:off x="936521" y="933529"/>
            <a:ext cx="9114099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0">
              <a:spcBef>
                <a:spcPts val="1800"/>
              </a:spcBef>
            </a:pP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Ho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an’Andriamanitra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irery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anie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ny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voninahitra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!</a:t>
            </a:r>
          </a:p>
          <a:p>
            <a:pPr algn="ctr" defTabSz="0">
              <a:spcBef>
                <a:spcPts val="1800"/>
              </a:spcBef>
            </a:pPr>
            <a:r>
              <a:rPr lang="fr-CA" sz="3200" b="1" dirty="0">
                <a:ln>
                  <a:solidFill>
                    <a:schemeClr val="bg1"/>
                  </a:solidFill>
                </a:ln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À Dieu seul soit la gloire !</a:t>
            </a:r>
          </a:p>
        </p:txBody>
      </p:sp>
      <p:sp>
        <p:nvSpPr>
          <p:cNvPr id="25" name="Titre 7">
            <a:extLst>
              <a:ext uri="{FF2B5EF4-FFF2-40B4-BE49-F238E27FC236}">
                <a16:creationId xmlns:a16="http://schemas.microsoft.com/office/drawing/2014/main" id="{A8049596-85F2-44B3-B0B8-D9FBE7453046}"/>
              </a:ext>
            </a:extLst>
          </p:cNvPr>
          <p:cNvSpPr txBox="1">
            <a:spLocks/>
          </p:cNvSpPr>
          <p:nvPr userDrawn="1"/>
        </p:nvSpPr>
        <p:spPr>
          <a:xfrm>
            <a:off x="224435" y="6336401"/>
            <a:ext cx="2046106" cy="2616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100" b="1" dirty="0">
                <a:solidFill>
                  <a:schemeClr val="bg1"/>
                </a:solidFill>
              </a:rPr>
              <a:t>FJKM Québec</a:t>
            </a:r>
            <a:endParaRPr lang="fr-FR" sz="1100" b="1" dirty="0">
              <a:solidFill>
                <a:schemeClr val="bg1"/>
              </a:solidFill>
            </a:endParaRPr>
          </a:p>
        </p:txBody>
      </p:sp>
      <p:sp>
        <p:nvSpPr>
          <p:cNvPr id="26" name="Titre 7">
            <a:extLst>
              <a:ext uri="{FF2B5EF4-FFF2-40B4-BE49-F238E27FC236}">
                <a16:creationId xmlns:a16="http://schemas.microsoft.com/office/drawing/2014/main" id="{A9EAE994-FE65-4A04-8844-3B5C56804802}"/>
              </a:ext>
            </a:extLst>
          </p:cNvPr>
          <p:cNvSpPr txBox="1">
            <a:spLocks/>
          </p:cNvSpPr>
          <p:nvPr userDrawn="1"/>
        </p:nvSpPr>
        <p:spPr>
          <a:xfrm>
            <a:off x="9920307" y="6336401"/>
            <a:ext cx="2046106" cy="2616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100" b="1" dirty="0">
                <a:solidFill>
                  <a:schemeClr val="bg1"/>
                </a:solidFill>
              </a:rPr>
              <a:t> 2022</a:t>
            </a:r>
            <a:endParaRPr lang="fr-FR" sz="1100" b="1" dirty="0">
              <a:solidFill>
                <a:schemeClr val="bg1"/>
              </a:solidFill>
            </a:endParaRPr>
          </a:p>
        </p:txBody>
      </p:sp>
      <p:pic>
        <p:nvPicPr>
          <p:cNvPr id="19" name="Picture 0" descr="images.jpeg">
            <a:extLst>
              <a:ext uri="{FF2B5EF4-FFF2-40B4-BE49-F238E27FC236}">
                <a16:creationId xmlns:a16="http://schemas.microsoft.com/office/drawing/2014/main" id="{56707D71-F985-4923-9B0F-06A64B97D0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42" y="426031"/>
            <a:ext cx="483561" cy="1719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2126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andraisa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1A6E74-AC4F-4887-BFC1-057988AF3584}" type="datetime1">
              <a:rPr lang="fr-FR" noProof="0" smtClean="0"/>
              <a:t>16/04/2024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5800AA7-8D27-4ED8-8A9E-1B8669D461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12253" y="3967090"/>
            <a:ext cx="2967494" cy="16513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itre 7">
            <a:extLst>
              <a:ext uri="{FF2B5EF4-FFF2-40B4-BE49-F238E27FC236}">
                <a16:creationId xmlns:a16="http://schemas.microsoft.com/office/drawing/2014/main" id="{C599D1D4-569B-4CB2-AFC7-A78179D78F75}"/>
              </a:ext>
            </a:extLst>
          </p:cNvPr>
          <p:cNvSpPr txBox="1">
            <a:spLocks/>
          </p:cNvSpPr>
          <p:nvPr userDrawn="1"/>
        </p:nvSpPr>
        <p:spPr>
          <a:xfrm>
            <a:off x="728811" y="2104122"/>
            <a:ext cx="10734378" cy="125755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/>
              <a:t>FANDRAISANA NY FANASAN’NY TOMPO</a:t>
            </a:r>
          </a:p>
          <a:p>
            <a:r>
              <a:rPr lang="fr-FR" sz="3600" b="1">
                <a:solidFill>
                  <a:srgbClr val="0070C0"/>
                </a:solidFill>
              </a:rPr>
              <a:t>SAINTE CENE</a:t>
            </a:r>
            <a:endParaRPr lang="fr-FR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4733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3680" y="179742"/>
            <a:ext cx="11724640" cy="63779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0E063153-0FD5-408A-9ABE-6FBB57BF0532}" type="datetime1">
              <a:rPr lang="fr-FR" noProof="0" smtClean="0"/>
              <a:t>16/04/2024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51F42D5-C447-4165-AD7E-2893D6498087}"/>
              </a:ext>
            </a:extLst>
          </p:cNvPr>
          <p:cNvCxnSpPr/>
          <p:nvPr/>
        </p:nvCxnSpPr>
        <p:spPr>
          <a:xfrm>
            <a:off x="1158510" y="3428999"/>
            <a:ext cx="9864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D0F4FD74-FF55-4326-84B7-62BA7397E321}"/>
              </a:ext>
            </a:extLst>
          </p:cNvPr>
          <p:cNvGrpSpPr/>
          <p:nvPr/>
        </p:nvGrpSpPr>
        <p:grpSpPr>
          <a:xfrm>
            <a:off x="416583" y="28545"/>
            <a:ext cx="11358834" cy="1965592"/>
            <a:chOff x="416583" y="28545"/>
            <a:chExt cx="11358834" cy="1965592"/>
          </a:xfrm>
        </p:grpSpPr>
        <p:pic>
          <p:nvPicPr>
            <p:cNvPr id="16" name="Image 7" descr="LOGO_FJKM_Quebec.jpg">
              <a:extLst>
                <a:ext uri="{FF2B5EF4-FFF2-40B4-BE49-F238E27FC236}">
                  <a16:creationId xmlns:a16="http://schemas.microsoft.com/office/drawing/2014/main" id="{3A421249-8796-41E7-9D34-6B84F8CAFE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7386" y="342347"/>
              <a:ext cx="528031" cy="165179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0" descr="images.jpeg">
              <a:extLst>
                <a:ext uri="{FF2B5EF4-FFF2-40B4-BE49-F238E27FC236}">
                  <a16:creationId xmlns:a16="http://schemas.microsoft.com/office/drawing/2014/main" id="{4B56EA81-1E84-4E73-9D17-831BEE38A2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583" y="342347"/>
              <a:ext cx="464566" cy="165179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 Box 3">
              <a:extLst>
                <a:ext uri="{FF2B5EF4-FFF2-40B4-BE49-F238E27FC236}">
                  <a16:creationId xmlns:a16="http://schemas.microsoft.com/office/drawing/2014/main" id="{1AB83589-C4C7-4134-86F0-3BFBE82CC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9276" y="255174"/>
              <a:ext cx="544513" cy="127317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F58C1CA-BA9A-4AB4-919F-A663918D8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1" y="28545"/>
              <a:ext cx="18473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231F01F-2F61-4868-BB94-5718BB815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255173"/>
              <a:ext cx="0" cy="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  <p:sp>
          <p:nvSpPr>
            <p:cNvPr id="29" name="Rectangle 8">
              <a:extLst>
                <a:ext uri="{FF2B5EF4-FFF2-40B4-BE49-F238E27FC236}">
                  <a16:creationId xmlns:a16="http://schemas.microsoft.com/office/drawing/2014/main" id="{2E0AD5AD-6D4A-42E6-8540-11D0557F5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417223"/>
              <a:ext cx="0" cy="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  <p:sp>
          <p:nvSpPr>
            <p:cNvPr id="30" name="Rectangle 10">
              <a:extLst>
                <a:ext uri="{FF2B5EF4-FFF2-40B4-BE49-F238E27FC236}">
                  <a16:creationId xmlns:a16="http://schemas.microsoft.com/office/drawing/2014/main" id="{C6D5CDE9-8A3F-471F-A3D2-4E86DDE7C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219" y="334652"/>
              <a:ext cx="10753546" cy="1277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l-PL" altLang="fr-FR" sz="2800" b="1" dirty="0">
                  <a:solidFill>
                    <a:schemeClr val="bg1"/>
                  </a:solidFill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Fiangonan’i Jesoa Kristy eto Madagasikara</a:t>
              </a:r>
              <a:endParaRPr lang="fr-CA" altLang="fr-FR" sz="2800" dirty="0">
                <a:solidFill>
                  <a:schemeClr val="bg1"/>
                </a:solidFill>
              </a:endParaRPr>
            </a:p>
            <a:p>
              <a:pPr algn="ctr"/>
              <a:r>
                <a:rPr lang="pl-PL" altLang="fr-FR" sz="2400" b="1" dirty="0">
                  <a:solidFill>
                    <a:schemeClr val="bg1"/>
                  </a:solidFill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Fitandremana Québec - CANADA</a:t>
              </a:r>
              <a:endParaRPr lang="en-US" altLang="fr-FR" sz="2400" b="1" dirty="0">
                <a:solidFill>
                  <a:schemeClr val="bg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 algn="ctr">
                <a:spcBef>
                  <a:spcPts val="600"/>
                </a:spcBef>
              </a:pPr>
              <a:r>
                <a:rPr lang="nn-NO" altLang="fr-FR" sz="2000" i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«Miorena tsara, aza miova!» (1Kor 15.58b)</a:t>
              </a:r>
              <a:endParaRPr lang="fr-CA" altLang="fr-FR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28743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02109E96-59C8-434C-BAD4-9BAC65F72346}"/>
              </a:ext>
            </a:extLst>
          </p:cNvPr>
          <p:cNvSpPr txBox="1">
            <a:spLocks/>
          </p:cNvSpPr>
          <p:nvPr/>
        </p:nvSpPr>
        <p:spPr>
          <a:xfrm>
            <a:off x="732170" y="672924"/>
            <a:ext cx="10734376" cy="358788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CA" sz="4800" b="1" dirty="0" err="1">
                <a:ea typeface="+mj-ea"/>
                <a:cs typeface="+mj-cs"/>
              </a:rPr>
              <a:t>Fiarahabana</a:t>
            </a:r>
            <a:r>
              <a:rPr lang="en-CA" sz="4800" b="1" dirty="0">
                <a:ea typeface="+mj-ea"/>
                <a:cs typeface="+mj-cs"/>
              </a:rPr>
              <a:t> </a:t>
            </a:r>
            <a:r>
              <a:rPr lang="en-CA" sz="4800" b="1" dirty="0" err="1">
                <a:ea typeface="+mj-ea"/>
                <a:cs typeface="+mj-cs"/>
              </a:rPr>
              <a:t>Apostolika</a:t>
            </a:r>
            <a:endParaRPr lang="en-CA" sz="4800" b="1" dirty="0"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CA" sz="3600" b="1" dirty="0">
                <a:solidFill>
                  <a:srgbClr val="0033CC"/>
                </a:solidFill>
                <a:ea typeface="+mj-ea"/>
                <a:cs typeface="+mj-cs"/>
              </a:rPr>
              <a:t>Salutation </a:t>
            </a:r>
            <a:r>
              <a:rPr lang="en-CA" sz="3600" b="1" dirty="0" err="1">
                <a:solidFill>
                  <a:srgbClr val="0033CC"/>
                </a:solidFill>
                <a:ea typeface="+mj-ea"/>
                <a:cs typeface="+mj-cs"/>
              </a:rPr>
              <a:t>Apostolique</a:t>
            </a:r>
            <a:endParaRPr lang="en-CA" sz="3600" b="1" dirty="0">
              <a:solidFill>
                <a:srgbClr val="0033CC"/>
              </a:solidFill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endParaRPr lang="en-CA" sz="3600" b="1" dirty="0">
              <a:solidFill>
                <a:srgbClr val="0033CC"/>
              </a:solidFill>
              <a:ea typeface="+mj-ea"/>
              <a:cs typeface="+mj-cs"/>
            </a:endParaRPr>
          </a:p>
          <a:p>
            <a:pPr algn="ctr">
              <a:spcBef>
                <a:spcPct val="0"/>
              </a:spcBef>
              <a:defRPr/>
            </a:pPr>
            <a:r>
              <a:rPr lang="en-CA" sz="4800" b="1" dirty="0" err="1">
                <a:ea typeface="+mj-ea"/>
                <a:cs typeface="+mj-cs"/>
              </a:rPr>
              <a:t>Fiderana</a:t>
            </a:r>
            <a:r>
              <a:rPr lang="en-CA" sz="4800" b="1" dirty="0">
                <a:ea typeface="+mj-ea"/>
                <a:cs typeface="+mj-cs"/>
              </a:rPr>
              <a:t> </a:t>
            </a:r>
            <a:r>
              <a:rPr lang="en-CA" sz="4800" b="1" dirty="0" err="1">
                <a:ea typeface="+mj-ea"/>
                <a:cs typeface="+mj-cs"/>
              </a:rPr>
              <a:t>an’Andriamanitra</a:t>
            </a:r>
            <a:endParaRPr lang="en-CA" sz="4800" b="1" dirty="0"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CA" sz="3600" b="1" dirty="0" err="1">
                <a:solidFill>
                  <a:srgbClr val="0033CC"/>
                </a:solidFill>
                <a:ea typeface="+mj-ea"/>
                <a:cs typeface="+mj-cs"/>
              </a:rPr>
              <a:t>Louange</a:t>
            </a:r>
            <a:endParaRPr lang="en-CA" sz="3600" b="1" dirty="0">
              <a:solidFill>
                <a:srgbClr val="0033CC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884370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3">
            <a:extLst>
              <a:ext uri="{FF2B5EF4-FFF2-40B4-BE49-F238E27FC236}">
                <a16:creationId xmlns:a16="http://schemas.microsoft.com/office/drawing/2014/main" id="{3013B386-BFD0-4580-B68E-33173C5F77B2}"/>
              </a:ext>
            </a:extLst>
          </p:cNvPr>
          <p:cNvSpPr txBox="1">
            <a:spLocks/>
          </p:cNvSpPr>
          <p:nvPr/>
        </p:nvSpPr>
        <p:spPr>
          <a:xfrm>
            <a:off x="732170" y="2365083"/>
            <a:ext cx="10734376" cy="167377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CA" sz="4800" b="1" dirty="0" err="1">
                <a:ea typeface="+mj-ea"/>
                <a:cs typeface="+mj-cs"/>
              </a:rPr>
              <a:t>Vavaka</a:t>
            </a:r>
            <a:r>
              <a:rPr lang="en-CA" sz="4800" b="1" dirty="0">
                <a:ea typeface="+mj-ea"/>
                <a:cs typeface="+mj-cs"/>
              </a:rPr>
              <a:t> </a:t>
            </a:r>
            <a:r>
              <a:rPr lang="en-CA" sz="4800" b="1" dirty="0" err="1">
                <a:ea typeface="+mj-ea"/>
                <a:cs typeface="+mj-cs"/>
              </a:rPr>
              <a:t>fiderana</a:t>
            </a:r>
            <a:endParaRPr lang="en-CA" sz="4800" b="1" dirty="0"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CA" sz="3600" b="1" dirty="0">
                <a:solidFill>
                  <a:srgbClr val="0033CC"/>
                </a:solidFill>
                <a:ea typeface="+mj-ea"/>
                <a:cs typeface="+mj-cs"/>
              </a:rPr>
              <a:t>Prière de </a:t>
            </a:r>
            <a:r>
              <a:rPr lang="en-CA" sz="3600" b="1" dirty="0" err="1">
                <a:solidFill>
                  <a:srgbClr val="0033CC"/>
                </a:solidFill>
                <a:ea typeface="+mj-ea"/>
                <a:cs typeface="+mj-cs"/>
              </a:rPr>
              <a:t>louange</a:t>
            </a:r>
            <a:endParaRPr lang="en-CA" sz="3600" b="1" dirty="0">
              <a:solidFill>
                <a:srgbClr val="0033CC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596583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39785F0-0C8C-4CBE-ADED-05D50F16EE5F}"/>
              </a:ext>
            </a:extLst>
          </p:cNvPr>
          <p:cNvSpPr txBox="1">
            <a:spLocks/>
          </p:cNvSpPr>
          <p:nvPr/>
        </p:nvSpPr>
        <p:spPr>
          <a:xfrm>
            <a:off x="728812" y="558060"/>
            <a:ext cx="10734376" cy="390508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CA" sz="4000" b="1" dirty="0">
                <a:solidFill>
                  <a:prstClr val="black"/>
                </a:solidFill>
                <a:ea typeface="+mj-ea"/>
                <a:cs typeface="+mj-cs"/>
              </a:rPr>
              <a:t>FANKALAZANA NY TENIN’ANDRIAMANITRA</a:t>
            </a:r>
          </a:p>
          <a:p>
            <a:pPr algn="ctr"/>
            <a:r>
              <a:rPr lang="en-CA" sz="3600" b="1" dirty="0">
                <a:solidFill>
                  <a:srgbClr val="0033CC"/>
                </a:solidFill>
                <a:ea typeface="+mj-ea"/>
                <a:cs typeface="+mj-cs"/>
              </a:rPr>
              <a:t>PAROLE DE DIEU</a:t>
            </a:r>
          </a:p>
          <a:p>
            <a:pPr algn="ctr"/>
            <a:endParaRPr lang="en-CA" sz="3600" b="1" dirty="0">
              <a:solidFill>
                <a:srgbClr val="0033CC"/>
              </a:solidFill>
              <a:ea typeface="+mj-ea"/>
              <a:cs typeface="+mj-cs"/>
            </a:endParaRPr>
          </a:p>
          <a:p>
            <a:pPr algn="ctr"/>
            <a:r>
              <a:rPr lang="en-CA" sz="4000" b="1" dirty="0" err="1">
                <a:solidFill>
                  <a:prstClr val="black"/>
                </a:solidFill>
                <a:ea typeface="+mj-ea"/>
                <a:cs typeface="+mj-cs"/>
              </a:rPr>
              <a:t>Fotoanan’ny</a:t>
            </a:r>
            <a:r>
              <a:rPr lang="en-CA" sz="4000" b="1" dirty="0">
                <a:solidFill>
                  <a:prstClr val="black"/>
                </a:solidFill>
                <a:ea typeface="+mj-ea"/>
                <a:cs typeface="+mj-cs"/>
              </a:rPr>
              <a:t> </a:t>
            </a:r>
            <a:r>
              <a:rPr lang="en-CA" sz="4000" b="1" dirty="0" err="1">
                <a:solidFill>
                  <a:prstClr val="black"/>
                </a:solidFill>
                <a:ea typeface="+mj-ea"/>
                <a:cs typeface="+mj-cs"/>
              </a:rPr>
              <a:t>ankizy</a:t>
            </a:r>
            <a:r>
              <a:rPr lang="en-CA" sz="4000" b="1" dirty="0">
                <a:solidFill>
                  <a:prstClr val="black"/>
                </a:solidFill>
                <a:ea typeface="+mj-ea"/>
                <a:cs typeface="+mj-cs"/>
              </a:rPr>
              <a:t> </a:t>
            </a:r>
            <a:r>
              <a:rPr lang="en-CA" sz="4000" b="1" dirty="0" err="1">
                <a:solidFill>
                  <a:prstClr val="black"/>
                </a:solidFill>
                <a:ea typeface="+mj-ea"/>
                <a:cs typeface="+mj-cs"/>
              </a:rPr>
              <a:t>sy</a:t>
            </a:r>
            <a:r>
              <a:rPr lang="en-CA" sz="4000" b="1" dirty="0">
                <a:solidFill>
                  <a:prstClr val="black"/>
                </a:solidFill>
                <a:ea typeface="+mj-ea"/>
                <a:cs typeface="+mj-cs"/>
              </a:rPr>
              <a:t> </a:t>
            </a:r>
            <a:r>
              <a:rPr lang="en-CA" sz="4000" b="1" dirty="0" err="1">
                <a:solidFill>
                  <a:prstClr val="black"/>
                </a:solidFill>
                <a:ea typeface="+mj-ea"/>
                <a:cs typeface="+mj-cs"/>
              </a:rPr>
              <a:t>ny</a:t>
            </a:r>
            <a:r>
              <a:rPr lang="en-CA" sz="4000" b="1" dirty="0">
                <a:solidFill>
                  <a:prstClr val="black"/>
                </a:solidFill>
                <a:ea typeface="+mj-ea"/>
                <a:cs typeface="+mj-cs"/>
              </a:rPr>
              <a:t> </a:t>
            </a:r>
            <a:r>
              <a:rPr lang="en-CA" sz="4000" b="1" dirty="0" err="1">
                <a:solidFill>
                  <a:prstClr val="black"/>
                </a:solidFill>
                <a:ea typeface="+mj-ea"/>
                <a:cs typeface="+mj-cs"/>
              </a:rPr>
              <a:t>tanora</a:t>
            </a:r>
            <a:endParaRPr lang="en-CA" sz="4000" b="1" dirty="0">
              <a:solidFill>
                <a:prstClr val="black"/>
              </a:solidFill>
              <a:ea typeface="+mj-ea"/>
              <a:cs typeface="+mj-cs"/>
            </a:endParaRPr>
          </a:p>
          <a:p>
            <a:pPr algn="ctr"/>
            <a:r>
              <a:rPr lang="en-CA" sz="3600" b="1" dirty="0">
                <a:solidFill>
                  <a:srgbClr val="0033CC"/>
                </a:solidFill>
              </a:rPr>
              <a:t>Moments </a:t>
            </a:r>
            <a:r>
              <a:rPr lang="en-CA" sz="3600" b="1" dirty="0" err="1">
                <a:solidFill>
                  <a:srgbClr val="0033CC"/>
                </a:solidFill>
              </a:rPr>
              <a:t>consacrés</a:t>
            </a:r>
            <a:r>
              <a:rPr lang="en-CA" sz="3600" b="1" dirty="0">
                <a:solidFill>
                  <a:srgbClr val="0033CC"/>
                </a:solidFill>
              </a:rPr>
              <a:t> aux enfants et aux </a:t>
            </a:r>
            <a:r>
              <a:rPr lang="en-CA" sz="3600" b="1" dirty="0" err="1">
                <a:solidFill>
                  <a:srgbClr val="0033CC"/>
                </a:solidFill>
              </a:rPr>
              <a:t>jeunes</a:t>
            </a:r>
            <a:endParaRPr lang="en-CA" sz="3600" b="1" dirty="0">
              <a:solidFill>
                <a:srgbClr val="0033CC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568213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3">
            <a:extLst>
              <a:ext uri="{FF2B5EF4-FFF2-40B4-BE49-F238E27FC236}">
                <a16:creationId xmlns:a16="http://schemas.microsoft.com/office/drawing/2014/main" id="{FD5AC652-2380-4BB7-93AD-3CE479106E88}"/>
              </a:ext>
            </a:extLst>
          </p:cNvPr>
          <p:cNvSpPr txBox="1">
            <a:spLocks/>
          </p:cNvSpPr>
          <p:nvPr/>
        </p:nvSpPr>
        <p:spPr>
          <a:xfrm>
            <a:off x="728812" y="558060"/>
            <a:ext cx="10734376" cy="287094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CA" sz="3600" b="1" dirty="0">
                <a:solidFill>
                  <a:prstClr val="black"/>
                </a:solidFill>
                <a:latin typeface="+mn-lt"/>
              </a:rPr>
              <a:t>VAVAKA</a:t>
            </a:r>
            <a:br>
              <a:rPr lang="en-CA" sz="3600" b="1" dirty="0">
                <a:solidFill>
                  <a:prstClr val="black"/>
                </a:solidFill>
                <a:latin typeface="+mn-lt"/>
              </a:rPr>
            </a:br>
            <a:r>
              <a:rPr lang="fr-FR" sz="3600" b="1" dirty="0">
                <a:solidFill>
                  <a:srgbClr val="0033CC"/>
                </a:solidFill>
              </a:rPr>
              <a:t>PRIÈRE</a:t>
            </a:r>
            <a:br>
              <a:rPr lang="en-CA" sz="3600" b="1" dirty="0">
                <a:solidFill>
                  <a:prstClr val="black"/>
                </a:solidFill>
                <a:latin typeface="+mn-lt"/>
              </a:rPr>
            </a:br>
            <a:br>
              <a:rPr lang="en-CA" b="1" dirty="0">
                <a:solidFill>
                  <a:prstClr val="black"/>
                </a:solidFill>
                <a:latin typeface="+mn-lt"/>
              </a:rPr>
            </a:br>
            <a:r>
              <a:rPr lang="fr-FR" sz="3600" b="1" dirty="0" err="1"/>
              <a:t>Soratra</a:t>
            </a:r>
            <a:r>
              <a:rPr lang="fr-FR" sz="3600" b="1" dirty="0"/>
              <a:t> </a:t>
            </a:r>
            <a:r>
              <a:rPr lang="fr-FR" sz="3600" b="1" dirty="0" err="1"/>
              <a:t>Masina</a:t>
            </a:r>
            <a:br>
              <a:rPr lang="fr-FR" sz="3600" b="1" dirty="0">
                <a:solidFill>
                  <a:srgbClr val="0070C0"/>
                </a:solidFill>
              </a:rPr>
            </a:br>
            <a:r>
              <a:rPr lang="fr-FR" sz="3600" b="1" dirty="0">
                <a:solidFill>
                  <a:srgbClr val="0033CC"/>
                </a:solidFill>
              </a:rPr>
              <a:t>Lecture de la Bible</a:t>
            </a:r>
            <a:endParaRPr lang="en-CA" sz="3200" b="1" dirty="0">
              <a:solidFill>
                <a:srgbClr val="0033CC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343394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7">
            <a:extLst>
              <a:ext uri="{FF2B5EF4-FFF2-40B4-BE49-F238E27FC236}">
                <a16:creationId xmlns:a16="http://schemas.microsoft.com/office/drawing/2014/main" id="{B62AAFFD-6A49-4A26-9C03-3758453AC15C}"/>
              </a:ext>
            </a:extLst>
          </p:cNvPr>
          <p:cNvSpPr txBox="1">
            <a:spLocks/>
          </p:cNvSpPr>
          <p:nvPr/>
        </p:nvSpPr>
        <p:spPr>
          <a:xfrm>
            <a:off x="618206" y="772886"/>
            <a:ext cx="10734378" cy="489997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74BF3BD-2957-4783-AC1E-B506FC887C45}"/>
              </a:ext>
            </a:extLst>
          </p:cNvPr>
          <p:cNvSpPr txBox="1"/>
          <p:nvPr/>
        </p:nvSpPr>
        <p:spPr>
          <a:xfrm>
            <a:off x="839416" y="1321667"/>
            <a:ext cx="10369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A" sz="3200" b="1" dirty="0"/>
              <a:t>«Ray </a:t>
            </a:r>
            <a:r>
              <a:rPr lang="fr-CA" sz="3200" b="1" dirty="0" err="1"/>
              <a:t>Masina</a:t>
            </a:r>
            <a:r>
              <a:rPr lang="fr-CA" sz="3200" b="1" dirty="0"/>
              <a:t> ô, </a:t>
            </a:r>
            <a:r>
              <a:rPr lang="fr-CA" sz="3200" b="1" dirty="0" err="1"/>
              <a:t>manamasina</a:t>
            </a:r>
            <a:r>
              <a:rPr lang="fr-CA" sz="3200" b="1" dirty="0"/>
              <a:t> </a:t>
            </a:r>
            <a:r>
              <a:rPr lang="fr-CA" sz="3200" b="1" dirty="0" err="1"/>
              <a:t>anay</a:t>
            </a:r>
            <a:r>
              <a:rPr lang="fr-CA" sz="3200" b="1" dirty="0"/>
              <a:t> </a:t>
            </a:r>
            <a:r>
              <a:rPr lang="fr-CA" sz="3200" b="1" dirty="0" err="1"/>
              <a:t>amin’ny</a:t>
            </a:r>
            <a:r>
              <a:rPr lang="fr-CA" sz="3200" b="1" dirty="0"/>
              <a:t> </a:t>
            </a:r>
            <a:r>
              <a:rPr lang="fr-CA" sz="3200" b="1" dirty="0" err="1"/>
              <a:t>fahamarinana</a:t>
            </a:r>
            <a:r>
              <a:rPr lang="fr-CA" sz="3200" b="1" dirty="0"/>
              <a:t>, </a:t>
            </a:r>
            <a:r>
              <a:rPr lang="fr-CA" sz="3200" b="1" dirty="0" err="1"/>
              <a:t>ny</a:t>
            </a:r>
            <a:r>
              <a:rPr lang="fr-CA" sz="3200" b="1" dirty="0"/>
              <a:t> </a:t>
            </a:r>
            <a:r>
              <a:rPr lang="fr-CA" sz="3200" b="1" dirty="0" err="1"/>
              <a:t>teninao</a:t>
            </a:r>
            <a:r>
              <a:rPr lang="fr-CA" sz="3200" b="1" dirty="0"/>
              <a:t> no </a:t>
            </a:r>
            <a:r>
              <a:rPr lang="fr-CA" sz="3200" b="1" dirty="0" err="1"/>
              <a:t>fahamarinana</a:t>
            </a:r>
            <a:r>
              <a:rPr lang="fr-CA" sz="3200" b="1" dirty="0"/>
              <a:t>.»</a:t>
            </a:r>
          </a:p>
          <a:p>
            <a:pPr algn="just"/>
            <a:r>
              <a:rPr lang="fr-CA" sz="3200" b="1" dirty="0"/>
              <a:t>Amen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BF9E099-90A9-4B4A-A11F-6DFFD41D598A}"/>
              </a:ext>
            </a:extLst>
          </p:cNvPr>
          <p:cNvSpPr txBox="1"/>
          <p:nvPr/>
        </p:nvSpPr>
        <p:spPr>
          <a:xfrm>
            <a:off x="839416" y="3903997"/>
            <a:ext cx="103691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A" sz="3200" b="1">
                <a:solidFill>
                  <a:srgbClr val="0000CC"/>
                </a:solidFill>
              </a:rPr>
              <a:t>«Père </a:t>
            </a:r>
            <a:r>
              <a:rPr lang="fr-CA" sz="3200" b="1" dirty="0">
                <a:solidFill>
                  <a:srgbClr val="0000CC"/>
                </a:solidFill>
              </a:rPr>
              <a:t>consacre nous par la vérité, ta Parole est la </a:t>
            </a:r>
            <a:r>
              <a:rPr lang="fr-CA" sz="3200" b="1">
                <a:solidFill>
                  <a:srgbClr val="0000CC"/>
                </a:solidFill>
              </a:rPr>
              <a:t>vérité.»</a:t>
            </a:r>
            <a:endParaRPr lang="fr-CA" sz="3200" b="1" dirty="0">
              <a:solidFill>
                <a:srgbClr val="0000CC"/>
              </a:solidFill>
            </a:endParaRPr>
          </a:p>
          <a:p>
            <a:pPr algn="just"/>
            <a:r>
              <a:rPr lang="fr-CA" sz="3200" b="1" dirty="0">
                <a:solidFill>
                  <a:srgbClr val="0000CC"/>
                </a:solidFill>
              </a:rPr>
              <a:t>Amen</a:t>
            </a:r>
          </a:p>
        </p:txBody>
      </p:sp>
    </p:spTree>
    <p:extLst>
      <p:ext uri="{BB962C8B-B14F-4D97-AF65-F5344CB8AC3E}">
        <p14:creationId xmlns:p14="http://schemas.microsoft.com/office/powerpoint/2010/main" val="46271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arahabana Aposto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F8E38ACC-2EBB-4D11-AF37-D42851908484}"/>
              </a:ext>
            </a:extLst>
          </p:cNvPr>
          <p:cNvSpPr txBox="1">
            <a:spLocks/>
          </p:cNvSpPr>
          <p:nvPr/>
        </p:nvSpPr>
        <p:spPr>
          <a:xfrm>
            <a:off x="728812" y="2592113"/>
            <a:ext cx="10734376" cy="167377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CA" sz="4800" b="1" dirty="0" err="1">
                <a:ea typeface="+mj-ea"/>
                <a:cs typeface="+mj-cs"/>
              </a:rPr>
              <a:t>Fiarahabana</a:t>
            </a:r>
            <a:r>
              <a:rPr lang="en-CA" sz="4800" b="1" dirty="0">
                <a:ea typeface="+mj-ea"/>
                <a:cs typeface="+mj-cs"/>
              </a:rPr>
              <a:t> </a:t>
            </a:r>
            <a:r>
              <a:rPr lang="en-CA" sz="4800" b="1" dirty="0" err="1">
                <a:ea typeface="+mj-ea"/>
                <a:cs typeface="+mj-cs"/>
              </a:rPr>
              <a:t>Apostolika</a:t>
            </a:r>
            <a:endParaRPr lang="en-CA" sz="4800" b="1" dirty="0"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CA" sz="3600" b="1">
                <a:solidFill>
                  <a:srgbClr val="0033CC"/>
                </a:solidFill>
                <a:ea typeface="+mj-ea"/>
                <a:cs typeface="+mj-cs"/>
              </a:rPr>
              <a:t>Salutation </a:t>
            </a:r>
            <a:r>
              <a:rPr lang="en-CA" sz="3600" b="1" dirty="0" err="1">
                <a:solidFill>
                  <a:srgbClr val="0033CC"/>
                </a:solidFill>
                <a:ea typeface="+mj-ea"/>
                <a:cs typeface="+mj-cs"/>
              </a:rPr>
              <a:t>Apostolique</a:t>
            </a:r>
            <a:endParaRPr lang="en-CA" sz="3600" b="1" dirty="0">
              <a:solidFill>
                <a:srgbClr val="0033CC"/>
              </a:solidFill>
              <a:ea typeface="+mj-ea"/>
              <a:cs typeface="+mj-cs"/>
            </a:endParaRPr>
          </a:p>
        </p:txBody>
      </p:sp>
      <p:sp>
        <p:nvSpPr>
          <p:cNvPr id="2" name="Titre 3">
            <a:extLst>
              <a:ext uri="{FF2B5EF4-FFF2-40B4-BE49-F238E27FC236}">
                <a16:creationId xmlns:a16="http://schemas.microsoft.com/office/drawing/2014/main" id="{93288EFB-7992-5AB7-8DEC-970E471CF86B}"/>
              </a:ext>
            </a:extLst>
          </p:cNvPr>
          <p:cNvSpPr txBox="1">
            <a:spLocks/>
          </p:cNvSpPr>
          <p:nvPr userDrawn="1"/>
        </p:nvSpPr>
        <p:spPr>
          <a:xfrm>
            <a:off x="728812" y="2592113"/>
            <a:ext cx="10734376" cy="167377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CA" sz="4800" b="1" dirty="0" err="1">
                <a:ea typeface="+mj-ea"/>
                <a:cs typeface="+mj-cs"/>
              </a:rPr>
              <a:t>Fiarahabana</a:t>
            </a:r>
            <a:r>
              <a:rPr lang="en-CA" sz="4800" b="1" dirty="0">
                <a:ea typeface="+mj-ea"/>
                <a:cs typeface="+mj-cs"/>
              </a:rPr>
              <a:t> </a:t>
            </a:r>
            <a:r>
              <a:rPr lang="en-CA" sz="4800" b="1" dirty="0" err="1">
                <a:ea typeface="+mj-ea"/>
                <a:cs typeface="+mj-cs"/>
              </a:rPr>
              <a:t>Apostolika</a:t>
            </a:r>
            <a:endParaRPr lang="en-CA" sz="4800" b="1" dirty="0"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CA" sz="3600" b="1">
                <a:solidFill>
                  <a:srgbClr val="0033CC"/>
                </a:solidFill>
                <a:ea typeface="+mj-ea"/>
                <a:cs typeface="+mj-cs"/>
              </a:rPr>
              <a:t>Salutation </a:t>
            </a:r>
            <a:r>
              <a:rPr lang="en-CA" sz="3600" b="1" dirty="0" err="1">
                <a:solidFill>
                  <a:srgbClr val="0033CC"/>
                </a:solidFill>
                <a:ea typeface="+mj-ea"/>
                <a:cs typeface="+mj-cs"/>
              </a:rPr>
              <a:t>Apostolique</a:t>
            </a:r>
            <a:endParaRPr lang="en-CA" sz="3600" b="1" dirty="0">
              <a:solidFill>
                <a:srgbClr val="0033CC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343775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3">
            <a:extLst>
              <a:ext uri="{FF2B5EF4-FFF2-40B4-BE49-F238E27FC236}">
                <a16:creationId xmlns:a16="http://schemas.microsoft.com/office/drawing/2014/main" id="{9D277563-DE96-4B67-A95A-A640DFF0D2A9}"/>
              </a:ext>
            </a:extLst>
          </p:cNvPr>
          <p:cNvSpPr txBox="1">
            <a:spLocks/>
          </p:cNvSpPr>
          <p:nvPr/>
        </p:nvSpPr>
        <p:spPr>
          <a:xfrm>
            <a:off x="732170" y="2365083"/>
            <a:ext cx="10734376" cy="167377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CA" sz="4800" b="1" dirty="0">
                <a:ea typeface="+mj-ea"/>
                <a:cs typeface="+mj-cs"/>
              </a:rPr>
              <a:t>TORITENY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CA" sz="3600" b="1" dirty="0">
                <a:solidFill>
                  <a:srgbClr val="0033CC"/>
                </a:solidFill>
                <a:ea typeface="+mj-ea"/>
                <a:cs typeface="+mj-cs"/>
              </a:rPr>
              <a:t>PRÉDICATION</a:t>
            </a:r>
          </a:p>
        </p:txBody>
      </p:sp>
    </p:spTree>
    <p:extLst>
      <p:ext uri="{BB962C8B-B14F-4D97-AF65-F5344CB8AC3E}">
        <p14:creationId xmlns:p14="http://schemas.microsoft.com/office/powerpoint/2010/main" val="10896269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3">
            <a:extLst>
              <a:ext uri="{FF2B5EF4-FFF2-40B4-BE49-F238E27FC236}">
                <a16:creationId xmlns:a16="http://schemas.microsoft.com/office/drawing/2014/main" id="{84A9E147-C945-40AC-81C1-DAC5B5B0A340}"/>
              </a:ext>
            </a:extLst>
          </p:cNvPr>
          <p:cNvSpPr txBox="1">
            <a:spLocks/>
          </p:cNvSpPr>
          <p:nvPr/>
        </p:nvSpPr>
        <p:spPr>
          <a:xfrm>
            <a:off x="724550" y="1793196"/>
            <a:ext cx="10734376" cy="26956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CA" sz="4400" b="1" dirty="0" err="1">
                <a:ea typeface="+mj-ea"/>
                <a:cs typeface="+mj-cs"/>
              </a:rPr>
              <a:t>Vavaka</a:t>
            </a:r>
            <a:r>
              <a:rPr lang="en-CA" sz="4400" b="1" dirty="0">
                <a:ea typeface="+mj-ea"/>
                <a:cs typeface="+mj-cs"/>
              </a:rPr>
              <a:t> </a:t>
            </a:r>
            <a:r>
              <a:rPr lang="en-CA" sz="4400" b="1" dirty="0" err="1">
                <a:ea typeface="+mj-ea"/>
                <a:cs typeface="+mj-cs"/>
              </a:rPr>
              <a:t>setrin’ny</a:t>
            </a:r>
            <a:r>
              <a:rPr lang="en-CA" sz="4400" b="1" dirty="0">
                <a:ea typeface="+mj-ea"/>
                <a:cs typeface="+mj-cs"/>
              </a:rPr>
              <a:t> </a:t>
            </a:r>
            <a:r>
              <a:rPr lang="en-CA" sz="4400" b="1" dirty="0" err="1">
                <a:ea typeface="+mj-ea"/>
                <a:cs typeface="+mj-cs"/>
              </a:rPr>
              <a:t>Tenin’Andriamanitra</a:t>
            </a:r>
            <a:r>
              <a:rPr lang="en-CA" sz="4400" b="1" dirty="0">
                <a:ea typeface="+mj-ea"/>
                <a:cs typeface="+mj-cs"/>
              </a:rPr>
              <a:t> </a:t>
            </a:r>
            <a:r>
              <a:rPr lang="en-CA" sz="4400" b="1" dirty="0" err="1">
                <a:ea typeface="+mj-ea"/>
                <a:cs typeface="+mj-cs"/>
              </a:rPr>
              <a:t>sy</a:t>
            </a:r>
            <a:r>
              <a:rPr lang="en-CA" sz="4400" b="1" dirty="0">
                <a:ea typeface="+mj-ea"/>
                <a:cs typeface="+mj-cs"/>
              </a:rPr>
              <a:t> </a:t>
            </a:r>
            <a:r>
              <a:rPr lang="en-CA" sz="4400" b="1" dirty="0" err="1">
                <a:ea typeface="+mj-ea"/>
                <a:cs typeface="+mj-cs"/>
              </a:rPr>
              <a:t>fangatahana</a:t>
            </a:r>
            <a:endParaRPr lang="en-CA" sz="4400" b="1" dirty="0"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CA" sz="3200" b="1" dirty="0">
                <a:solidFill>
                  <a:srgbClr val="0033CC"/>
                </a:solidFill>
                <a:ea typeface="+mj-ea"/>
                <a:cs typeface="+mj-cs"/>
              </a:rPr>
              <a:t>Prière </a:t>
            </a:r>
            <a:r>
              <a:rPr lang="en-CA" sz="3200" b="1" dirty="0" err="1">
                <a:solidFill>
                  <a:srgbClr val="0033CC"/>
                </a:solidFill>
                <a:ea typeface="+mj-ea"/>
                <a:cs typeface="+mj-cs"/>
              </a:rPr>
              <a:t>répondant</a:t>
            </a:r>
            <a:r>
              <a:rPr lang="en-CA" sz="3200" b="1" dirty="0">
                <a:solidFill>
                  <a:srgbClr val="0033CC"/>
                </a:solidFill>
                <a:ea typeface="+mj-ea"/>
                <a:cs typeface="+mj-cs"/>
              </a:rPr>
              <a:t> à la Parole de Dieu et intercession</a:t>
            </a:r>
          </a:p>
        </p:txBody>
      </p:sp>
    </p:spTree>
    <p:extLst>
      <p:ext uri="{BB962C8B-B14F-4D97-AF65-F5344CB8AC3E}">
        <p14:creationId xmlns:p14="http://schemas.microsoft.com/office/powerpoint/2010/main" val="6489882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E232D2E-5814-480B-875F-0DE92C14A839}"/>
              </a:ext>
            </a:extLst>
          </p:cNvPr>
          <p:cNvSpPr txBox="1">
            <a:spLocks/>
          </p:cNvSpPr>
          <p:nvPr/>
        </p:nvSpPr>
        <p:spPr>
          <a:xfrm>
            <a:off x="728812" y="645146"/>
            <a:ext cx="10734376" cy="167377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CA" sz="4800" b="1" dirty="0" err="1">
                <a:ea typeface="+mj-ea"/>
                <a:cs typeface="+mj-cs"/>
              </a:rPr>
              <a:t>Teny</a:t>
            </a:r>
            <a:r>
              <a:rPr lang="en-CA" sz="4800" b="1" dirty="0">
                <a:ea typeface="+mj-ea"/>
                <a:cs typeface="+mj-cs"/>
              </a:rPr>
              <a:t> </a:t>
            </a:r>
            <a:r>
              <a:rPr lang="en-CA" sz="4800" b="1" dirty="0" err="1">
                <a:ea typeface="+mj-ea"/>
                <a:cs typeface="+mj-cs"/>
              </a:rPr>
              <a:t>famelan-keloka</a:t>
            </a:r>
            <a:endParaRPr lang="en-CA" sz="4800" b="1" dirty="0"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CA" sz="3600" b="1" dirty="0" err="1">
                <a:solidFill>
                  <a:srgbClr val="0033CC"/>
                </a:solidFill>
                <a:ea typeface="+mj-ea"/>
                <a:cs typeface="+mj-cs"/>
              </a:rPr>
              <a:t>Déclaration</a:t>
            </a:r>
            <a:r>
              <a:rPr lang="en-CA" sz="3600" b="1" dirty="0">
                <a:solidFill>
                  <a:srgbClr val="0033CC"/>
                </a:solidFill>
                <a:ea typeface="+mj-ea"/>
                <a:cs typeface="+mj-cs"/>
              </a:rPr>
              <a:t> du pardon</a:t>
            </a:r>
          </a:p>
        </p:txBody>
      </p:sp>
      <p:sp>
        <p:nvSpPr>
          <p:cNvPr id="5" name="Titre 3">
            <a:extLst>
              <a:ext uri="{FF2B5EF4-FFF2-40B4-BE49-F238E27FC236}">
                <a16:creationId xmlns:a16="http://schemas.microsoft.com/office/drawing/2014/main" id="{BADC54E1-35CF-45C4-A886-3353AF9953E6}"/>
              </a:ext>
            </a:extLst>
          </p:cNvPr>
          <p:cNvSpPr txBox="1">
            <a:spLocks/>
          </p:cNvSpPr>
          <p:nvPr/>
        </p:nvSpPr>
        <p:spPr>
          <a:xfrm>
            <a:off x="728812" y="2673273"/>
            <a:ext cx="10734376" cy="345430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CA" sz="2800" b="1" dirty="0" err="1">
                <a:ea typeface="+mj-ea"/>
                <a:cs typeface="+mj-cs"/>
              </a:rPr>
              <a:t>Sambatra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ny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olona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izay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voavela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ny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helony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sy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voasarona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ny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fahotany</a:t>
            </a:r>
            <a:r>
              <a:rPr lang="en-CA" sz="2800" b="1" dirty="0">
                <a:ea typeface="+mj-ea"/>
                <a:cs typeface="+mj-cs"/>
              </a:rPr>
              <a:t>. </a:t>
            </a:r>
            <a:r>
              <a:rPr lang="en-CA" sz="2800" b="1" dirty="0" err="1">
                <a:ea typeface="+mj-ea"/>
                <a:cs typeface="+mj-cs"/>
              </a:rPr>
              <a:t>Sambatra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ny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olona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izay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tsy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isain’I</a:t>
            </a:r>
            <a:r>
              <a:rPr lang="en-CA" sz="2800" b="1" dirty="0">
                <a:ea typeface="+mj-ea"/>
                <a:cs typeface="+mj-cs"/>
              </a:rPr>
              <a:t> Jehovah </a:t>
            </a:r>
            <a:r>
              <a:rPr lang="en-CA" sz="2800" b="1" dirty="0" err="1">
                <a:ea typeface="+mj-ea"/>
                <a:cs typeface="+mj-cs"/>
              </a:rPr>
              <a:t>heloka</a:t>
            </a:r>
            <a:r>
              <a:rPr lang="en-CA" sz="2800" b="1" dirty="0">
                <a:ea typeface="+mj-ea"/>
                <a:cs typeface="+mj-cs"/>
              </a:rPr>
              <a:t>, </a:t>
            </a:r>
            <a:r>
              <a:rPr lang="en-CA" sz="2800" b="1" dirty="0" err="1">
                <a:ea typeface="+mj-ea"/>
                <a:cs typeface="+mj-cs"/>
              </a:rPr>
              <a:t>ary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tsy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misy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fitaka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ny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fanahiny</a:t>
            </a:r>
            <a:r>
              <a:rPr lang="en-CA" sz="2800" b="1" dirty="0">
                <a:ea typeface="+mj-ea"/>
                <a:cs typeface="+mj-cs"/>
              </a:rPr>
              <a:t>. Amen (Sal 32. 1-2)</a:t>
            </a:r>
          </a:p>
          <a:p>
            <a:pPr lvl="0">
              <a:spcBef>
                <a:spcPts val="3000"/>
              </a:spcBef>
              <a:defRPr/>
            </a:pPr>
            <a:r>
              <a:rPr lang="fr-CA" sz="2800" b="1" dirty="0">
                <a:solidFill>
                  <a:srgbClr val="0033CC"/>
                </a:solidFill>
                <a:ea typeface="+mj-ea"/>
                <a:cs typeface="+mj-cs"/>
              </a:rPr>
              <a:t>Heureux celui dont la transgression est enlevée et dont le péché est pardonné! Heureux l’homme à qui l’</a:t>
            </a:r>
            <a:r>
              <a:rPr lang="fr-CA" sz="2800" b="1" dirty="0" err="1">
                <a:solidFill>
                  <a:srgbClr val="0033CC"/>
                </a:solidFill>
                <a:ea typeface="+mj-ea"/>
                <a:cs typeface="+mj-cs"/>
              </a:rPr>
              <a:t>Eternel</a:t>
            </a:r>
            <a:r>
              <a:rPr lang="fr-CA" sz="2800" b="1" dirty="0">
                <a:solidFill>
                  <a:srgbClr val="0033CC"/>
                </a:solidFill>
                <a:ea typeface="+mj-ea"/>
                <a:cs typeface="+mj-cs"/>
              </a:rPr>
              <a:t> ne tient pas compte de sa faute et dont l’esprit ne connaît pas la ruse! Amen (Ps 32. 1-2)</a:t>
            </a:r>
          </a:p>
        </p:txBody>
      </p:sp>
    </p:spTree>
    <p:extLst>
      <p:ext uri="{BB962C8B-B14F-4D97-AF65-F5344CB8AC3E}">
        <p14:creationId xmlns:p14="http://schemas.microsoft.com/office/powerpoint/2010/main" val="42470360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>
            <a:extLst>
              <a:ext uri="{FF2B5EF4-FFF2-40B4-BE49-F238E27FC236}">
                <a16:creationId xmlns:a16="http://schemas.microsoft.com/office/drawing/2014/main" id="{CA1635A5-BBB5-4A69-9184-5F73D44BA897}"/>
              </a:ext>
            </a:extLst>
          </p:cNvPr>
          <p:cNvSpPr txBox="1">
            <a:spLocks/>
          </p:cNvSpPr>
          <p:nvPr/>
        </p:nvSpPr>
        <p:spPr>
          <a:xfrm>
            <a:off x="728812" y="2484605"/>
            <a:ext cx="10734376" cy="188879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CA" sz="4800" b="1" dirty="0" err="1">
                <a:ea typeface="+mj-ea"/>
                <a:cs typeface="+mj-cs"/>
              </a:rPr>
              <a:t>Fanekempinoana</a:t>
            </a:r>
            <a:endParaRPr lang="en-CA" sz="4800" b="1" dirty="0"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CA" sz="3600" b="1" dirty="0">
                <a:solidFill>
                  <a:srgbClr val="0033CC"/>
                </a:solidFill>
                <a:ea typeface="+mj-ea"/>
                <a:cs typeface="+mj-cs"/>
              </a:rPr>
              <a:t>Confession de </a:t>
            </a:r>
            <a:r>
              <a:rPr lang="en-CA" sz="3600" b="1" dirty="0" err="1">
                <a:solidFill>
                  <a:srgbClr val="0033CC"/>
                </a:solidFill>
                <a:ea typeface="+mj-ea"/>
                <a:cs typeface="+mj-cs"/>
              </a:rPr>
              <a:t>foi</a:t>
            </a:r>
            <a:endParaRPr lang="en-CA" sz="3600" b="1" dirty="0">
              <a:solidFill>
                <a:srgbClr val="0033CC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911387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3">
            <a:extLst>
              <a:ext uri="{FF2B5EF4-FFF2-40B4-BE49-F238E27FC236}">
                <a16:creationId xmlns:a16="http://schemas.microsoft.com/office/drawing/2014/main" id="{3EDC30EB-1CD6-4EF2-B278-1ACBCB19F4AD}"/>
              </a:ext>
            </a:extLst>
          </p:cNvPr>
          <p:cNvSpPr txBox="1">
            <a:spLocks/>
          </p:cNvSpPr>
          <p:nvPr/>
        </p:nvSpPr>
        <p:spPr>
          <a:xfrm>
            <a:off x="728812" y="2365083"/>
            <a:ext cx="10734376" cy="167377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CA" sz="4800" b="1" dirty="0" err="1">
                <a:ea typeface="+mj-ea"/>
                <a:cs typeface="+mj-cs"/>
              </a:rPr>
              <a:t>Vavaka</a:t>
            </a:r>
            <a:r>
              <a:rPr lang="en-CA" sz="4800" b="1" dirty="0">
                <a:ea typeface="+mj-ea"/>
                <a:cs typeface="+mj-cs"/>
              </a:rPr>
              <a:t> </a:t>
            </a:r>
            <a:r>
              <a:rPr lang="en-CA" sz="4800" b="1" dirty="0" err="1">
                <a:ea typeface="+mj-ea"/>
                <a:cs typeface="+mj-cs"/>
              </a:rPr>
              <a:t>fangatahana</a:t>
            </a:r>
            <a:endParaRPr lang="en-CA" sz="4800" b="1" dirty="0"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CA" sz="3600" b="1" dirty="0">
                <a:solidFill>
                  <a:srgbClr val="0033CC"/>
                </a:solidFill>
                <a:ea typeface="+mj-ea"/>
                <a:cs typeface="+mj-cs"/>
              </a:rPr>
              <a:t>Prière </a:t>
            </a:r>
            <a:r>
              <a:rPr lang="en-CA" sz="3600" b="1" dirty="0" err="1">
                <a:solidFill>
                  <a:srgbClr val="0033CC"/>
                </a:solidFill>
                <a:ea typeface="+mj-ea"/>
                <a:cs typeface="+mj-cs"/>
              </a:rPr>
              <a:t>d’intercession</a:t>
            </a:r>
            <a:endParaRPr lang="en-CA" sz="3600" b="1" dirty="0">
              <a:solidFill>
                <a:srgbClr val="0033CC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0068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B135FFE-2100-462E-B050-47A9C793A57E}"/>
              </a:ext>
            </a:extLst>
          </p:cNvPr>
          <p:cNvSpPr txBox="1">
            <a:spLocks/>
          </p:cNvSpPr>
          <p:nvPr/>
        </p:nvSpPr>
        <p:spPr>
          <a:xfrm>
            <a:off x="728812" y="558060"/>
            <a:ext cx="10734376" cy="390508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CA" sz="4000" b="1" dirty="0">
                <a:solidFill>
                  <a:prstClr val="black"/>
                </a:solidFill>
                <a:ea typeface="+mj-ea"/>
                <a:cs typeface="+mj-cs"/>
              </a:rPr>
              <a:t>RAHARAHAM-PIANGONANA</a:t>
            </a:r>
          </a:p>
          <a:p>
            <a:pPr algn="ctr"/>
            <a:r>
              <a:rPr lang="en-CA" sz="3600" b="1" dirty="0">
                <a:solidFill>
                  <a:srgbClr val="0033CC"/>
                </a:solidFill>
                <a:ea typeface="+mj-ea"/>
                <a:cs typeface="+mj-cs"/>
              </a:rPr>
              <a:t>OEUVRES DE L’ÉGLISE</a:t>
            </a:r>
          </a:p>
          <a:p>
            <a:pPr algn="ctr"/>
            <a:endParaRPr lang="en-CA" sz="3600" b="1" dirty="0">
              <a:solidFill>
                <a:srgbClr val="0033CC"/>
              </a:solidFill>
              <a:ea typeface="+mj-ea"/>
              <a:cs typeface="+mj-cs"/>
            </a:endParaRPr>
          </a:p>
          <a:p>
            <a:pPr algn="ctr"/>
            <a:r>
              <a:rPr lang="en-CA" sz="4000" b="1">
                <a:solidFill>
                  <a:prstClr val="black"/>
                </a:solidFill>
                <a:ea typeface="+mj-ea"/>
                <a:cs typeface="+mj-cs"/>
              </a:rPr>
              <a:t>Rakitra</a:t>
            </a:r>
          </a:p>
          <a:p>
            <a:pPr algn="ctr"/>
            <a:r>
              <a:rPr lang="en-CA" sz="3600" b="1">
                <a:solidFill>
                  <a:srgbClr val="0033CC"/>
                </a:solidFill>
              </a:rPr>
              <a:t>Offrandes</a:t>
            </a:r>
            <a:endParaRPr lang="en-CA" sz="3600" b="1" dirty="0">
              <a:solidFill>
                <a:srgbClr val="0033CC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223298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3">
            <a:extLst>
              <a:ext uri="{FF2B5EF4-FFF2-40B4-BE49-F238E27FC236}">
                <a16:creationId xmlns:a16="http://schemas.microsoft.com/office/drawing/2014/main" id="{83847EC7-3EBE-4417-B7E4-CBCB3B1CC145}"/>
              </a:ext>
            </a:extLst>
          </p:cNvPr>
          <p:cNvSpPr txBox="1">
            <a:spLocks/>
          </p:cNvSpPr>
          <p:nvPr/>
        </p:nvSpPr>
        <p:spPr>
          <a:xfrm>
            <a:off x="728812" y="2592113"/>
            <a:ext cx="10734376" cy="167377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CA" sz="4000" b="1" dirty="0" err="1">
                <a:solidFill>
                  <a:prstClr val="black"/>
                </a:solidFill>
                <a:ea typeface="+mj-ea"/>
                <a:cs typeface="+mj-cs"/>
              </a:rPr>
              <a:t>Vavaka</a:t>
            </a:r>
            <a:r>
              <a:rPr lang="en-CA" sz="4000" b="1" dirty="0">
                <a:solidFill>
                  <a:prstClr val="black"/>
                </a:solidFill>
                <a:ea typeface="+mj-ea"/>
                <a:cs typeface="+mj-cs"/>
              </a:rPr>
              <a:t> </a:t>
            </a:r>
            <a:r>
              <a:rPr lang="en-CA" sz="4000" b="1" dirty="0" err="1">
                <a:solidFill>
                  <a:prstClr val="black"/>
                </a:solidFill>
                <a:ea typeface="+mj-ea"/>
                <a:cs typeface="+mj-cs"/>
              </a:rPr>
              <a:t>fanolorana</a:t>
            </a:r>
            <a:r>
              <a:rPr lang="en-CA" sz="4000" b="1" dirty="0">
                <a:solidFill>
                  <a:prstClr val="black"/>
                </a:solidFill>
                <a:ea typeface="+mj-ea"/>
                <a:cs typeface="+mj-cs"/>
              </a:rPr>
              <a:t> </a:t>
            </a:r>
            <a:r>
              <a:rPr lang="en-CA" sz="4000" b="1" dirty="0" err="1">
                <a:solidFill>
                  <a:prstClr val="black"/>
                </a:solidFill>
                <a:ea typeface="+mj-ea"/>
                <a:cs typeface="+mj-cs"/>
              </a:rPr>
              <a:t>ny</a:t>
            </a:r>
            <a:r>
              <a:rPr lang="en-CA" sz="4000" b="1" dirty="0">
                <a:solidFill>
                  <a:prstClr val="black"/>
                </a:solidFill>
                <a:ea typeface="+mj-ea"/>
                <a:cs typeface="+mj-cs"/>
              </a:rPr>
              <a:t> </a:t>
            </a:r>
            <a:r>
              <a:rPr lang="en-CA" sz="4000" b="1" dirty="0" err="1">
                <a:solidFill>
                  <a:prstClr val="black"/>
                </a:solidFill>
                <a:ea typeface="+mj-ea"/>
                <a:cs typeface="+mj-cs"/>
              </a:rPr>
              <a:t>rakitra</a:t>
            </a:r>
            <a:endParaRPr lang="en-CA" sz="4000" b="1" dirty="0">
              <a:solidFill>
                <a:prstClr val="black"/>
              </a:solidFill>
              <a:ea typeface="+mj-ea"/>
              <a:cs typeface="+mj-cs"/>
            </a:endParaRPr>
          </a:p>
          <a:p>
            <a:pPr algn="ctr"/>
            <a:r>
              <a:rPr lang="en-CA" sz="3600" b="1" dirty="0">
                <a:solidFill>
                  <a:srgbClr val="0033CC"/>
                </a:solidFill>
              </a:rPr>
              <a:t>Prière de </a:t>
            </a:r>
            <a:r>
              <a:rPr lang="en-CA" sz="3600" b="1" dirty="0" err="1">
                <a:solidFill>
                  <a:srgbClr val="0033CC"/>
                </a:solidFill>
              </a:rPr>
              <a:t>présentation</a:t>
            </a:r>
            <a:r>
              <a:rPr lang="en-CA" sz="3600" b="1" dirty="0">
                <a:solidFill>
                  <a:srgbClr val="0033CC"/>
                </a:solidFill>
              </a:rPr>
              <a:t> des </a:t>
            </a:r>
            <a:r>
              <a:rPr lang="en-CA" sz="3600" b="1" dirty="0" err="1">
                <a:solidFill>
                  <a:srgbClr val="0033CC"/>
                </a:solidFill>
              </a:rPr>
              <a:t>offrandes</a:t>
            </a:r>
            <a:endParaRPr lang="en-CA" sz="3600" b="1" dirty="0">
              <a:solidFill>
                <a:srgbClr val="0033CC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73395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3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6A86A09-268F-4D82-9CE6-3EA64D537F97}"/>
              </a:ext>
            </a:extLst>
          </p:cNvPr>
          <p:cNvSpPr txBox="1">
            <a:spLocks/>
          </p:cNvSpPr>
          <p:nvPr/>
        </p:nvSpPr>
        <p:spPr>
          <a:xfrm>
            <a:off x="728812" y="328530"/>
            <a:ext cx="10734376" cy="13805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CA" sz="4000" b="1" dirty="0">
                <a:solidFill>
                  <a:prstClr val="black"/>
                </a:solidFill>
                <a:ea typeface="+mj-ea"/>
                <a:cs typeface="+mj-cs"/>
              </a:rPr>
              <a:t>FAMARANANA</a:t>
            </a:r>
          </a:p>
          <a:p>
            <a:pPr algn="ctr">
              <a:spcAft>
                <a:spcPts val="1800"/>
              </a:spcAft>
            </a:pPr>
            <a:r>
              <a:rPr lang="en-CA" sz="3600" b="1" dirty="0">
                <a:solidFill>
                  <a:srgbClr val="0033CC"/>
                </a:solidFill>
                <a:ea typeface="+mj-ea"/>
                <a:cs typeface="+mj-cs"/>
              </a:rPr>
              <a:t>ENVOI</a:t>
            </a:r>
          </a:p>
        </p:txBody>
      </p:sp>
      <p:sp>
        <p:nvSpPr>
          <p:cNvPr id="5" name="Titre 3">
            <a:extLst>
              <a:ext uri="{FF2B5EF4-FFF2-40B4-BE49-F238E27FC236}">
                <a16:creationId xmlns:a16="http://schemas.microsoft.com/office/drawing/2014/main" id="{39696852-82D1-4D26-AF4C-B6442FA2CCDD}"/>
              </a:ext>
            </a:extLst>
          </p:cNvPr>
          <p:cNvSpPr txBox="1">
            <a:spLocks/>
          </p:cNvSpPr>
          <p:nvPr/>
        </p:nvSpPr>
        <p:spPr>
          <a:xfrm>
            <a:off x="728812" y="3220220"/>
            <a:ext cx="10734376" cy="13805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CA" sz="4000" b="1" dirty="0">
                <a:solidFill>
                  <a:prstClr val="black"/>
                </a:solidFill>
                <a:ea typeface="+mj-ea"/>
                <a:cs typeface="+mj-cs"/>
              </a:rPr>
              <a:t>TSO-DRANO</a:t>
            </a:r>
          </a:p>
          <a:p>
            <a:pPr algn="ctr">
              <a:spcAft>
                <a:spcPts val="1800"/>
              </a:spcAft>
            </a:pPr>
            <a:r>
              <a:rPr lang="en-CA" sz="3600" b="1" dirty="0">
                <a:solidFill>
                  <a:srgbClr val="0033CC"/>
                </a:solidFill>
              </a:rPr>
              <a:t>BÉNÉDICTION</a:t>
            </a:r>
          </a:p>
        </p:txBody>
      </p:sp>
    </p:spTree>
    <p:extLst>
      <p:ext uri="{BB962C8B-B14F-4D97-AF65-F5344CB8AC3E}">
        <p14:creationId xmlns:p14="http://schemas.microsoft.com/office/powerpoint/2010/main" val="33546760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3680" y="197836"/>
            <a:ext cx="11724640" cy="63779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7B350577-48FF-41E7-9BE3-09C53417C038}"/>
              </a:ext>
            </a:extLst>
          </p:cNvPr>
          <p:cNvGrpSpPr/>
          <p:nvPr/>
        </p:nvGrpSpPr>
        <p:grpSpPr>
          <a:xfrm>
            <a:off x="416583" y="28545"/>
            <a:ext cx="11358834" cy="1965592"/>
            <a:chOff x="416583" y="28545"/>
            <a:chExt cx="11358834" cy="1965592"/>
          </a:xfrm>
        </p:grpSpPr>
        <p:pic>
          <p:nvPicPr>
            <p:cNvPr id="18" name="Image 7" descr="LOGO_FJKM_Quebec.jpg">
              <a:extLst>
                <a:ext uri="{FF2B5EF4-FFF2-40B4-BE49-F238E27FC236}">
                  <a16:creationId xmlns:a16="http://schemas.microsoft.com/office/drawing/2014/main" id="{42C89FC7-0E86-46EB-8D2B-9FEE9F8B43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7386" y="342347"/>
              <a:ext cx="528031" cy="165179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0" descr="images.jpeg">
              <a:extLst>
                <a:ext uri="{FF2B5EF4-FFF2-40B4-BE49-F238E27FC236}">
                  <a16:creationId xmlns:a16="http://schemas.microsoft.com/office/drawing/2014/main" id="{104F3FB5-6875-47DE-BABB-8E90F44777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583" y="342347"/>
              <a:ext cx="464566" cy="165179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 Box 3">
              <a:extLst>
                <a:ext uri="{FF2B5EF4-FFF2-40B4-BE49-F238E27FC236}">
                  <a16:creationId xmlns:a16="http://schemas.microsoft.com/office/drawing/2014/main" id="{3E757457-EA85-42FA-A801-1463B43D7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9276" y="255174"/>
              <a:ext cx="544513" cy="127317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265EE8-EBFC-4FC4-83C7-AE2BFDFFF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1" y="28545"/>
              <a:ext cx="18473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6EC7E85-C01A-45A1-A215-60D16F651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255173"/>
              <a:ext cx="0" cy="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863FDCFC-7224-4BD7-8665-2C7AD54A1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417223"/>
              <a:ext cx="0" cy="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</p:grpSp>
      <p:cxnSp>
        <p:nvCxnSpPr>
          <p:cNvPr id="8" name="Connecteur droit 7"/>
          <p:cNvCxnSpPr/>
          <p:nvPr/>
        </p:nvCxnSpPr>
        <p:spPr>
          <a:xfrm>
            <a:off x="1158510" y="2975509"/>
            <a:ext cx="9864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6F120B6-F45C-4562-ACC9-4C71FD44A0F3}"/>
              </a:ext>
            </a:extLst>
          </p:cNvPr>
          <p:cNvSpPr/>
          <p:nvPr/>
        </p:nvSpPr>
        <p:spPr>
          <a:xfrm>
            <a:off x="584029" y="3400043"/>
            <a:ext cx="10986111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0">
              <a:spcBef>
                <a:spcPts val="1800"/>
              </a:spcBef>
            </a:pP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Amin’ny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Anaran’ny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Ray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sy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ny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Zanaka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ny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Fanahy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Masina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 Amen</a:t>
            </a:r>
          </a:p>
          <a:p>
            <a:pPr marL="0" algn="ctr" defTabSz="0" rtl="0" eaLnBrk="1" latinLnBrk="0" hangingPunct="1">
              <a:spcBef>
                <a:spcPts val="1800"/>
              </a:spcBef>
            </a:pPr>
            <a:r>
              <a:rPr lang="fr-CA" sz="3200" b="1" kern="1200" dirty="0">
                <a:solidFill>
                  <a:schemeClr val="bg1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Au Nom du Père, du Fils et du Saint-Esprit. </a:t>
            </a:r>
          </a:p>
          <a:p>
            <a:pPr marL="0" algn="ctr" defTabSz="0" rtl="0" eaLnBrk="1" latinLnBrk="0" hangingPunct="1">
              <a:spcBef>
                <a:spcPts val="0"/>
              </a:spcBef>
            </a:pPr>
            <a:r>
              <a:rPr lang="fr-CA" sz="3200" b="1" kern="1200" dirty="0">
                <a:solidFill>
                  <a:schemeClr val="bg1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Amen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E47AEA-BBB0-4370-82D2-5E03F2866071}"/>
              </a:ext>
            </a:extLst>
          </p:cNvPr>
          <p:cNvSpPr/>
          <p:nvPr/>
        </p:nvSpPr>
        <p:spPr>
          <a:xfrm>
            <a:off x="584027" y="1134949"/>
            <a:ext cx="10986110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0">
              <a:spcBef>
                <a:spcPts val="1800"/>
              </a:spcBef>
            </a:pP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Ho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an’Andriamanitra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irery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anie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ny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voninahitra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!</a:t>
            </a:r>
          </a:p>
          <a:p>
            <a:pPr algn="ctr" defTabSz="0">
              <a:spcBef>
                <a:spcPts val="1800"/>
              </a:spcBef>
            </a:pPr>
            <a:r>
              <a:rPr lang="fr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À Dieu seul soit la gloire !</a:t>
            </a:r>
          </a:p>
        </p:txBody>
      </p:sp>
      <p:sp>
        <p:nvSpPr>
          <p:cNvPr id="25" name="Titre 7">
            <a:extLst>
              <a:ext uri="{FF2B5EF4-FFF2-40B4-BE49-F238E27FC236}">
                <a16:creationId xmlns:a16="http://schemas.microsoft.com/office/drawing/2014/main" id="{A8049596-85F2-44B3-B0B8-D9FBE7453046}"/>
              </a:ext>
            </a:extLst>
          </p:cNvPr>
          <p:cNvSpPr txBox="1">
            <a:spLocks/>
          </p:cNvSpPr>
          <p:nvPr/>
        </p:nvSpPr>
        <p:spPr>
          <a:xfrm>
            <a:off x="224435" y="6336401"/>
            <a:ext cx="2046106" cy="2616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100" b="1" dirty="0">
                <a:solidFill>
                  <a:schemeClr val="bg1"/>
                </a:solidFill>
              </a:rPr>
              <a:t>FJKM Québec</a:t>
            </a:r>
            <a:endParaRPr lang="fr-FR" sz="1100" b="1" dirty="0">
              <a:solidFill>
                <a:schemeClr val="bg1"/>
              </a:solidFill>
            </a:endParaRPr>
          </a:p>
        </p:txBody>
      </p:sp>
      <p:sp>
        <p:nvSpPr>
          <p:cNvPr id="26" name="Titre 7">
            <a:extLst>
              <a:ext uri="{FF2B5EF4-FFF2-40B4-BE49-F238E27FC236}">
                <a16:creationId xmlns:a16="http://schemas.microsoft.com/office/drawing/2014/main" id="{A9EAE994-FE65-4A04-8844-3B5C56804802}"/>
              </a:ext>
            </a:extLst>
          </p:cNvPr>
          <p:cNvSpPr txBox="1">
            <a:spLocks/>
          </p:cNvSpPr>
          <p:nvPr/>
        </p:nvSpPr>
        <p:spPr>
          <a:xfrm>
            <a:off x="9920307" y="6336401"/>
            <a:ext cx="2046106" cy="2616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100" b="1" dirty="0">
                <a:solidFill>
                  <a:schemeClr val="bg1"/>
                </a:solidFill>
              </a:rPr>
              <a:t> 2022</a:t>
            </a:r>
            <a:endParaRPr lang="fr-FR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614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5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7">
            <a:extLst>
              <a:ext uri="{FF2B5EF4-FFF2-40B4-BE49-F238E27FC236}">
                <a16:creationId xmlns:a16="http://schemas.microsoft.com/office/drawing/2014/main" id="{C0E7CC9F-A87F-4B4B-A67E-18DF35543403}"/>
              </a:ext>
            </a:extLst>
          </p:cNvPr>
          <p:cNvSpPr txBox="1">
            <a:spLocks/>
          </p:cNvSpPr>
          <p:nvPr/>
        </p:nvSpPr>
        <p:spPr>
          <a:xfrm>
            <a:off x="728811" y="782317"/>
            <a:ext cx="10734378" cy="125755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CA" sz="3200" b="1" dirty="0"/>
              <a:t>FIVORIAN’NY MPIHEVIDRAHARAHA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70106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mbatra ny mahits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3">
            <a:extLst>
              <a:ext uri="{FF2B5EF4-FFF2-40B4-BE49-F238E27FC236}">
                <a16:creationId xmlns:a16="http://schemas.microsoft.com/office/drawing/2014/main" id="{D75A0C96-C0AC-465B-9733-40E56BCAC910}"/>
              </a:ext>
            </a:extLst>
          </p:cNvPr>
          <p:cNvSpPr txBox="1">
            <a:spLocks/>
          </p:cNvSpPr>
          <p:nvPr/>
        </p:nvSpPr>
        <p:spPr>
          <a:xfrm>
            <a:off x="728812" y="645146"/>
            <a:ext cx="10734376" cy="167377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CA" sz="4400" b="1" dirty="0" err="1">
                <a:ea typeface="+mj-ea"/>
                <a:cs typeface="+mj-cs"/>
              </a:rPr>
              <a:t>Fanambarana</a:t>
            </a:r>
            <a:r>
              <a:rPr lang="en-CA" sz="4400" b="1" dirty="0">
                <a:ea typeface="+mj-ea"/>
                <a:cs typeface="+mj-cs"/>
              </a:rPr>
              <a:t> </a:t>
            </a:r>
            <a:r>
              <a:rPr lang="en-CA" sz="4400" b="1" dirty="0" err="1">
                <a:ea typeface="+mj-ea"/>
                <a:cs typeface="+mj-cs"/>
              </a:rPr>
              <a:t>ny</a:t>
            </a:r>
            <a:r>
              <a:rPr lang="en-CA" sz="4400" b="1" dirty="0">
                <a:ea typeface="+mj-ea"/>
                <a:cs typeface="+mj-cs"/>
              </a:rPr>
              <a:t> </a:t>
            </a:r>
            <a:r>
              <a:rPr lang="en-CA" sz="4400" b="1" dirty="0" err="1">
                <a:ea typeface="+mj-ea"/>
                <a:cs typeface="+mj-cs"/>
              </a:rPr>
              <a:t>sitrapon’Andriamanitra</a:t>
            </a:r>
            <a:endParaRPr lang="en-CA" sz="4400" b="1" dirty="0"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CA" sz="3600" b="1" dirty="0">
                <a:solidFill>
                  <a:srgbClr val="0033CC"/>
                </a:solidFill>
                <a:ea typeface="+mj-ea"/>
                <a:cs typeface="+mj-cs"/>
              </a:rPr>
              <a:t>Proclamation de la </a:t>
            </a:r>
            <a:r>
              <a:rPr lang="en-CA" sz="3600" b="1" dirty="0" err="1">
                <a:solidFill>
                  <a:srgbClr val="0033CC"/>
                </a:solidFill>
                <a:ea typeface="+mj-ea"/>
                <a:cs typeface="+mj-cs"/>
              </a:rPr>
              <a:t>volonté</a:t>
            </a:r>
            <a:r>
              <a:rPr lang="en-CA" sz="3600" b="1" dirty="0">
                <a:solidFill>
                  <a:srgbClr val="0033CC"/>
                </a:solidFill>
                <a:ea typeface="+mj-ea"/>
                <a:cs typeface="+mj-cs"/>
              </a:rPr>
              <a:t> de Dieu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5A7B2B8-6FB2-4760-8076-82D560E8DA6E}"/>
              </a:ext>
            </a:extLst>
          </p:cNvPr>
          <p:cNvSpPr txBox="1">
            <a:spLocks/>
          </p:cNvSpPr>
          <p:nvPr/>
        </p:nvSpPr>
        <p:spPr>
          <a:xfrm>
            <a:off x="728812" y="2673273"/>
            <a:ext cx="10734376" cy="345430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CA" sz="2800" b="1" dirty="0" err="1">
                <a:ea typeface="+mj-ea"/>
                <a:cs typeface="+mj-cs"/>
              </a:rPr>
              <a:t>Sambatra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ny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mahitsy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lalana</a:t>
            </a:r>
            <a:r>
              <a:rPr lang="en-CA" sz="2800" b="1" dirty="0">
                <a:ea typeface="+mj-ea"/>
                <a:cs typeface="+mj-cs"/>
              </a:rPr>
              <a:t>. </a:t>
            </a:r>
            <a:r>
              <a:rPr lang="en-CA" sz="2800" b="1" dirty="0" err="1">
                <a:ea typeface="+mj-ea"/>
                <a:cs typeface="+mj-cs"/>
              </a:rPr>
              <a:t>Izay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mandeha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araka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ny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lalàn’I</a:t>
            </a:r>
            <a:r>
              <a:rPr lang="en-CA" sz="2800" b="1" dirty="0">
                <a:ea typeface="+mj-ea"/>
                <a:cs typeface="+mj-cs"/>
              </a:rPr>
              <a:t> Jehovah. </a:t>
            </a:r>
            <a:r>
              <a:rPr lang="en-CA" sz="2800" b="1" dirty="0" err="1">
                <a:ea typeface="+mj-ea"/>
                <a:cs typeface="+mj-cs"/>
              </a:rPr>
              <a:t>Sambatra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izay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mitandrina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ny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tenivavolombelony</a:t>
            </a:r>
            <a:r>
              <a:rPr lang="en-CA" sz="2800" b="1" dirty="0">
                <a:ea typeface="+mj-ea"/>
                <a:cs typeface="+mj-cs"/>
              </a:rPr>
              <a:t> ka </a:t>
            </a:r>
            <a:r>
              <a:rPr lang="en-CA" sz="2800" b="1" dirty="0" err="1">
                <a:ea typeface="+mj-ea"/>
                <a:cs typeface="+mj-cs"/>
              </a:rPr>
              <a:t>mitady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Azy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amin’ny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fo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rehetra</a:t>
            </a:r>
            <a:r>
              <a:rPr lang="en-CA" sz="2800" b="1" dirty="0">
                <a:ea typeface="+mj-ea"/>
                <a:cs typeface="+mj-cs"/>
              </a:rPr>
              <a:t>. Amen (Sal 119. 1-2)</a:t>
            </a:r>
          </a:p>
          <a:p>
            <a:pPr lvl="0">
              <a:spcBef>
                <a:spcPts val="3000"/>
              </a:spcBef>
              <a:defRPr/>
            </a:pPr>
            <a:r>
              <a:rPr lang="fr-CA" sz="2800" b="1" dirty="0">
                <a:solidFill>
                  <a:srgbClr val="0033CC"/>
                </a:solidFill>
                <a:ea typeface="+mj-ea"/>
                <a:cs typeface="+mj-cs"/>
              </a:rPr>
              <a:t>Heureux ceux dont la conduite est intègre, ceux qui marchent suivant la loi de l’Éternel ! Heureux ceux qui gardent ses instructions, qui le cherchent de tout leur cœur. Amen (Ps 119. 1-2)</a:t>
            </a:r>
          </a:p>
        </p:txBody>
      </p:sp>
      <p:sp>
        <p:nvSpPr>
          <p:cNvPr id="2" name="Titre 3">
            <a:extLst>
              <a:ext uri="{FF2B5EF4-FFF2-40B4-BE49-F238E27FC236}">
                <a16:creationId xmlns:a16="http://schemas.microsoft.com/office/drawing/2014/main" id="{7CAE8AAD-4572-F33D-DC2C-72A1E65A06D1}"/>
              </a:ext>
            </a:extLst>
          </p:cNvPr>
          <p:cNvSpPr txBox="1">
            <a:spLocks/>
          </p:cNvSpPr>
          <p:nvPr userDrawn="1"/>
        </p:nvSpPr>
        <p:spPr>
          <a:xfrm>
            <a:off x="728812" y="645146"/>
            <a:ext cx="10734376" cy="167377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CA" sz="4400" b="1" dirty="0" err="1">
                <a:ea typeface="+mj-ea"/>
                <a:cs typeface="+mj-cs"/>
              </a:rPr>
              <a:t>Fanambarana</a:t>
            </a:r>
            <a:r>
              <a:rPr lang="en-CA" sz="4400" b="1" dirty="0">
                <a:ea typeface="+mj-ea"/>
                <a:cs typeface="+mj-cs"/>
              </a:rPr>
              <a:t> </a:t>
            </a:r>
            <a:r>
              <a:rPr lang="en-CA" sz="4400" b="1" dirty="0" err="1">
                <a:ea typeface="+mj-ea"/>
                <a:cs typeface="+mj-cs"/>
              </a:rPr>
              <a:t>ny</a:t>
            </a:r>
            <a:r>
              <a:rPr lang="en-CA" sz="4400" b="1" dirty="0">
                <a:ea typeface="+mj-ea"/>
                <a:cs typeface="+mj-cs"/>
              </a:rPr>
              <a:t> </a:t>
            </a:r>
            <a:r>
              <a:rPr lang="en-CA" sz="4400" b="1" dirty="0" err="1">
                <a:ea typeface="+mj-ea"/>
                <a:cs typeface="+mj-cs"/>
              </a:rPr>
              <a:t>sitrapon’Andriamanitra</a:t>
            </a:r>
            <a:endParaRPr lang="en-CA" sz="4400" b="1" dirty="0"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CA" sz="3600" b="1" dirty="0">
                <a:solidFill>
                  <a:srgbClr val="0033CC"/>
                </a:solidFill>
                <a:ea typeface="+mj-ea"/>
                <a:cs typeface="+mj-cs"/>
              </a:rPr>
              <a:t>Proclamation de la </a:t>
            </a:r>
            <a:r>
              <a:rPr lang="en-CA" sz="3600" b="1" dirty="0" err="1">
                <a:solidFill>
                  <a:srgbClr val="0033CC"/>
                </a:solidFill>
                <a:ea typeface="+mj-ea"/>
                <a:cs typeface="+mj-cs"/>
              </a:rPr>
              <a:t>volonté</a:t>
            </a:r>
            <a:r>
              <a:rPr lang="en-CA" sz="3600" b="1" dirty="0">
                <a:solidFill>
                  <a:srgbClr val="0033CC"/>
                </a:solidFill>
                <a:ea typeface="+mj-ea"/>
                <a:cs typeface="+mj-cs"/>
              </a:rPr>
              <a:t> de Dieu</a:t>
            </a:r>
          </a:p>
        </p:txBody>
      </p:sp>
      <p:sp>
        <p:nvSpPr>
          <p:cNvPr id="5" name="Titre 3">
            <a:extLst>
              <a:ext uri="{FF2B5EF4-FFF2-40B4-BE49-F238E27FC236}">
                <a16:creationId xmlns:a16="http://schemas.microsoft.com/office/drawing/2014/main" id="{C2554667-6DC0-D9DC-5B3E-AE629EE23481}"/>
              </a:ext>
            </a:extLst>
          </p:cNvPr>
          <p:cNvSpPr txBox="1">
            <a:spLocks/>
          </p:cNvSpPr>
          <p:nvPr userDrawn="1"/>
        </p:nvSpPr>
        <p:spPr>
          <a:xfrm>
            <a:off x="728812" y="2673273"/>
            <a:ext cx="10734376" cy="345430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CA" sz="2800" b="1" dirty="0" err="1">
                <a:ea typeface="+mj-ea"/>
                <a:cs typeface="+mj-cs"/>
              </a:rPr>
              <a:t>Sambatra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ny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mahitsy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lalana</a:t>
            </a:r>
            <a:r>
              <a:rPr lang="en-CA" sz="2800" b="1" dirty="0">
                <a:ea typeface="+mj-ea"/>
                <a:cs typeface="+mj-cs"/>
              </a:rPr>
              <a:t>. </a:t>
            </a:r>
            <a:r>
              <a:rPr lang="en-CA" sz="2800" b="1" dirty="0" err="1">
                <a:ea typeface="+mj-ea"/>
                <a:cs typeface="+mj-cs"/>
              </a:rPr>
              <a:t>Izay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mandeha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araka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ny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lalàn’I</a:t>
            </a:r>
            <a:r>
              <a:rPr lang="en-CA" sz="2800" b="1" dirty="0">
                <a:ea typeface="+mj-ea"/>
                <a:cs typeface="+mj-cs"/>
              </a:rPr>
              <a:t> Jehovah. </a:t>
            </a:r>
            <a:r>
              <a:rPr lang="en-CA" sz="2800" b="1" dirty="0" err="1">
                <a:ea typeface="+mj-ea"/>
                <a:cs typeface="+mj-cs"/>
              </a:rPr>
              <a:t>Sambatra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izay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mitandrina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ny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tenivavolombelony</a:t>
            </a:r>
            <a:r>
              <a:rPr lang="en-CA" sz="2800" b="1" dirty="0">
                <a:ea typeface="+mj-ea"/>
                <a:cs typeface="+mj-cs"/>
              </a:rPr>
              <a:t> ka </a:t>
            </a:r>
            <a:r>
              <a:rPr lang="en-CA" sz="2800" b="1" dirty="0" err="1">
                <a:ea typeface="+mj-ea"/>
                <a:cs typeface="+mj-cs"/>
              </a:rPr>
              <a:t>mitady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Azy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amin’ny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fo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rehetra</a:t>
            </a:r>
            <a:r>
              <a:rPr lang="en-CA" sz="2800" b="1" dirty="0">
                <a:ea typeface="+mj-ea"/>
                <a:cs typeface="+mj-cs"/>
              </a:rPr>
              <a:t>. Amen (Sal 119. 1-2)</a:t>
            </a:r>
          </a:p>
          <a:p>
            <a:pPr lvl="0">
              <a:spcBef>
                <a:spcPts val="3000"/>
              </a:spcBef>
              <a:defRPr/>
            </a:pPr>
            <a:r>
              <a:rPr lang="fr-CA" sz="2800" b="1" dirty="0">
                <a:solidFill>
                  <a:srgbClr val="0033CC"/>
                </a:solidFill>
                <a:ea typeface="+mj-ea"/>
                <a:cs typeface="+mj-cs"/>
              </a:rPr>
              <a:t>Heureux ceux dont la conduite est intègre, ceux qui marchent suivant la loi de l’Éternel ! Heureux ceux qui gardent ses instructions, qui le cherchent de tout leur cœur. Amen (Ps 119. 1-2)</a:t>
            </a:r>
          </a:p>
        </p:txBody>
      </p:sp>
    </p:spTree>
    <p:extLst>
      <p:ext uri="{BB962C8B-B14F-4D97-AF65-F5344CB8AC3E}">
        <p14:creationId xmlns:p14="http://schemas.microsoft.com/office/powerpoint/2010/main" val="33541976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6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7">
            <a:extLst>
              <a:ext uri="{FF2B5EF4-FFF2-40B4-BE49-F238E27FC236}">
                <a16:creationId xmlns:a16="http://schemas.microsoft.com/office/drawing/2014/main" id="{C0E7CC9F-A87F-4B4B-A67E-18DF35543403}"/>
              </a:ext>
            </a:extLst>
          </p:cNvPr>
          <p:cNvSpPr txBox="1">
            <a:spLocks/>
          </p:cNvSpPr>
          <p:nvPr/>
        </p:nvSpPr>
        <p:spPr>
          <a:xfrm>
            <a:off x="728811" y="782317"/>
            <a:ext cx="10734378" cy="125755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CA" sz="3200" b="1" dirty="0"/>
              <a:t>ANKATOKY NY FANDRAISANA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19289751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ndraisa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1A6E74-AC4F-4887-BFC1-057988AF3584}" type="datetime1">
              <a:rPr lang="fr-FR" noProof="0" smtClean="0"/>
              <a:t>16/04/2024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5800AA7-8D27-4ED8-8A9E-1B8669D46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253" y="3429000"/>
            <a:ext cx="2967494" cy="16513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itre 7">
            <a:extLst>
              <a:ext uri="{FF2B5EF4-FFF2-40B4-BE49-F238E27FC236}">
                <a16:creationId xmlns:a16="http://schemas.microsoft.com/office/drawing/2014/main" id="{C599D1D4-569B-4CB2-AFC7-A78179D78F75}"/>
              </a:ext>
            </a:extLst>
          </p:cNvPr>
          <p:cNvSpPr txBox="1">
            <a:spLocks/>
          </p:cNvSpPr>
          <p:nvPr/>
        </p:nvSpPr>
        <p:spPr>
          <a:xfrm>
            <a:off x="728811" y="1974770"/>
            <a:ext cx="10734378" cy="125755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/>
              <a:t>FANDRAISANA NY FANASAN’NY TOMPO</a:t>
            </a:r>
          </a:p>
          <a:p>
            <a:r>
              <a:rPr lang="fr-FR" sz="3600" b="1">
                <a:solidFill>
                  <a:srgbClr val="0070C0"/>
                </a:solidFill>
              </a:rPr>
              <a:t>SAINTE CENE</a:t>
            </a:r>
            <a:endParaRPr lang="fr-FR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3701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omana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7">
            <a:extLst>
              <a:ext uri="{FF2B5EF4-FFF2-40B4-BE49-F238E27FC236}">
                <a16:creationId xmlns:a16="http://schemas.microsoft.com/office/drawing/2014/main" id="{4FC7C5B2-7D2A-4357-8DFC-DF6C214BB5B1}"/>
              </a:ext>
            </a:extLst>
          </p:cNvPr>
          <p:cNvSpPr txBox="1">
            <a:spLocks/>
          </p:cNvSpPr>
          <p:nvPr/>
        </p:nvSpPr>
        <p:spPr>
          <a:xfrm>
            <a:off x="728811" y="2800223"/>
            <a:ext cx="10734378" cy="125755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/>
              <a:t>FIOMANANA</a:t>
            </a:r>
          </a:p>
          <a:p>
            <a:r>
              <a:rPr lang="fr-FR" sz="3600" b="1">
                <a:solidFill>
                  <a:srgbClr val="0070C0"/>
                </a:solidFill>
              </a:rPr>
              <a:t>PRÉPARATION</a:t>
            </a:r>
            <a:endParaRPr lang="fr-FR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66493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anehoa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7">
            <a:extLst>
              <a:ext uri="{FF2B5EF4-FFF2-40B4-BE49-F238E27FC236}">
                <a16:creationId xmlns:a16="http://schemas.microsoft.com/office/drawing/2014/main" id="{4FC7C5B2-7D2A-4357-8DFC-DF6C214BB5B1}"/>
              </a:ext>
            </a:extLst>
          </p:cNvPr>
          <p:cNvSpPr txBox="1">
            <a:spLocks/>
          </p:cNvSpPr>
          <p:nvPr/>
        </p:nvSpPr>
        <p:spPr>
          <a:xfrm>
            <a:off x="728811" y="2800223"/>
            <a:ext cx="10734378" cy="125755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/>
              <a:t>FANEHOANA</a:t>
            </a:r>
          </a:p>
          <a:p>
            <a:r>
              <a:rPr lang="fr-FR" sz="3600" b="1">
                <a:solidFill>
                  <a:srgbClr val="0070C0"/>
                </a:solidFill>
              </a:rPr>
              <a:t>CONTEMPLATION</a:t>
            </a:r>
            <a:endParaRPr lang="fr-FR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27459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anorena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2ACF59C-0C69-4190-A253-A0377317D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613" y="224307"/>
            <a:ext cx="2352774" cy="2352774"/>
          </a:xfrm>
          <a:prstGeom prst="rect">
            <a:avLst/>
          </a:prstGeom>
        </p:spPr>
      </p:pic>
      <p:sp>
        <p:nvSpPr>
          <p:cNvPr id="4" name="Titre 7">
            <a:extLst>
              <a:ext uri="{FF2B5EF4-FFF2-40B4-BE49-F238E27FC236}">
                <a16:creationId xmlns:a16="http://schemas.microsoft.com/office/drawing/2014/main" id="{4FC7C5B2-7D2A-4357-8DFC-DF6C214BB5B1}"/>
              </a:ext>
            </a:extLst>
          </p:cNvPr>
          <p:cNvSpPr txBox="1">
            <a:spLocks/>
          </p:cNvSpPr>
          <p:nvPr/>
        </p:nvSpPr>
        <p:spPr>
          <a:xfrm>
            <a:off x="728811" y="3207546"/>
            <a:ext cx="10734378" cy="125755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/>
              <a:t>FANORENANA</a:t>
            </a:r>
          </a:p>
          <a:p>
            <a:r>
              <a:rPr lang="fr-FR" sz="3600" b="1">
                <a:solidFill>
                  <a:srgbClr val="0070C0"/>
                </a:solidFill>
              </a:rPr>
              <a:t>INSTITUTION</a:t>
            </a:r>
            <a:endParaRPr lang="fr-FR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7481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AVAKA FAHATSIAROVA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7">
            <a:extLst>
              <a:ext uri="{FF2B5EF4-FFF2-40B4-BE49-F238E27FC236}">
                <a16:creationId xmlns:a16="http://schemas.microsoft.com/office/drawing/2014/main" id="{4FC7C5B2-7D2A-4357-8DFC-DF6C214BB5B1}"/>
              </a:ext>
            </a:extLst>
          </p:cNvPr>
          <p:cNvSpPr txBox="1">
            <a:spLocks/>
          </p:cNvSpPr>
          <p:nvPr/>
        </p:nvSpPr>
        <p:spPr>
          <a:xfrm>
            <a:off x="728811" y="2364387"/>
            <a:ext cx="10734378" cy="212922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/>
              <a:t>VAVAKA </a:t>
            </a:r>
            <a:r>
              <a:rPr lang="fr-CA" sz="3600" b="1"/>
              <a:t>SY </a:t>
            </a:r>
            <a:r>
              <a:rPr lang="fr-FR" sz="3600" b="1"/>
              <a:t>FANGATAHANA NY FANAHY MASINA</a:t>
            </a:r>
          </a:p>
          <a:p>
            <a:r>
              <a:rPr lang="fr-FR" sz="3600" b="1">
                <a:solidFill>
                  <a:srgbClr val="0070C0"/>
                </a:solidFill>
              </a:rPr>
              <a:t>INTERCESSION</a:t>
            </a:r>
            <a:endParaRPr lang="fr-FR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18335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ANAMASINA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7">
            <a:extLst>
              <a:ext uri="{FF2B5EF4-FFF2-40B4-BE49-F238E27FC236}">
                <a16:creationId xmlns:a16="http://schemas.microsoft.com/office/drawing/2014/main" id="{4FC7C5B2-7D2A-4357-8DFC-DF6C214BB5B1}"/>
              </a:ext>
            </a:extLst>
          </p:cNvPr>
          <p:cNvSpPr txBox="1">
            <a:spLocks/>
          </p:cNvSpPr>
          <p:nvPr/>
        </p:nvSpPr>
        <p:spPr>
          <a:xfrm>
            <a:off x="728811" y="2364387"/>
            <a:ext cx="10734378" cy="212922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3600" b="1"/>
              <a:t>FANAMASINANA SY FANANDRATANA</a:t>
            </a:r>
            <a:endParaRPr lang="fr-FR" sz="3600" b="1"/>
          </a:p>
          <a:p>
            <a:r>
              <a:rPr lang="fr-FR" sz="3600" b="1">
                <a:solidFill>
                  <a:srgbClr val="0070C0"/>
                </a:solidFill>
              </a:rPr>
              <a:t>FRACTION ET ELEVATION</a:t>
            </a:r>
            <a:endParaRPr lang="fr-FR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26675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ANDRAISANA MOFO SY DIV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7">
            <a:extLst>
              <a:ext uri="{FF2B5EF4-FFF2-40B4-BE49-F238E27FC236}">
                <a16:creationId xmlns:a16="http://schemas.microsoft.com/office/drawing/2014/main" id="{4FC7C5B2-7D2A-4357-8DFC-DF6C214BB5B1}"/>
              </a:ext>
            </a:extLst>
          </p:cNvPr>
          <p:cNvSpPr txBox="1">
            <a:spLocks/>
          </p:cNvSpPr>
          <p:nvPr/>
        </p:nvSpPr>
        <p:spPr>
          <a:xfrm>
            <a:off x="728811" y="2364387"/>
            <a:ext cx="10734378" cy="212922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3600" b="1"/>
              <a:t>FANDRAISANA</a:t>
            </a:r>
            <a:endParaRPr lang="fr-FR" sz="3600" b="1"/>
          </a:p>
          <a:p>
            <a:r>
              <a:rPr lang="fr-FR" sz="3600" b="1">
                <a:solidFill>
                  <a:srgbClr val="0070C0"/>
                </a:solidFill>
              </a:rPr>
              <a:t>COMMUNION</a:t>
            </a:r>
            <a:endParaRPr lang="fr-FR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78422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4486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en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009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eken-kelo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106EF3ED-2E3B-4199-84BA-816AF9A10620}"/>
              </a:ext>
            </a:extLst>
          </p:cNvPr>
          <p:cNvSpPr txBox="1">
            <a:spLocks/>
          </p:cNvSpPr>
          <p:nvPr/>
        </p:nvSpPr>
        <p:spPr>
          <a:xfrm>
            <a:off x="728812" y="2592113"/>
            <a:ext cx="10734376" cy="167377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CA" sz="4400" b="1" dirty="0" err="1">
                <a:ea typeface="+mj-ea"/>
                <a:cs typeface="+mj-cs"/>
              </a:rPr>
              <a:t>Fiaiken-keloka</a:t>
            </a:r>
            <a:endParaRPr lang="en-CA" sz="4400" b="1" dirty="0"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CA" sz="3600" b="1" dirty="0">
                <a:solidFill>
                  <a:srgbClr val="0033CC"/>
                </a:solidFill>
                <a:ea typeface="+mj-ea"/>
                <a:cs typeface="+mj-cs"/>
              </a:rPr>
              <a:t>Prière de repentance</a:t>
            </a:r>
          </a:p>
        </p:txBody>
      </p:sp>
      <p:sp>
        <p:nvSpPr>
          <p:cNvPr id="2" name="Titre 3">
            <a:extLst>
              <a:ext uri="{FF2B5EF4-FFF2-40B4-BE49-F238E27FC236}">
                <a16:creationId xmlns:a16="http://schemas.microsoft.com/office/drawing/2014/main" id="{D2E3E82B-B788-7B01-CC44-A693B234A755}"/>
              </a:ext>
            </a:extLst>
          </p:cNvPr>
          <p:cNvSpPr txBox="1">
            <a:spLocks/>
          </p:cNvSpPr>
          <p:nvPr userDrawn="1"/>
        </p:nvSpPr>
        <p:spPr>
          <a:xfrm>
            <a:off x="728812" y="2592113"/>
            <a:ext cx="10734376" cy="167377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CA" sz="4400" b="1" dirty="0" err="1">
                <a:ea typeface="+mj-ea"/>
                <a:cs typeface="+mj-cs"/>
              </a:rPr>
              <a:t>Fiaiken-keloka</a:t>
            </a:r>
            <a:endParaRPr lang="en-CA" sz="4400" b="1" dirty="0"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CA" sz="3600" b="1" dirty="0">
                <a:solidFill>
                  <a:srgbClr val="0033CC"/>
                </a:solidFill>
                <a:ea typeface="+mj-ea"/>
                <a:cs typeface="+mj-cs"/>
              </a:rPr>
              <a:t>Prière de repentance</a:t>
            </a:r>
          </a:p>
        </p:txBody>
      </p:sp>
    </p:spTree>
    <p:extLst>
      <p:ext uri="{BB962C8B-B14F-4D97-AF65-F5344CB8AC3E}">
        <p14:creationId xmlns:p14="http://schemas.microsoft.com/office/powerpoint/2010/main" val="249214707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avaka fanetren-te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7">
            <a:extLst>
              <a:ext uri="{FF2B5EF4-FFF2-40B4-BE49-F238E27FC236}">
                <a16:creationId xmlns:a16="http://schemas.microsoft.com/office/drawing/2014/main" id="{B62AAFFD-6A49-4A26-9C03-3758453AC15C}"/>
              </a:ext>
            </a:extLst>
          </p:cNvPr>
          <p:cNvSpPr txBox="1">
            <a:spLocks/>
          </p:cNvSpPr>
          <p:nvPr/>
        </p:nvSpPr>
        <p:spPr>
          <a:xfrm>
            <a:off x="2265220" y="443786"/>
            <a:ext cx="9447413" cy="59704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32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74BF3BD-2957-4783-AC1E-B506FC887C45}"/>
              </a:ext>
            </a:extLst>
          </p:cNvPr>
          <p:cNvSpPr txBox="1"/>
          <p:nvPr/>
        </p:nvSpPr>
        <p:spPr>
          <a:xfrm>
            <a:off x="2796193" y="523646"/>
            <a:ext cx="83854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b="1"/>
              <a:t>VAVAKA FANETREN-TENA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3200" b="1">
                <a:solidFill>
                  <a:srgbClr val="0000CC"/>
                </a:solidFill>
              </a:rPr>
              <a:t>PRIERE D’HUMILIATION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7F55FCB-8D6F-4A82-9E7F-B622B709FC67}"/>
              </a:ext>
            </a:extLst>
          </p:cNvPr>
          <p:cNvSpPr txBox="1"/>
          <p:nvPr/>
        </p:nvSpPr>
        <p:spPr>
          <a:xfrm>
            <a:off x="2446021" y="1964355"/>
            <a:ext cx="90858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CA" sz="3200" b="1">
                <a:solidFill>
                  <a:schemeClr val="tx1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Tompo ô! Tsy mendrika hatao hoe zanakao aho,</a:t>
            </a:r>
          </a:p>
          <a:p>
            <a:pPr algn="l"/>
            <a:r>
              <a:rPr lang="fr-CA" sz="3200" b="1" kern="1200">
                <a:solidFill>
                  <a:srgbClr val="0033CC"/>
                </a:solidFill>
                <a:latin typeface="Bahnschrift" panose="020B0502040204020203" pitchFamily="34" charset="0"/>
                <a:ea typeface="+mn-ea"/>
                <a:cs typeface="+mn-cs"/>
              </a:rPr>
              <a:t>Seigneur, je ne mérite pas d’être appelé ton fils,</a:t>
            </a:r>
          </a:p>
          <a:p>
            <a:pPr algn="l"/>
            <a:endParaRPr lang="fr-CA" sz="3200" b="1" kern="1200">
              <a:solidFill>
                <a:srgbClr val="0033CC"/>
              </a:solidFill>
              <a:latin typeface="Bahnschrift" panose="020B0502040204020203" pitchFamily="34" charset="0"/>
              <a:ea typeface="+mn-ea"/>
              <a:cs typeface="+mn-cs"/>
            </a:endParaRPr>
          </a:p>
          <a:p>
            <a:pPr algn="l"/>
            <a:r>
              <a:rPr lang="fr-CA" sz="3200" b="1">
                <a:solidFill>
                  <a:schemeClr val="tx1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Tompo ô! Tsy mendrika hidiranao ao ambanin’ny tafotranoko aho,</a:t>
            </a:r>
          </a:p>
          <a:p>
            <a:pPr algn="l"/>
            <a:r>
              <a:rPr lang="fr-CA" sz="3200" b="1">
                <a:solidFill>
                  <a:srgbClr val="0033CC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Seigneur, je ne suis pas digne que tu entres sous mon toit,</a:t>
            </a:r>
          </a:p>
        </p:txBody>
      </p:sp>
    </p:spTree>
    <p:extLst>
      <p:ext uri="{BB962C8B-B14F-4D97-AF65-F5344CB8AC3E}">
        <p14:creationId xmlns:p14="http://schemas.microsoft.com/office/powerpoint/2010/main" val="66487155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avaka fanetren-te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7">
            <a:extLst>
              <a:ext uri="{FF2B5EF4-FFF2-40B4-BE49-F238E27FC236}">
                <a16:creationId xmlns:a16="http://schemas.microsoft.com/office/drawing/2014/main" id="{B62AAFFD-6A49-4A26-9C03-3758453AC15C}"/>
              </a:ext>
            </a:extLst>
          </p:cNvPr>
          <p:cNvSpPr txBox="1">
            <a:spLocks/>
          </p:cNvSpPr>
          <p:nvPr/>
        </p:nvSpPr>
        <p:spPr>
          <a:xfrm>
            <a:off x="2265220" y="443786"/>
            <a:ext cx="9447413" cy="59704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32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74BF3BD-2957-4783-AC1E-B506FC887C45}"/>
              </a:ext>
            </a:extLst>
          </p:cNvPr>
          <p:cNvSpPr txBox="1"/>
          <p:nvPr/>
        </p:nvSpPr>
        <p:spPr>
          <a:xfrm>
            <a:off x="2796193" y="523646"/>
            <a:ext cx="83854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b="1"/>
              <a:t>VAVAKA FANETREN-TENA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3200" b="1">
                <a:solidFill>
                  <a:srgbClr val="0000CC"/>
                </a:solidFill>
              </a:rPr>
              <a:t>PRIERE D’HUMILIATION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7F55FCB-8D6F-4A82-9E7F-B622B709FC67}"/>
              </a:ext>
            </a:extLst>
          </p:cNvPr>
          <p:cNvSpPr txBox="1"/>
          <p:nvPr/>
        </p:nvSpPr>
        <p:spPr>
          <a:xfrm>
            <a:off x="2446021" y="1718134"/>
            <a:ext cx="90858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CA" sz="3200" b="1">
                <a:solidFill>
                  <a:schemeClr val="tx1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Tompo ô! Tsy mendrika ny hitsimpona izay sombitsombiny latsaka avy amin’ny latabatrao akory aho,</a:t>
            </a:r>
          </a:p>
          <a:p>
            <a:pPr algn="l"/>
            <a:r>
              <a:rPr lang="fr-CA" sz="3200" b="1">
                <a:solidFill>
                  <a:srgbClr val="0033CC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Seigneur, je ne suis pas digne de ramasser les miettes qui tombent de ta table,</a:t>
            </a:r>
          </a:p>
          <a:p>
            <a:pPr algn="l"/>
            <a:endParaRPr lang="fr-CA" sz="1050" b="1">
              <a:solidFill>
                <a:srgbClr val="0033CC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algn="l"/>
            <a:r>
              <a:rPr lang="fr-CA" sz="3200" b="1">
                <a:solidFill>
                  <a:schemeClr val="tx1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Kanefa hoy Ianao hoe : Izay manatona ahy dia tsy mba ho laviko mihitsy. Amen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3200" b="1">
                <a:solidFill>
                  <a:srgbClr val="0033CC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Mais Tu as dit : je ne mettrai pas dehors celui qui vient à moi. Amen</a:t>
            </a:r>
            <a:endParaRPr lang="fr-CA" sz="3200" b="1">
              <a:solidFill>
                <a:schemeClr val="tx1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4322063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'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3680" y="179742"/>
            <a:ext cx="11724640" cy="63779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0E063153-0FD5-408A-9ABE-6FBB57BF0532}" type="datetime1">
              <a:rPr lang="fr-FR" noProof="0" smtClean="0"/>
              <a:t>16/04/2024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51F42D5-C447-4165-AD7E-2893D6498087}"/>
              </a:ext>
            </a:extLst>
          </p:cNvPr>
          <p:cNvCxnSpPr/>
          <p:nvPr/>
        </p:nvCxnSpPr>
        <p:spPr>
          <a:xfrm>
            <a:off x="1158510" y="3428999"/>
            <a:ext cx="9864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D0F4FD74-FF55-4326-84B7-62BA7397E321}"/>
              </a:ext>
            </a:extLst>
          </p:cNvPr>
          <p:cNvGrpSpPr/>
          <p:nvPr/>
        </p:nvGrpSpPr>
        <p:grpSpPr>
          <a:xfrm>
            <a:off x="416583" y="28545"/>
            <a:ext cx="9660479" cy="1965592"/>
            <a:chOff x="416583" y="28545"/>
            <a:chExt cx="10984182" cy="1965592"/>
          </a:xfrm>
        </p:grpSpPr>
        <p:pic>
          <p:nvPicPr>
            <p:cNvPr id="25" name="Picture 0" descr="images.jpeg">
              <a:extLst>
                <a:ext uri="{FF2B5EF4-FFF2-40B4-BE49-F238E27FC236}">
                  <a16:creationId xmlns:a16="http://schemas.microsoft.com/office/drawing/2014/main" id="{4B56EA81-1E84-4E73-9D17-831BEE38A2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583" y="342347"/>
              <a:ext cx="464566" cy="165179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 Box 3">
              <a:extLst>
                <a:ext uri="{FF2B5EF4-FFF2-40B4-BE49-F238E27FC236}">
                  <a16:creationId xmlns:a16="http://schemas.microsoft.com/office/drawing/2014/main" id="{1AB83589-C4C7-4134-86F0-3BFBE82CC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9276" y="255174"/>
              <a:ext cx="544513" cy="127317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F58C1CA-BA9A-4AB4-919F-A663918D8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1" y="28545"/>
              <a:ext cx="18473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231F01F-2F61-4868-BB94-5718BB815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255173"/>
              <a:ext cx="0" cy="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  <p:sp>
          <p:nvSpPr>
            <p:cNvPr id="29" name="Rectangle 8">
              <a:extLst>
                <a:ext uri="{FF2B5EF4-FFF2-40B4-BE49-F238E27FC236}">
                  <a16:creationId xmlns:a16="http://schemas.microsoft.com/office/drawing/2014/main" id="{2E0AD5AD-6D4A-42E6-8540-11D0557F5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417223"/>
              <a:ext cx="0" cy="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  <p:sp>
          <p:nvSpPr>
            <p:cNvPr id="30" name="Rectangle 10">
              <a:extLst>
                <a:ext uri="{FF2B5EF4-FFF2-40B4-BE49-F238E27FC236}">
                  <a16:creationId xmlns:a16="http://schemas.microsoft.com/office/drawing/2014/main" id="{C6D5CDE9-8A3F-471F-A3D2-4E86DDE7C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149" y="334652"/>
              <a:ext cx="10519616" cy="1277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l-PL" altLang="fr-FR" sz="2800" b="1" dirty="0">
                  <a:solidFill>
                    <a:schemeClr val="bg1"/>
                  </a:solidFill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Fiangonan’i Jesoa Kristy eto Madagasikara</a:t>
              </a:r>
              <a:endParaRPr lang="fr-CA" altLang="fr-FR" sz="2800" dirty="0">
                <a:solidFill>
                  <a:schemeClr val="bg1"/>
                </a:solidFill>
              </a:endParaRPr>
            </a:p>
            <a:p>
              <a:pPr algn="ctr"/>
              <a:r>
                <a:rPr lang="pl-PL" altLang="fr-FR" sz="2400" b="1" dirty="0">
                  <a:solidFill>
                    <a:schemeClr val="bg1"/>
                  </a:solidFill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Fitandremana Québec - CANADA</a:t>
              </a:r>
              <a:endParaRPr lang="en-US" altLang="fr-FR" sz="2400" b="1" dirty="0">
                <a:solidFill>
                  <a:schemeClr val="bg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 algn="ctr">
                <a:spcBef>
                  <a:spcPts val="600"/>
                </a:spcBef>
              </a:pPr>
              <a:r>
                <a:rPr lang="nn-NO" altLang="fr-FR" sz="2000" i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«Miorena tsara, aza miova!» (1Kor 15.58b)</a:t>
              </a:r>
              <a:endParaRPr lang="fr-CA" altLang="fr-FR" sz="11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9AA5ABFB-5AC6-4CF5-8888-AD6BE7FA1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062" y="342347"/>
            <a:ext cx="1689708" cy="168970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97081026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Hira Faneva 10 tao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F8E38ACC-2EBB-4D11-AF37-D42851908484}"/>
              </a:ext>
            </a:extLst>
          </p:cNvPr>
          <p:cNvSpPr txBox="1">
            <a:spLocks/>
          </p:cNvSpPr>
          <p:nvPr/>
        </p:nvSpPr>
        <p:spPr>
          <a:xfrm>
            <a:off x="728812" y="3645243"/>
            <a:ext cx="10734376" cy="167377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CA" sz="4800" b="1">
                <a:ea typeface="+mj-ea"/>
                <a:cs typeface="+mj-cs"/>
              </a:rPr>
              <a:t>HIRA FANEVA </a:t>
            </a:r>
          </a:p>
          <a:p>
            <a:pPr algn="ctr">
              <a:spcBef>
                <a:spcPct val="0"/>
              </a:spcBef>
              <a:defRPr/>
            </a:pPr>
            <a:r>
              <a:rPr lang="en-CA" sz="4800" b="1">
                <a:ln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ea typeface="+mj-ea"/>
                <a:cs typeface="+mj-cs"/>
              </a:rPr>
              <a:t>FOLO TAONA</a:t>
            </a:r>
            <a:endParaRPr lang="en-CA" sz="4800" b="1" dirty="0">
              <a:ln>
                <a:solidFill>
                  <a:schemeClr val="tx1"/>
                </a:solidFill>
              </a:ln>
              <a:solidFill>
                <a:schemeClr val="bg2">
                  <a:lumMod val="50000"/>
                </a:schemeClr>
              </a:solidFill>
              <a:ea typeface="+mj-ea"/>
              <a:cs typeface="+mj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2ACF59C-0C69-4190-A253-A0377317D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019" y="321282"/>
            <a:ext cx="3323961" cy="332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19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arahabana Aposto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F8E38ACC-2EBB-4D11-AF37-D42851908484}"/>
              </a:ext>
            </a:extLst>
          </p:cNvPr>
          <p:cNvSpPr txBox="1">
            <a:spLocks/>
          </p:cNvSpPr>
          <p:nvPr/>
        </p:nvSpPr>
        <p:spPr>
          <a:xfrm>
            <a:off x="728812" y="3645243"/>
            <a:ext cx="10734376" cy="167377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CA" sz="4800" b="1" dirty="0" err="1">
                <a:ea typeface="+mj-ea"/>
                <a:cs typeface="+mj-cs"/>
              </a:rPr>
              <a:t>Fiarahabana</a:t>
            </a:r>
            <a:r>
              <a:rPr lang="en-CA" sz="4800" b="1" dirty="0">
                <a:ea typeface="+mj-ea"/>
                <a:cs typeface="+mj-cs"/>
              </a:rPr>
              <a:t> </a:t>
            </a:r>
            <a:r>
              <a:rPr lang="en-CA" sz="4800" b="1" dirty="0" err="1">
                <a:ea typeface="+mj-ea"/>
                <a:cs typeface="+mj-cs"/>
              </a:rPr>
              <a:t>Apostolika</a:t>
            </a:r>
            <a:endParaRPr lang="en-CA" sz="4800" b="1" dirty="0"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CA" sz="3600" b="1">
                <a:solidFill>
                  <a:srgbClr val="0033CC"/>
                </a:solidFill>
                <a:ea typeface="+mj-ea"/>
                <a:cs typeface="+mj-cs"/>
              </a:rPr>
              <a:t>Salutation </a:t>
            </a:r>
            <a:r>
              <a:rPr lang="en-CA" sz="3600" b="1" dirty="0" err="1">
                <a:solidFill>
                  <a:srgbClr val="0033CC"/>
                </a:solidFill>
                <a:ea typeface="+mj-ea"/>
                <a:cs typeface="+mj-cs"/>
              </a:rPr>
              <a:t>Apostolique</a:t>
            </a:r>
            <a:endParaRPr lang="en-CA" sz="3600" b="1" dirty="0">
              <a:solidFill>
                <a:srgbClr val="0033CC"/>
              </a:solidFill>
              <a:ea typeface="+mj-ea"/>
              <a:cs typeface="+mj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2ACF59C-0C69-4190-A253-A0377317D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019" y="321282"/>
            <a:ext cx="3323961" cy="332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073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derana an'Andriamani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F8E38ACC-2EBB-4D11-AF37-D42851908484}"/>
              </a:ext>
            </a:extLst>
          </p:cNvPr>
          <p:cNvSpPr txBox="1">
            <a:spLocks/>
          </p:cNvSpPr>
          <p:nvPr/>
        </p:nvSpPr>
        <p:spPr>
          <a:xfrm>
            <a:off x="728812" y="3645243"/>
            <a:ext cx="10734376" cy="167377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CA" sz="4800" b="1">
                <a:ea typeface="+mj-ea"/>
                <a:cs typeface="+mj-cs"/>
              </a:rPr>
              <a:t>Fiderana an’Andriamanitra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CA" sz="3600" b="1">
                <a:solidFill>
                  <a:srgbClr val="0033CC"/>
                </a:solidFill>
                <a:ea typeface="+mj-ea"/>
                <a:cs typeface="+mj-cs"/>
              </a:rPr>
              <a:t>Louange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2ACF59C-0C69-4190-A253-A0377317D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019" y="321282"/>
            <a:ext cx="3323961" cy="332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2300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2ACF59C-0C69-4190-A253-A0377317D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51" y="2252613"/>
            <a:ext cx="2352774" cy="235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359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avaka Fidera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F8E38ACC-2EBB-4D11-AF37-D42851908484}"/>
              </a:ext>
            </a:extLst>
          </p:cNvPr>
          <p:cNvSpPr txBox="1">
            <a:spLocks/>
          </p:cNvSpPr>
          <p:nvPr/>
        </p:nvSpPr>
        <p:spPr>
          <a:xfrm>
            <a:off x="728812" y="3645243"/>
            <a:ext cx="10734376" cy="167377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CA" sz="4800" b="1">
                <a:ea typeface="+mj-ea"/>
                <a:cs typeface="+mj-cs"/>
              </a:rPr>
              <a:t>Vavaka fiderana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CA" sz="3600" b="1">
                <a:solidFill>
                  <a:srgbClr val="0033CC"/>
                </a:solidFill>
                <a:ea typeface="+mj-ea"/>
                <a:cs typeface="+mj-cs"/>
              </a:rPr>
              <a:t>Prière de louange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2ACF59C-0C69-4190-A253-A0377317D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019" y="321282"/>
            <a:ext cx="3323961" cy="332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4695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enin'Andriamani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F8E38ACC-2EBB-4D11-AF37-D42851908484}"/>
              </a:ext>
            </a:extLst>
          </p:cNvPr>
          <p:cNvSpPr txBox="1">
            <a:spLocks/>
          </p:cNvSpPr>
          <p:nvPr/>
        </p:nvSpPr>
        <p:spPr>
          <a:xfrm>
            <a:off x="728812" y="2592113"/>
            <a:ext cx="10734376" cy="167377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CA" sz="3600" b="1" kern="1200">
                <a:solidFill>
                  <a:prstClr val="black"/>
                </a:solidFill>
                <a:latin typeface="+mn-lt"/>
                <a:ea typeface="+mn-ea"/>
                <a:cs typeface="+mn-cs"/>
              </a:rPr>
              <a:t>FANKALAZANA NY TENIN’ANDRIAMANITRA</a:t>
            </a:r>
          </a:p>
          <a:p>
            <a:pPr algn="ctr"/>
            <a:r>
              <a:rPr lang="en-CA" sz="3200" b="1" kern="1200">
                <a:solidFill>
                  <a:srgbClr val="0033CC"/>
                </a:solidFill>
                <a:latin typeface="+mn-lt"/>
                <a:ea typeface="+mn-ea"/>
                <a:cs typeface="+mn-cs"/>
              </a:rPr>
              <a:t>PAROLE DE DIEU</a:t>
            </a:r>
            <a:endParaRPr lang="en-CA" sz="3200" b="1" kern="1200" dirty="0">
              <a:solidFill>
                <a:srgbClr val="0033CC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750021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toanan'ny ankiz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F8E38ACC-2EBB-4D11-AF37-D42851908484}"/>
              </a:ext>
            </a:extLst>
          </p:cNvPr>
          <p:cNvSpPr txBox="1">
            <a:spLocks/>
          </p:cNvSpPr>
          <p:nvPr/>
        </p:nvSpPr>
        <p:spPr>
          <a:xfrm>
            <a:off x="728812" y="3645243"/>
            <a:ext cx="10734376" cy="167377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CA" sz="4000" b="1" kern="1200">
                <a:solidFill>
                  <a:prstClr val="black"/>
                </a:solidFill>
                <a:latin typeface="+mn-lt"/>
                <a:ea typeface="+mn-ea"/>
                <a:cs typeface="+mn-cs"/>
              </a:rPr>
              <a:t>Fotoanan’ny ankizy sy ny tanora</a:t>
            </a:r>
          </a:p>
          <a:p>
            <a:pPr algn="ctr"/>
            <a:r>
              <a:rPr lang="en-CA" sz="3600" b="1">
                <a:solidFill>
                  <a:srgbClr val="0033CC"/>
                </a:solidFill>
              </a:rPr>
              <a:t>Moments consacrés aux enfants et aux jeunes</a:t>
            </a:r>
            <a:endParaRPr lang="en-CA" sz="3600" b="1" kern="1200" dirty="0">
              <a:solidFill>
                <a:srgbClr val="0033CC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2ACF59C-0C69-4190-A253-A0377317D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019" y="321282"/>
            <a:ext cx="3323961" cy="332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4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657204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3">
            <a:extLst>
              <a:ext uri="{FF2B5EF4-FFF2-40B4-BE49-F238E27FC236}">
                <a16:creationId xmlns:a16="http://schemas.microsoft.com/office/drawing/2014/main" id="{FD5AC652-2380-4BB7-93AD-3CE479106E88}"/>
              </a:ext>
            </a:extLst>
          </p:cNvPr>
          <p:cNvSpPr txBox="1">
            <a:spLocks/>
          </p:cNvSpPr>
          <p:nvPr/>
        </p:nvSpPr>
        <p:spPr>
          <a:xfrm>
            <a:off x="728812" y="558060"/>
            <a:ext cx="10734376" cy="287094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CA" sz="3600" b="1" dirty="0">
                <a:solidFill>
                  <a:prstClr val="black"/>
                </a:solidFill>
                <a:latin typeface="+mn-lt"/>
              </a:rPr>
              <a:t>VAVAKA</a:t>
            </a:r>
            <a:br>
              <a:rPr lang="en-CA" sz="3600" b="1" dirty="0">
                <a:solidFill>
                  <a:prstClr val="black"/>
                </a:solidFill>
                <a:latin typeface="+mn-lt"/>
              </a:rPr>
            </a:br>
            <a:r>
              <a:rPr lang="fr-FR" sz="3600" b="1" dirty="0">
                <a:solidFill>
                  <a:srgbClr val="0033CC"/>
                </a:solidFill>
              </a:rPr>
              <a:t>PRIÈRE</a:t>
            </a:r>
            <a:br>
              <a:rPr lang="en-CA" sz="3600" b="1" dirty="0">
                <a:solidFill>
                  <a:prstClr val="black"/>
                </a:solidFill>
                <a:latin typeface="+mn-lt"/>
              </a:rPr>
            </a:br>
            <a:br>
              <a:rPr lang="en-CA" b="1" dirty="0">
                <a:solidFill>
                  <a:prstClr val="black"/>
                </a:solidFill>
                <a:latin typeface="+mn-lt"/>
              </a:rPr>
            </a:br>
            <a:r>
              <a:rPr lang="fr-FR" sz="3600" b="1" dirty="0" err="1"/>
              <a:t>Soratra</a:t>
            </a:r>
            <a:r>
              <a:rPr lang="fr-FR" sz="3600" b="1" dirty="0"/>
              <a:t> </a:t>
            </a:r>
            <a:r>
              <a:rPr lang="fr-FR" sz="3600" b="1" dirty="0" err="1"/>
              <a:t>Masina</a:t>
            </a:r>
            <a:br>
              <a:rPr lang="fr-FR" sz="3600" b="1" dirty="0">
                <a:solidFill>
                  <a:srgbClr val="0070C0"/>
                </a:solidFill>
              </a:rPr>
            </a:br>
            <a:r>
              <a:rPr lang="fr-FR" sz="3600" b="1" dirty="0">
                <a:solidFill>
                  <a:srgbClr val="0033CC"/>
                </a:solidFill>
              </a:rPr>
              <a:t>Lecture de la Bible</a:t>
            </a:r>
            <a:endParaRPr lang="en-CA" sz="3200" b="1" dirty="0">
              <a:solidFill>
                <a:srgbClr val="0033CC"/>
              </a:solidFill>
              <a:ea typeface="+mj-ea"/>
              <a:cs typeface="+mj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524599-CDB7-4D69-86CD-BE7FAE8E2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12" y="698130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5898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en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890776A-EC09-4559-A40D-E27746565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856" y="198796"/>
            <a:ext cx="2166287" cy="216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1866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Ray Masina 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7">
            <a:extLst>
              <a:ext uri="{FF2B5EF4-FFF2-40B4-BE49-F238E27FC236}">
                <a16:creationId xmlns:a16="http://schemas.microsoft.com/office/drawing/2014/main" id="{B62AAFFD-6A49-4A26-9C03-3758453AC15C}"/>
              </a:ext>
            </a:extLst>
          </p:cNvPr>
          <p:cNvSpPr txBox="1">
            <a:spLocks/>
          </p:cNvSpPr>
          <p:nvPr/>
        </p:nvSpPr>
        <p:spPr>
          <a:xfrm>
            <a:off x="2265220" y="979011"/>
            <a:ext cx="8941892" cy="489997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32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74BF3BD-2957-4783-AC1E-B506FC887C45}"/>
              </a:ext>
            </a:extLst>
          </p:cNvPr>
          <p:cNvSpPr txBox="1"/>
          <p:nvPr/>
        </p:nvSpPr>
        <p:spPr>
          <a:xfrm>
            <a:off x="2701636" y="1321667"/>
            <a:ext cx="83854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A" sz="3200" b="1" dirty="0"/>
              <a:t>«Ray </a:t>
            </a:r>
            <a:r>
              <a:rPr lang="fr-CA" sz="3200" b="1" dirty="0" err="1"/>
              <a:t>Masina</a:t>
            </a:r>
            <a:r>
              <a:rPr lang="fr-CA" sz="3200" b="1" dirty="0"/>
              <a:t> ô, </a:t>
            </a:r>
            <a:r>
              <a:rPr lang="fr-CA" sz="3200" b="1" dirty="0" err="1"/>
              <a:t>manamasina</a:t>
            </a:r>
            <a:r>
              <a:rPr lang="fr-CA" sz="3200" b="1" dirty="0"/>
              <a:t> </a:t>
            </a:r>
            <a:r>
              <a:rPr lang="fr-CA" sz="3200" b="1" dirty="0" err="1"/>
              <a:t>anay</a:t>
            </a:r>
            <a:r>
              <a:rPr lang="fr-CA" sz="3200" b="1" dirty="0"/>
              <a:t> </a:t>
            </a:r>
            <a:r>
              <a:rPr lang="fr-CA" sz="3200" b="1" dirty="0" err="1"/>
              <a:t>amin’ny</a:t>
            </a:r>
            <a:r>
              <a:rPr lang="fr-CA" sz="3200" b="1" dirty="0"/>
              <a:t> </a:t>
            </a:r>
            <a:r>
              <a:rPr lang="fr-CA" sz="3200" b="1" dirty="0" err="1"/>
              <a:t>fahamarinana</a:t>
            </a:r>
            <a:r>
              <a:rPr lang="fr-CA" sz="3200" b="1" dirty="0"/>
              <a:t>, </a:t>
            </a:r>
            <a:r>
              <a:rPr lang="fr-CA" sz="3200" b="1" dirty="0" err="1"/>
              <a:t>ny</a:t>
            </a:r>
            <a:r>
              <a:rPr lang="fr-CA" sz="3200" b="1" dirty="0"/>
              <a:t> </a:t>
            </a:r>
            <a:r>
              <a:rPr lang="fr-CA" sz="3200" b="1" dirty="0" err="1"/>
              <a:t>teninao</a:t>
            </a:r>
            <a:r>
              <a:rPr lang="fr-CA" sz="3200" b="1" dirty="0"/>
              <a:t> no </a:t>
            </a:r>
            <a:r>
              <a:rPr lang="fr-CA" sz="3200" b="1" dirty="0" err="1"/>
              <a:t>fahamarinana</a:t>
            </a:r>
            <a:r>
              <a:rPr lang="fr-CA" sz="3200" b="1" dirty="0"/>
              <a:t>.»</a:t>
            </a:r>
          </a:p>
          <a:p>
            <a:pPr algn="just"/>
            <a:r>
              <a:rPr lang="fr-CA" sz="3200" b="1" dirty="0"/>
              <a:t>Amen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BF9E099-90A9-4B4A-A11F-6DFFD41D598A}"/>
              </a:ext>
            </a:extLst>
          </p:cNvPr>
          <p:cNvSpPr txBox="1"/>
          <p:nvPr/>
        </p:nvSpPr>
        <p:spPr>
          <a:xfrm>
            <a:off x="2701636" y="3497265"/>
            <a:ext cx="83854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A" sz="3200" b="1">
                <a:solidFill>
                  <a:srgbClr val="0000CC"/>
                </a:solidFill>
              </a:rPr>
              <a:t>«Père </a:t>
            </a:r>
            <a:r>
              <a:rPr lang="fr-CA" sz="3200" b="1" dirty="0">
                <a:solidFill>
                  <a:srgbClr val="0000CC"/>
                </a:solidFill>
              </a:rPr>
              <a:t>consacre nous par la vérité, ta Parole est la </a:t>
            </a:r>
            <a:r>
              <a:rPr lang="fr-CA" sz="3200" b="1">
                <a:solidFill>
                  <a:srgbClr val="0000CC"/>
                </a:solidFill>
              </a:rPr>
              <a:t>vérité.»</a:t>
            </a:r>
            <a:endParaRPr lang="fr-CA" sz="3200" b="1" dirty="0">
              <a:solidFill>
                <a:srgbClr val="0000CC"/>
              </a:solidFill>
            </a:endParaRPr>
          </a:p>
          <a:p>
            <a:pPr algn="just"/>
            <a:r>
              <a:rPr lang="fr-CA" sz="3200" b="1" dirty="0">
                <a:solidFill>
                  <a:srgbClr val="0000CC"/>
                </a:solidFill>
              </a:rPr>
              <a:t>Amen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02D37DC-81B7-4B13-94CF-077D43695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82" y="2521796"/>
            <a:ext cx="1950938" cy="195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6250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rite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3">
            <a:extLst>
              <a:ext uri="{FF2B5EF4-FFF2-40B4-BE49-F238E27FC236}">
                <a16:creationId xmlns:a16="http://schemas.microsoft.com/office/drawing/2014/main" id="{22B0200E-1222-4E30-B5F5-891AFABF5CDD}"/>
              </a:ext>
            </a:extLst>
          </p:cNvPr>
          <p:cNvSpPr txBox="1">
            <a:spLocks/>
          </p:cNvSpPr>
          <p:nvPr/>
        </p:nvSpPr>
        <p:spPr>
          <a:xfrm>
            <a:off x="732170" y="2365083"/>
            <a:ext cx="10734376" cy="167377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CA" sz="4800" b="1" dirty="0">
                <a:ea typeface="+mj-ea"/>
                <a:cs typeface="+mj-cs"/>
              </a:rPr>
              <a:t>TORITENY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CA" sz="3600" b="1" dirty="0">
                <a:solidFill>
                  <a:srgbClr val="0033CC"/>
                </a:solidFill>
                <a:ea typeface="+mj-ea"/>
                <a:cs typeface="+mj-cs"/>
              </a:rPr>
              <a:t>PRÉDICATION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890776A-EC09-4559-A40D-E27746565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856" y="198796"/>
            <a:ext cx="2166287" cy="216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352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h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3">
            <a:extLst>
              <a:ext uri="{FF2B5EF4-FFF2-40B4-BE49-F238E27FC236}">
                <a16:creationId xmlns:a16="http://schemas.microsoft.com/office/drawing/2014/main" id="{22B0200E-1222-4E30-B5F5-891AFABF5CDD}"/>
              </a:ext>
            </a:extLst>
          </p:cNvPr>
          <p:cNvSpPr txBox="1">
            <a:spLocks/>
          </p:cNvSpPr>
          <p:nvPr/>
        </p:nvSpPr>
        <p:spPr>
          <a:xfrm>
            <a:off x="732170" y="2365083"/>
            <a:ext cx="10734376" cy="167377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CA" sz="4800" b="1">
                <a:ea typeface="+mj-ea"/>
                <a:cs typeface="+mj-cs"/>
              </a:rPr>
              <a:t>Antoko Mpihira</a:t>
            </a:r>
            <a:endParaRPr lang="en-CA" sz="4800" b="1" dirty="0"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CA" sz="3600" b="1">
                <a:solidFill>
                  <a:srgbClr val="0033CC"/>
                </a:solidFill>
                <a:ea typeface="+mj-ea"/>
                <a:cs typeface="+mj-cs"/>
              </a:rPr>
              <a:t>Chorale - Taninketsa</a:t>
            </a:r>
            <a:endParaRPr lang="en-CA" sz="3600" b="1" dirty="0">
              <a:solidFill>
                <a:srgbClr val="0033CC"/>
              </a:solidFill>
              <a:ea typeface="+mj-ea"/>
              <a:cs typeface="+mj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890776A-EC09-4559-A40D-E27746565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856" y="198796"/>
            <a:ext cx="2166287" cy="216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865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avaka sy Fangataha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3">
            <a:extLst>
              <a:ext uri="{FF2B5EF4-FFF2-40B4-BE49-F238E27FC236}">
                <a16:creationId xmlns:a16="http://schemas.microsoft.com/office/drawing/2014/main" id="{84A9E147-C945-40AC-81C1-DAC5B5B0A340}"/>
              </a:ext>
            </a:extLst>
          </p:cNvPr>
          <p:cNvSpPr txBox="1">
            <a:spLocks/>
          </p:cNvSpPr>
          <p:nvPr/>
        </p:nvSpPr>
        <p:spPr>
          <a:xfrm>
            <a:off x="728812" y="2081186"/>
            <a:ext cx="10734376" cy="26956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CA" sz="4400" b="1" dirty="0" err="1">
                <a:ea typeface="+mj-ea"/>
                <a:cs typeface="+mj-cs"/>
              </a:rPr>
              <a:t>Vavaka</a:t>
            </a:r>
            <a:r>
              <a:rPr lang="en-CA" sz="4400" b="1" dirty="0">
                <a:ea typeface="+mj-ea"/>
                <a:cs typeface="+mj-cs"/>
              </a:rPr>
              <a:t> </a:t>
            </a:r>
            <a:r>
              <a:rPr lang="en-CA" sz="4400" b="1" dirty="0" err="1">
                <a:ea typeface="+mj-ea"/>
                <a:cs typeface="+mj-cs"/>
              </a:rPr>
              <a:t>setrin’ny</a:t>
            </a:r>
            <a:r>
              <a:rPr lang="en-CA" sz="4400" b="1" dirty="0">
                <a:ea typeface="+mj-ea"/>
                <a:cs typeface="+mj-cs"/>
              </a:rPr>
              <a:t> </a:t>
            </a:r>
            <a:r>
              <a:rPr lang="en-CA" sz="4400" b="1" dirty="0" err="1">
                <a:ea typeface="+mj-ea"/>
                <a:cs typeface="+mj-cs"/>
              </a:rPr>
              <a:t>Tenin’Andriamanitra</a:t>
            </a:r>
            <a:r>
              <a:rPr lang="en-CA" sz="4400" b="1" dirty="0">
                <a:ea typeface="+mj-ea"/>
                <a:cs typeface="+mj-cs"/>
              </a:rPr>
              <a:t> </a:t>
            </a:r>
            <a:r>
              <a:rPr lang="en-CA" sz="4400" b="1" dirty="0" err="1">
                <a:ea typeface="+mj-ea"/>
                <a:cs typeface="+mj-cs"/>
              </a:rPr>
              <a:t>sy</a:t>
            </a:r>
            <a:r>
              <a:rPr lang="en-CA" sz="4400" b="1" dirty="0">
                <a:ea typeface="+mj-ea"/>
                <a:cs typeface="+mj-cs"/>
              </a:rPr>
              <a:t> </a:t>
            </a:r>
            <a:r>
              <a:rPr lang="en-CA" sz="4400" b="1" dirty="0" err="1">
                <a:ea typeface="+mj-ea"/>
                <a:cs typeface="+mj-cs"/>
              </a:rPr>
              <a:t>fangatahana</a:t>
            </a:r>
            <a:endParaRPr lang="en-CA" sz="4400" b="1" dirty="0"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CA" sz="3200" b="1" dirty="0">
                <a:solidFill>
                  <a:srgbClr val="0033CC"/>
                </a:solidFill>
                <a:ea typeface="+mj-ea"/>
                <a:cs typeface="+mj-cs"/>
              </a:rPr>
              <a:t>Prière </a:t>
            </a:r>
            <a:r>
              <a:rPr lang="en-CA" sz="3200" b="1" dirty="0" err="1">
                <a:solidFill>
                  <a:srgbClr val="0033CC"/>
                </a:solidFill>
                <a:ea typeface="+mj-ea"/>
                <a:cs typeface="+mj-cs"/>
              </a:rPr>
              <a:t>répondant</a:t>
            </a:r>
            <a:r>
              <a:rPr lang="en-CA" sz="3200" b="1" dirty="0">
                <a:solidFill>
                  <a:srgbClr val="0033CC"/>
                </a:solidFill>
                <a:ea typeface="+mj-ea"/>
                <a:cs typeface="+mj-cs"/>
              </a:rPr>
              <a:t> à la Parole de Dieu et intercession</a:t>
            </a:r>
          </a:p>
        </p:txBody>
      </p:sp>
    </p:spTree>
    <p:extLst>
      <p:ext uri="{BB962C8B-B14F-4D97-AF65-F5344CB8AC3E}">
        <p14:creationId xmlns:p14="http://schemas.microsoft.com/office/powerpoint/2010/main" val="68574808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amelan-kelo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E232D2E-5814-480B-875F-0DE92C14A839}"/>
              </a:ext>
            </a:extLst>
          </p:cNvPr>
          <p:cNvSpPr txBox="1">
            <a:spLocks/>
          </p:cNvSpPr>
          <p:nvPr/>
        </p:nvSpPr>
        <p:spPr>
          <a:xfrm>
            <a:off x="728812" y="645146"/>
            <a:ext cx="10734376" cy="167377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CA" sz="4800" b="1" dirty="0" err="1">
                <a:ea typeface="+mj-ea"/>
                <a:cs typeface="+mj-cs"/>
              </a:rPr>
              <a:t>Teny</a:t>
            </a:r>
            <a:r>
              <a:rPr lang="en-CA" sz="4800" b="1" dirty="0">
                <a:ea typeface="+mj-ea"/>
                <a:cs typeface="+mj-cs"/>
              </a:rPr>
              <a:t> </a:t>
            </a:r>
            <a:r>
              <a:rPr lang="en-CA" sz="4800" b="1" dirty="0" err="1">
                <a:ea typeface="+mj-ea"/>
                <a:cs typeface="+mj-cs"/>
              </a:rPr>
              <a:t>famelan-keloka</a:t>
            </a:r>
            <a:endParaRPr lang="en-CA" sz="4800" b="1" dirty="0"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CA" sz="3600" b="1" dirty="0" err="1">
                <a:solidFill>
                  <a:srgbClr val="0033CC"/>
                </a:solidFill>
                <a:ea typeface="+mj-ea"/>
                <a:cs typeface="+mj-cs"/>
              </a:rPr>
              <a:t>Déclaration</a:t>
            </a:r>
            <a:r>
              <a:rPr lang="en-CA" sz="3600" b="1" dirty="0">
                <a:solidFill>
                  <a:srgbClr val="0033CC"/>
                </a:solidFill>
                <a:ea typeface="+mj-ea"/>
                <a:cs typeface="+mj-cs"/>
              </a:rPr>
              <a:t> du pardon</a:t>
            </a:r>
          </a:p>
        </p:txBody>
      </p:sp>
      <p:sp>
        <p:nvSpPr>
          <p:cNvPr id="5" name="Titre 3">
            <a:extLst>
              <a:ext uri="{FF2B5EF4-FFF2-40B4-BE49-F238E27FC236}">
                <a16:creationId xmlns:a16="http://schemas.microsoft.com/office/drawing/2014/main" id="{BADC54E1-35CF-45C4-A886-3353AF9953E6}"/>
              </a:ext>
            </a:extLst>
          </p:cNvPr>
          <p:cNvSpPr txBox="1">
            <a:spLocks/>
          </p:cNvSpPr>
          <p:nvPr/>
        </p:nvSpPr>
        <p:spPr>
          <a:xfrm>
            <a:off x="728812" y="2673273"/>
            <a:ext cx="10734376" cy="345430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CA" sz="2800" b="1" dirty="0" err="1">
                <a:ea typeface="+mj-ea"/>
                <a:cs typeface="+mj-cs"/>
              </a:rPr>
              <a:t>Sambatra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ny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olona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izay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voavela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ny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helony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sy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voasarona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ny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fahotany</a:t>
            </a:r>
            <a:r>
              <a:rPr lang="en-CA" sz="2800" b="1" dirty="0">
                <a:ea typeface="+mj-ea"/>
                <a:cs typeface="+mj-cs"/>
              </a:rPr>
              <a:t>. </a:t>
            </a:r>
            <a:r>
              <a:rPr lang="en-CA" sz="2800" b="1" dirty="0" err="1">
                <a:ea typeface="+mj-ea"/>
                <a:cs typeface="+mj-cs"/>
              </a:rPr>
              <a:t>Sambatra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ny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olona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izay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tsy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isain’I</a:t>
            </a:r>
            <a:r>
              <a:rPr lang="en-CA" sz="2800" b="1" dirty="0">
                <a:ea typeface="+mj-ea"/>
                <a:cs typeface="+mj-cs"/>
              </a:rPr>
              <a:t> Jehovah </a:t>
            </a:r>
            <a:r>
              <a:rPr lang="en-CA" sz="2800" b="1" dirty="0" err="1">
                <a:ea typeface="+mj-ea"/>
                <a:cs typeface="+mj-cs"/>
              </a:rPr>
              <a:t>heloka</a:t>
            </a:r>
            <a:r>
              <a:rPr lang="en-CA" sz="2800" b="1" dirty="0">
                <a:ea typeface="+mj-ea"/>
                <a:cs typeface="+mj-cs"/>
              </a:rPr>
              <a:t>, </a:t>
            </a:r>
            <a:r>
              <a:rPr lang="en-CA" sz="2800" b="1" dirty="0" err="1">
                <a:ea typeface="+mj-ea"/>
                <a:cs typeface="+mj-cs"/>
              </a:rPr>
              <a:t>ary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tsy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misy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fitaka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ny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fanahiny</a:t>
            </a:r>
            <a:r>
              <a:rPr lang="en-CA" sz="2800" b="1" dirty="0">
                <a:ea typeface="+mj-ea"/>
                <a:cs typeface="+mj-cs"/>
              </a:rPr>
              <a:t>. Amen (Sal 32. 1-2)</a:t>
            </a:r>
          </a:p>
          <a:p>
            <a:pPr lvl="0">
              <a:spcBef>
                <a:spcPts val="3000"/>
              </a:spcBef>
              <a:defRPr/>
            </a:pPr>
            <a:r>
              <a:rPr lang="fr-CA" sz="2800" b="1" dirty="0">
                <a:solidFill>
                  <a:srgbClr val="0033CC"/>
                </a:solidFill>
                <a:ea typeface="+mj-ea"/>
                <a:cs typeface="+mj-cs"/>
              </a:rPr>
              <a:t>Heureux celui dont la transgression est enlevée et dont le péché est pardonné! Heureux l’homme à qui l’</a:t>
            </a:r>
            <a:r>
              <a:rPr lang="fr-CA" sz="2800" b="1" dirty="0" err="1">
                <a:solidFill>
                  <a:srgbClr val="0033CC"/>
                </a:solidFill>
                <a:ea typeface="+mj-ea"/>
                <a:cs typeface="+mj-cs"/>
              </a:rPr>
              <a:t>Eternel</a:t>
            </a:r>
            <a:r>
              <a:rPr lang="fr-CA" sz="2800" b="1" dirty="0">
                <a:solidFill>
                  <a:srgbClr val="0033CC"/>
                </a:solidFill>
                <a:ea typeface="+mj-ea"/>
                <a:cs typeface="+mj-cs"/>
              </a:rPr>
              <a:t> ne tient pas compte de sa faute et dont l’esprit ne connaît pas la ruse! Amen (Ps 32. 1-2)</a:t>
            </a:r>
          </a:p>
        </p:txBody>
      </p:sp>
    </p:spTree>
    <p:extLst>
      <p:ext uri="{BB962C8B-B14F-4D97-AF65-F5344CB8AC3E}">
        <p14:creationId xmlns:p14="http://schemas.microsoft.com/office/powerpoint/2010/main" val="9008224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anekem-pinoa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4D277598-3261-44F7-9482-5E195BAF8A61}"/>
              </a:ext>
            </a:extLst>
          </p:cNvPr>
          <p:cNvSpPr txBox="1">
            <a:spLocks/>
          </p:cNvSpPr>
          <p:nvPr/>
        </p:nvSpPr>
        <p:spPr>
          <a:xfrm>
            <a:off x="728811" y="3722971"/>
            <a:ext cx="10734376" cy="167377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CA" sz="4800" b="1" dirty="0" err="1">
                <a:ea typeface="+mj-ea"/>
                <a:cs typeface="+mj-cs"/>
              </a:rPr>
              <a:t>Fanekempinoana</a:t>
            </a:r>
            <a:endParaRPr lang="en-CA" sz="4800" b="1" dirty="0"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CA" sz="3600" b="1" dirty="0">
                <a:solidFill>
                  <a:srgbClr val="0033CC"/>
                </a:solidFill>
                <a:ea typeface="+mj-ea"/>
                <a:cs typeface="+mj-cs"/>
              </a:rPr>
              <a:t>Confession de </a:t>
            </a:r>
            <a:r>
              <a:rPr lang="en-CA" sz="3600" b="1" dirty="0" err="1">
                <a:solidFill>
                  <a:srgbClr val="0033CC"/>
                </a:solidFill>
                <a:ea typeface="+mj-ea"/>
                <a:cs typeface="+mj-cs"/>
              </a:rPr>
              <a:t>foi</a:t>
            </a:r>
            <a:endParaRPr lang="en-CA" sz="3600" b="1" dirty="0">
              <a:solidFill>
                <a:srgbClr val="0033CC"/>
              </a:solidFill>
              <a:ea typeface="+mj-ea"/>
              <a:cs typeface="+mj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4040B47-EB58-44F1-9711-4B63FFED4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019" y="399010"/>
            <a:ext cx="3323961" cy="332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4989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Raharaha sy raki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B135FFE-2100-462E-B050-47A9C793A57E}"/>
              </a:ext>
            </a:extLst>
          </p:cNvPr>
          <p:cNvSpPr txBox="1">
            <a:spLocks/>
          </p:cNvSpPr>
          <p:nvPr/>
        </p:nvSpPr>
        <p:spPr>
          <a:xfrm>
            <a:off x="728812" y="558060"/>
            <a:ext cx="10734376" cy="390508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CA" sz="4000" b="1" dirty="0">
                <a:solidFill>
                  <a:prstClr val="black"/>
                </a:solidFill>
                <a:ea typeface="+mj-ea"/>
                <a:cs typeface="+mj-cs"/>
              </a:rPr>
              <a:t>RAHARAHAM-PIANGONANA</a:t>
            </a:r>
          </a:p>
          <a:p>
            <a:pPr algn="ctr"/>
            <a:r>
              <a:rPr lang="en-CA" sz="3600" b="1" dirty="0">
                <a:solidFill>
                  <a:srgbClr val="0033CC"/>
                </a:solidFill>
                <a:ea typeface="+mj-ea"/>
                <a:cs typeface="+mj-cs"/>
              </a:rPr>
              <a:t>OEUVRES DE L’ÉGLISE</a:t>
            </a:r>
          </a:p>
          <a:p>
            <a:pPr algn="ctr"/>
            <a:endParaRPr lang="en-CA" sz="3600" b="1" dirty="0">
              <a:solidFill>
                <a:srgbClr val="0033CC"/>
              </a:solidFill>
              <a:ea typeface="+mj-ea"/>
              <a:cs typeface="+mj-cs"/>
            </a:endParaRPr>
          </a:p>
          <a:p>
            <a:pPr algn="ctr"/>
            <a:r>
              <a:rPr lang="en-CA" sz="4000" b="1">
                <a:solidFill>
                  <a:prstClr val="black"/>
                </a:solidFill>
                <a:ea typeface="+mj-ea"/>
                <a:cs typeface="+mj-cs"/>
              </a:rPr>
              <a:t>Rakitra</a:t>
            </a:r>
          </a:p>
          <a:p>
            <a:pPr algn="ctr"/>
            <a:r>
              <a:rPr lang="en-CA" sz="3600" b="1">
                <a:solidFill>
                  <a:srgbClr val="0033CC"/>
                </a:solidFill>
              </a:rPr>
              <a:t>Offrandes</a:t>
            </a:r>
            <a:endParaRPr lang="en-CA" sz="3600" b="1" dirty="0">
              <a:solidFill>
                <a:srgbClr val="0033CC"/>
              </a:solidFill>
              <a:ea typeface="+mj-ea"/>
              <a:cs typeface="+mj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74BBE65-3163-4C3F-9093-2CE85C3C5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212" y="2448259"/>
            <a:ext cx="1823858" cy="182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8851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anolorana raki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91384B1-38F7-4A2C-A347-78E6B5199D69}"/>
              </a:ext>
            </a:extLst>
          </p:cNvPr>
          <p:cNvSpPr txBox="1">
            <a:spLocks/>
          </p:cNvSpPr>
          <p:nvPr/>
        </p:nvSpPr>
        <p:spPr>
          <a:xfrm>
            <a:off x="728811" y="3722971"/>
            <a:ext cx="10734376" cy="167377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CA" sz="4000" b="1">
                <a:solidFill>
                  <a:prstClr val="black"/>
                </a:solidFill>
                <a:ea typeface="+mj-ea"/>
                <a:cs typeface="+mj-cs"/>
              </a:rPr>
              <a:t>Fanolorana </a:t>
            </a:r>
            <a:r>
              <a:rPr lang="en-CA" sz="4000" b="1" dirty="0" err="1">
                <a:solidFill>
                  <a:prstClr val="black"/>
                </a:solidFill>
                <a:ea typeface="+mj-ea"/>
                <a:cs typeface="+mj-cs"/>
              </a:rPr>
              <a:t>ny</a:t>
            </a:r>
            <a:r>
              <a:rPr lang="en-CA" sz="4000" b="1" dirty="0">
                <a:solidFill>
                  <a:prstClr val="black"/>
                </a:solidFill>
                <a:ea typeface="+mj-ea"/>
                <a:cs typeface="+mj-cs"/>
              </a:rPr>
              <a:t> </a:t>
            </a:r>
            <a:r>
              <a:rPr lang="en-CA" sz="4000" b="1" dirty="0" err="1">
                <a:solidFill>
                  <a:prstClr val="black"/>
                </a:solidFill>
                <a:ea typeface="+mj-ea"/>
                <a:cs typeface="+mj-cs"/>
              </a:rPr>
              <a:t>rakitra</a:t>
            </a:r>
            <a:endParaRPr lang="en-CA" sz="4000" b="1" dirty="0">
              <a:solidFill>
                <a:prstClr val="black"/>
              </a:solidFill>
              <a:ea typeface="+mj-ea"/>
              <a:cs typeface="+mj-cs"/>
            </a:endParaRPr>
          </a:p>
          <a:p>
            <a:pPr algn="ctr"/>
            <a:r>
              <a:rPr lang="en-CA" sz="3600" b="1">
                <a:solidFill>
                  <a:srgbClr val="0033CC"/>
                </a:solidFill>
              </a:rPr>
              <a:t>Présentation </a:t>
            </a:r>
            <a:r>
              <a:rPr lang="en-CA" sz="3600" b="1" dirty="0">
                <a:solidFill>
                  <a:srgbClr val="0033CC"/>
                </a:solidFill>
              </a:rPr>
              <a:t>des </a:t>
            </a:r>
            <a:r>
              <a:rPr lang="en-CA" sz="3600" b="1" dirty="0" err="1">
                <a:solidFill>
                  <a:srgbClr val="0033CC"/>
                </a:solidFill>
              </a:rPr>
              <a:t>offrandes</a:t>
            </a:r>
            <a:endParaRPr lang="en-CA" sz="3600" b="1" dirty="0">
              <a:solidFill>
                <a:srgbClr val="0033CC"/>
              </a:solidFill>
              <a:ea typeface="+mj-ea"/>
              <a:cs typeface="+mj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EE52E0B-4FEF-4CD4-A0DE-C88E3E66A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019" y="399010"/>
            <a:ext cx="3323961" cy="332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1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16698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3">
            <a:extLst>
              <a:ext uri="{FF2B5EF4-FFF2-40B4-BE49-F238E27FC236}">
                <a16:creationId xmlns:a16="http://schemas.microsoft.com/office/drawing/2014/main" id="{83847EC7-3EBE-4417-B7E4-CBCB3B1CC145}"/>
              </a:ext>
            </a:extLst>
          </p:cNvPr>
          <p:cNvSpPr txBox="1">
            <a:spLocks/>
          </p:cNvSpPr>
          <p:nvPr/>
        </p:nvSpPr>
        <p:spPr>
          <a:xfrm>
            <a:off x="728811" y="2592113"/>
            <a:ext cx="10734376" cy="167377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CA" sz="4000" b="1">
                <a:solidFill>
                  <a:prstClr val="black"/>
                </a:solidFill>
                <a:ea typeface="+mj-ea"/>
                <a:cs typeface="+mj-cs"/>
              </a:rPr>
              <a:t>Fanolorana </a:t>
            </a:r>
            <a:r>
              <a:rPr lang="en-CA" sz="4000" b="1" dirty="0" err="1">
                <a:solidFill>
                  <a:prstClr val="black"/>
                </a:solidFill>
                <a:ea typeface="+mj-ea"/>
                <a:cs typeface="+mj-cs"/>
              </a:rPr>
              <a:t>ny</a:t>
            </a:r>
            <a:r>
              <a:rPr lang="en-CA" sz="4000" b="1" dirty="0">
                <a:solidFill>
                  <a:prstClr val="black"/>
                </a:solidFill>
                <a:ea typeface="+mj-ea"/>
                <a:cs typeface="+mj-cs"/>
              </a:rPr>
              <a:t> </a:t>
            </a:r>
            <a:r>
              <a:rPr lang="en-CA" sz="4000" b="1" dirty="0" err="1">
                <a:solidFill>
                  <a:prstClr val="black"/>
                </a:solidFill>
                <a:ea typeface="+mj-ea"/>
                <a:cs typeface="+mj-cs"/>
              </a:rPr>
              <a:t>rakitra</a:t>
            </a:r>
            <a:endParaRPr lang="en-CA" sz="4000" b="1" dirty="0">
              <a:solidFill>
                <a:prstClr val="black"/>
              </a:solidFill>
              <a:ea typeface="+mj-ea"/>
              <a:cs typeface="+mj-cs"/>
            </a:endParaRPr>
          </a:p>
          <a:p>
            <a:pPr algn="ctr"/>
            <a:r>
              <a:rPr lang="en-CA" sz="3600" b="1">
                <a:solidFill>
                  <a:srgbClr val="0033CC"/>
                </a:solidFill>
              </a:rPr>
              <a:t>Présentation </a:t>
            </a:r>
            <a:r>
              <a:rPr lang="en-CA" sz="3600" b="1" dirty="0">
                <a:solidFill>
                  <a:srgbClr val="0033CC"/>
                </a:solidFill>
              </a:rPr>
              <a:t>des </a:t>
            </a:r>
            <a:r>
              <a:rPr lang="en-CA" sz="3600" b="1" dirty="0" err="1">
                <a:solidFill>
                  <a:srgbClr val="0033CC"/>
                </a:solidFill>
              </a:rPr>
              <a:t>offrandes</a:t>
            </a:r>
            <a:endParaRPr lang="en-CA" sz="3600" b="1" dirty="0">
              <a:solidFill>
                <a:srgbClr val="0033CC"/>
              </a:solidFill>
              <a:ea typeface="+mj-ea"/>
              <a:cs typeface="+mj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6075884-7143-4926-AEB8-519F2B4BB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088" y="256291"/>
            <a:ext cx="2335822" cy="233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9855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amarana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6A86A09-268F-4D82-9CE6-3EA64D537F97}"/>
              </a:ext>
            </a:extLst>
          </p:cNvPr>
          <p:cNvSpPr txBox="1">
            <a:spLocks/>
          </p:cNvSpPr>
          <p:nvPr/>
        </p:nvSpPr>
        <p:spPr>
          <a:xfrm>
            <a:off x="728812" y="328530"/>
            <a:ext cx="10734376" cy="13805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CA" sz="4000" b="1" dirty="0">
                <a:solidFill>
                  <a:prstClr val="black"/>
                </a:solidFill>
                <a:ea typeface="+mj-ea"/>
                <a:cs typeface="+mj-cs"/>
              </a:rPr>
              <a:t>FAMARANANA</a:t>
            </a:r>
          </a:p>
          <a:p>
            <a:pPr algn="ctr">
              <a:spcAft>
                <a:spcPts val="1800"/>
              </a:spcAft>
            </a:pPr>
            <a:r>
              <a:rPr lang="en-CA" sz="3600" b="1" dirty="0">
                <a:solidFill>
                  <a:srgbClr val="0033CC"/>
                </a:solidFill>
                <a:ea typeface="+mj-ea"/>
                <a:cs typeface="+mj-cs"/>
              </a:rPr>
              <a:t>ENVOI</a:t>
            </a:r>
          </a:p>
        </p:txBody>
      </p:sp>
      <p:sp>
        <p:nvSpPr>
          <p:cNvPr id="5" name="Titre 3">
            <a:extLst>
              <a:ext uri="{FF2B5EF4-FFF2-40B4-BE49-F238E27FC236}">
                <a16:creationId xmlns:a16="http://schemas.microsoft.com/office/drawing/2014/main" id="{39696852-82D1-4D26-AF4C-B6442FA2CCDD}"/>
              </a:ext>
            </a:extLst>
          </p:cNvPr>
          <p:cNvSpPr txBox="1">
            <a:spLocks/>
          </p:cNvSpPr>
          <p:nvPr/>
        </p:nvSpPr>
        <p:spPr>
          <a:xfrm>
            <a:off x="728812" y="3220220"/>
            <a:ext cx="10734376" cy="13805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CA" sz="4000" b="1" dirty="0">
                <a:solidFill>
                  <a:prstClr val="black"/>
                </a:solidFill>
                <a:ea typeface="+mj-ea"/>
                <a:cs typeface="+mj-cs"/>
              </a:rPr>
              <a:t>TSO-DRANO</a:t>
            </a:r>
          </a:p>
          <a:p>
            <a:pPr algn="ctr">
              <a:spcAft>
                <a:spcPts val="1800"/>
              </a:spcAft>
            </a:pPr>
            <a:r>
              <a:rPr lang="en-CA" sz="3600" b="1" dirty="0">
                <a:solidFill>
                  <a:srgbClr val="0033CC"/>
                </a:solidFill>
              </a:rPr>
              <a:t>BÉNÉDICTION</a:t>
            </a:r>
          </a:p>
        </p:txBody>
      </p:sp>
    </p:spTree>
    <p:extLst>
      <p:ext uri="{BB962C8B-B14F-4D97-AF65-F5344CB8AC3E}">
        <p14:creationId xmlns:p14="http://schemas.microsoft.com/office/powerpoint/2010/main" val="193950330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far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3680" y="199598"/>
            <a:ext cx="11724640" cy="63779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7B350577-48FF-41E7-9BE3-09C53417C038}"/>
              </a:ext>
            </a:extLst>
          </p:cNvPr>
          <p:cNvGrpSpPr/>
          <p:nvPr/>
        </p:nvGrpSpPr>
        <p:grpSpPr>
          <a:xfrm>
            <a:off x="1524001" y="28545"/>
            <a:ext cx="4649788" cy="1499804"/>
            <a:chOff x="1524001" y="28545"/>
            <a:chExt cx="4649788" cy="1499804"/>
          </a:xfrm>
        </p:grpSpPr>
        <p:sp>
          <p:nvSpPr>
            <p:cNvPr id="20" name="Text Box 3">
              <a:extLst>
                <a:ext uri="{FF2B5EF4-FFF2-40B4-BE49-F238E27FC236}">
                  <a16:creationId xmlns:a16="http://schemas.microsoft.com/office/drawing/2014/main" id="{3E757457-EA85-42FA-A801-1463B43D7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9276" y="255174"/>
              <a:ext cx="544513" cy="127317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265EE8-EBFC-4FC4-83C7-AE2BFDFFF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1" y="28545"/>
              <a:ext cx="18473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6EC7E85-C01A-45A1-A215-60D16F651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255173"/>
              <a:ext cx="0" cy="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863FDCFC-7224-4BD7-8665-2C7AD54A1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417223"/>
              <a:ext cx="0" cy="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sz="2000">
                <a:solidFill>
                  <a:schemeClr val="bg1"/>
                </a:solidFill>
              </a:endParaRPr>
            </a:p>
          </p:txBody>
        </p:sp>
      </p:grpSp>
      <p:cxnSp>
        <p:nvCxnSpPr>
          <p:cNvPr id="8" name="Connecteur droit 7"/>
          <p:cNvCxnSpPr/>
          <p:nvPr/>
        </p:nvCxnSpPr>
        <p:spPr>
          <a:xfrm>
            <a:off x="1158510" y="2975509"/>
            <a:ext cx="9864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6F120B6-F45C-4562-ACC9-4C71FD44A0F3}"/>
              </a:ext>
            </a:extLst>
          </p:cNvPr>
          <p:cNvSpPr/>
          <p:nvPr/>
        </p:nvSpPr>
        <p:spPr>
          <a:xfrm>
            <a:off x="584029" y="3400043"/>
            <a:ext cx="10986111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0">
              <a:spcBef>
                <a:spcPts val="1800"/>
              </a:spcBef>
            </a:pP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Amin’ny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Anaran’ny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Ray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sy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ny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Zanaka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ny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Fanahy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Masina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 Amen</a:t>
            </a:r>
          </a:p>
          <a:p>
            <a:pPr marL="0" algn="ctr" defTabSz="0" rtl="0" eaLnBrk="1" latinLnBrk="0" hangingPunct="1">
              <a:spcBef>
                <a:spcPts val="1800"/>
              </a:spcBef>
            </a:pPr>
            <a:r>
              <a:rPr lang="fr-CA" sz="3200" b="1" kern="1200" dirty="0">
                <a:ln>
                  <a:solidFill>
                    <a:schemeClr val="bg1"/>
                  </a:solidFill>
                </a:ln>
                <a:solidFill>
                  <a:schemeClr val="bg2">
                    <a:lumMod val="75000"/>
                  </a:schemeClr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Au Nom du Père, du Fils et du Saint-Esprit. </a:t>
            </a:r>
          </a:p>
          <a:p>
            <a:pPr marL="0" algn="ctr" defTabSz="0" rtl="0" eaLnBrk="1" latinLnBrk="0" hangingPunct="1">
              <a:spcBef>
                <a:spcPts val="0"/>
              </a:spcBef>
            </a:pPr>
            <a:r>
              <a:rPr lang="fr-CA" sz="3200" b="1" kern="1200" dirty="0">
                <a:ln>
                  <a:solidFill>
                    <a:schemeClr val="bg1"/>
                  </a:solidFill>
                </a:ln>
                <a:solidFill>
                  <a:schemeClr val="bg2">
                    <a:lumMod val="75000"/>
                  </a:schemeClr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Amen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E47AEA-BBB0-4370-82D2-5E03F2866071}"/>
              </a:ext>
            </a:extLst>
          </p:cNvPr>
          <p:cNvSpPr/>
          <p:nvPr/>
        </p:nvSpPr>
        <p:spPr>
          <a:xfrm>
            <a:off x="936521" y="933529"/>
            <a:ext cx="9114099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0">
              <a:spcBef>
                <a:spcPts val="1800"/>
              </a:spcBef>
            </a:pP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Ho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an’Andriamanitra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irery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anie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ny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voninahitra</a:t>
            </a:r>
            <a:r>
              <a:rPr lang="en-CA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!</a:t>
            </a:r>
          </a:p>
          <a:p>
            <a:pPr algn="ctr" defTabSz="0">
              <a:spcBef>
                <a:spcPts val="1800"/>
              </a:spcBef>
            </a:pPr>
            <a:r>
              <a:rPr lang="fr-CA" sz="3200" b="1" dirty="0">
                <a:ln>
                  <a:solidFill>
                    <a:schemeClr val="bg1"/>
                  </a:solidFill>
                </a:ln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À Dieu seul soit la gloire !</a:t>
            </a:r>
          </a:p>
        </p:txBody>
      </p:sp>
      <p:sp>
        <p:nvSpPr>
          <p:cNvPr id="25" name="Titre 7">
            <a:extLst>
              <a:ext uri="{FF2B5EF4-FFF2-40B4-BE49-F238E27FC236}">
                <a16:creationId xmlns:a16="http://schemas.microsoft.com/office/drawing/2014/main" id="{A8049596-85F2-44B3-B0B8-D9FBE7453046}"/>
              </a:ext>
            </a:extLst>
          </p:cNvPr>
          <p:cNvSpPr txBox="1">
            <a:spLocks/>
          </p:cNvSpPr>
          <p:nvPr/>
        </p:nvSpPr>
        <p:spPr>
          <a:xfrm>
            <a:off x="224435" y="6336401"/>
            <a:ext cx="2046106" cy="2616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100" b="1" dirty="0">
                <a:solidFill>
                  <a:schemeClr val="bg1"/>
                </a:solidFill>
              </a:rPr>
              <a:t>FJKM Québec</a:t>
            </a:r>
            <a:endParaRPr lang="fr-FR" sz="1100" b="1" dirty="0">
              <a:solidFill>
                <a:schemeClr val="bg1"/>
              </a:solidFill>
            </a:endParaRPr>
          </a:p>
        </p:txBody>
      </p:sp>
      <p:sp>
        <p:nvSpPr>
          <p:cNvPr id="26" name="Titre 7">
            <a:extLst>
              <a:ext uri="{FF2B5EF4-FFF2-40B4-BE49-F238E27FC236}">
                <a16:creationId xmlns:a16="http://schemas.microsoft.com/office/drawing/2014/main" id="{A9EAE994-FE65-4A04-8844-3B5C56804802}"/>
              </a:ext>
            </a:extLst>
          </p:cNvPr>
          <p:cNvSpPr txBox="1">
            <a:spLocks/>
          </p:cNvSpPr>
          <p:nvPr/>
        </p:nvSpPr>
        <p:spPr>
          <a:xfrm>
            <a:off x="9920307" y="6336401"/>
            <a:ext cx="2046106" cy="2616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100" b="1" dirty="0">
                <a:solidFill>
                  <a:schemeClr val="bg1"/>
                </a:solidFill>
              </a:rPr>
              <a:t> 2022</a:t>
            </a:r>
            <a:endParaRPr lang="fr-FR" sz="1100" b="1" dirty="0">
              <a:solidFill>
                <a:schemeClr val="bg1"/>
              </a:solidFill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130C3B99-6FB6-474A-9FC2-BE9494A12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713" y="402973"/>
            <a:ext cx="1716705" cy="17167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Picture 0" descr="images.jpeg">
            <a:extLst>
              <a:ext uri="{FF2B5EF4-FFF2-40B4-BE49-F238E27FC236}">
                <a16:creationId xmlns:a16="http://schemas.microsoft.com/office/drawing/2014/main" id="{56707D71-F985-4923-9B0F-06A64B97D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42" y="426031"/>
            <a:ext cx="483561" cy="1719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57235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1A6E74-AC4F-4887-BFC1-057988AF3584}" type="datetime1">
              <a:rPr lang="fr-FR" noProof="0" smtClean="0"/>
              <a:t>16/04/2024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4431208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3F12C9-D7BB-45BF-8073-58F07DE2FAC4}" type="datetime1">
              <a:rPr lang="fr-FR" noProof="0" smtClean="0"/>
              <a:t>16/04/2024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8092832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273783-439F-422B-819F-975B39BF460A}" type="datetime1">
              <a:rPr lang="fr-FR" noProof="0" smtClean="0"/>
              <a:t>16/04/2024</a:t>
            </a:fld>
            <a:endParaRPr lang="fr-FR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5522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mbatra ny olo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3">
            <a:extLst>
              <a:ext uri="{FF2B5EF4-FFF2-40B4-BE49-F238E27FC236}">
                <a16:creationId xmlns:a16="http://schemas.microsoft.com/office/drawing/2014/main" id="{A36C9A46-85CD-4A90-BB51-A8EFD7CD67AB}"/>
              </a:ext>
            </a:extLst>
          </p:cNvPr>
          <p:cNvSpPr txBox="1">
            <a:spLocks/>
          </p:cNvSpPr>
          <p:nvPr/>
        </p:nvSpPr>
        <p:spPr>
          <a:xfrm>
            <a:off x="728812" y="645146"/>
            <a:ext cx="10734376" cy="167377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CA" sz="4800" b="1" dirty="0" err="1">
                <a:ea typeface="+mj-ea"/>
                <a:cs typeface="+mj-cs"/>
              </a:rPr>
              <a:t>Famelan-keloka</a:t>
            </a:r>
            <a:r>
              <a:rPr lang="en-CA" sz="4800" b="1" dirty="0">
                <a:ea typeface="+mj-ea"/>
                <a:cs typeface="+mj-cs"/>
              </a:rPr>
              <a:t> </a:t>
            </a:r>
            <a:r>
              <a:rPr lang="en-CA" sz="4800" b="1" dirty="0" err="1">
                <a:ea typeface="+mj-ea"/>
                <a:cs typeface="+mj-cs"/>
              </a:rPr>
              <a:t>atolotr’Andriamanitra</a:t>
            </a:r>
            <a:endParaRPr lang="en-CA" sz="4800" b="1" dirty="0"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CA" sz="3600" b="1" dirty="0" err="1">
                <a:solidFill>
                  <a:srgbClr val="0033CC"/>
                </a:solidFill>
                <a:ea typeface="+mj-ea"/>
                <a:cs typeface="+mj-cs"/>
              </a:rPr>
              <a:t>Déclaration</a:t>
            </a:r>
            <a:r>
              <a:rPr lang="en-CA" sz="3600" b="1" dirty="0">
                <a:solidFill>
                  <a:srgbClr val="0033CC"/>
                </a:solidFill>
                <a:ea typeface="+mj-ea"/>
                <a:cs typeface="+mj-cs"/>
              </a:rPr>
              <a:t> du pardon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FD080CE-2235-4414-96CC-BAF92EE62D06}"/>
              </a:ext>
            </a:extLst>
          </p:cNvPr>
          <p:cNvSpPr txBox="1">
            <a:spLocks/>
          </p:cNvSpPr>
          <p:nvPr/>
        </p:nvSpPr>
        <p:spPr>
          <a:xfrm>
            <a:off x="728812" y="2673273"/>
            <a:ext cx="10734376" cy="345430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CA" sz="2800" b="1" dirty="0" err="1">
                <a:ea typeface="+mj-ea"/>
                <a:cs typeface="+mj-cs"/>
              </a:rPr>
              <a:t>Sambatra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ny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olona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izay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voavela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ny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helony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sy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voasarona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ny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fahotany</a:t>
            </a:r>
            <a:r>
              <a:rPr lang="en-CA" sz="2800" b="1" dirty="0">
                <a:ea typeface="+mj-ea"/>
                <a:cs typeface="+mj-cs"/>
              </a:rPr>
              <a:t>. </a:t>
            </a:r>
            <a:r>
              <a:rPr lang="en-CA" sz="2800" b="1" dirty="0" err="1">
                <a:ea typeface="+mj-ea"/>
                <a:cs typeface="+mj-cs"/>
              </a:rPr>
              <a:t>Sambatra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ny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olona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izay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tsy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isain’I</a:t>
            </a:r>
            <a:r>
              <a:rPr lang="en-CA" sz="2800" b="1">
                <a:ea typeface="+mj-ea"/>
                <a:cs typeface="+mj-cs"/>
              </a:rPr>
              <a:t> Jehovah </a:t>
            </a:r>
            <a:r>
              <a:rPr lang="en-CA" sz="2800" b="1" dirty="0" err="1">
                <a:ea typeface="+mj-ea"/>
                <a:cs typeface="+mj-cs"/>
              </a:rPr>
              <a:t>heloka</a:t>
            </a:r>
            <a:r>
              <a:rPr lang="en-CA" sz="2800" b="1" dirty="0">
                <a:ea typeface="+mj-ea"/>
                <a:cs typeface="+mj-cs"/>
              </a:rPr>
              <a:t>, </a:t>
            </a:r>
            <a:r>
              <a:rPr lang="en-CA" sz="2800" b="1" dirty="0" err="1">
                <a:ea typeface="+mj-ea"/>
                <a:cs typeface="+mj-cs"/>
              </a:rPr>
              <a:t>ary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tsy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misy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fitaka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ny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fanahiny</a:t>
            </a:r>
            <a:r>
              <a:rPr lang="en-CA" sz="2800" b="1" dirty="0">
                <a:ea typeface="+mj-ea"/>
                <a:cs typeface="+mj-cs"/>
              </a:rPr>
              <a:t>. Amen (Sal 32. 1-2)</a:t>
            </a:r>
          </a:p>
          <a:p>
            <a:pPr lvl="0">
              <a:spcBef>
                <a:spcPts val="3000"/>
              </a:spcBef>
              <a:defRPr/>
            </a:pPr>
            <a:r>
              <a:rPr lang="fr-CA" sz="2800" b="1" dirty="0">
                <a:solidFill>
                  <a:srgbClr val="0033CC"/>
                </a:solidFill>
                <a:ea typeface="+mj-ea"/>
                <a:cs typeface="+mj-cs"/>
              </a:rPr>
              <a:t>Heureux celui dont la transgression est enlevée et dont le péché est pardonné! Heureux l’homme à qui l’</a:t>
            </a:r>
            <a:r>
              <a:rPr lang="fr-CA" sz="2800" b="1" dirty="0" err="1">
                <a:solidFill>
                  <a:srgbClr val="0033CC"/>
                </a:solidFill>
                <a:ea typeface="+mj-ea"/>
                <a:cs typeface="+mj-cs"/>
              </a:rPr>
              <a:t>Eternel</a:t>
            </a:r>
            <a:r>
              <a:rPr lang="fr-CA" sz="2800" b="1" dirty="0">
                <a:solidFill>
                  <a:srgbClr val="0033CC"/>
                </a:solidFill>
                <a:ea typeface="+mj-ea"/>
                <a:cs typeface="+mj-cs"/>
              </a:rPr>
              <a:t> ne tient pas compte de sa faute et dont l’esprit ne connaît pas la ruse! Amen (Ps 32. 1-2)</a:t>
            </a:r>
          </a:p>
        </p:txBody>
      </p:sp>
      <p:sp>
        <p:nvSpPr>
          <p:cNvPr id="2" name="Titre 3">
            <a:extLst>
              <a:ext uri="{FF2B5EF4-FFF2-40B4-BE49-F238E27FC236}">
                <a16:creationId xmlns:a16="http://schemas.microsoft.com/office/drawing/2014/main" id="{1D1820EE-2992-789B-72DC-8F9D66F07D36}"/>
              </a:ext>
            </a:extLst>
          </p:cNvPr>
          <p:cNvSpPr txBox="1">
            <a:spLocks/>
          </p:cNvSpPr>
          <p:nvPr userDrawn="1"/>
        </p:nvSpPr>
        <p:spPr>
          <a:xfrm>
            <a:off x="728812" y="645146"/>
            <a:ext cx="10734376" cy="167377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CA" sz="4800" b="1" dirty="0" err="1">
                <a:ea typeface="+mj-ea"/>
                <a:cs typeface="+mj-cs"/>
              </a:rPr>
              <a:t>Famelan-keloka</a:t>
            </a:r>
            <a:r>
              <a:rPr lang="en-CA" sz="4800" b="1" dirty="0">
                <a:ea typeface="+mj-ea"/>
                <a:cs typeface="+mj-cs"/>
              </a:rPr>
              <a:t> </a:t>
            </a:r>
            <a:r>
              <a:rPr lang="en-CA" sz="4800" b="1" dirty="0" err="1">
                <a:ea typeface="+mj-ea"/>
                <a:cs typeface="+mj-cs"/>
              </a:rPr>
              <a:t>atolotr’Andriamanitra</a:t>
            </a:r>
            <a:endParaRPr lang="en-CA" sz="4800" b="1" dirty="0"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CA" sz="3600" b="1" dirty="0" err="1">
                <a:solidFill>
                  <a:srgbClr val="0033CC"/>
                </a:solidFill>
                <a:ea typeface="+mj-ea"/>
                <a:cs typeface="+mj-cs"/>
              </a:rPr>
              <a:t>Déclaration</a:t>
            </a:r>
            <a:r>
              <a:rPr lang="en-CA" sz="3600" b="1" dirty="0">
                <a:solidFill>
                  <a:srgbClr val="0033CC"/>
                </a:solidFill>
                <a:ea typeface="+mj-ea"/>
                <a:cs typeface="+mj-cs"/>
              </a:rPr>
              <a:t> du pardon</a:t>
            </a:r>
          </a:p>
        </p:txBody>
      </p:sp>
      <p:sp>
        <p:nvSpPr>
          <p:cNvPr id="5" name="Titre 3">
            <a:extLst>
              <a:ext uri="{FF2B5EF4-FFF2-40B4-BE49-F238E27FC236}">
                <a16:creationId xmlns:a16="http://schemas.microsoft.com/office/drawing/2014/main" id="{4FD75584-5B3C-7D80-09DD-B74E24CB1E52}"/>
              </a:ext>
            </a:extLst>
          </p:cNvPr>
          <p:cNvSpPr txBox="1">
            <a:spLocks/>
          </p:cNvSpPr>
          <p:nvPr userDrawn="1"/>
        </p:nvSpPr>
        <p:spPr>
          <a:xfrm>
            <a:off x="728812" y="2673273"/>
            <a:ext cx="10734376" cy="345430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CA" sz="2800" b="1" dirty="0" err="1">
                <a:ea typeface="+mj-ea"/>
                <a:cs typeface="+mj-cs"/>
              </a:rPr>
              <a:t>Sambatra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ny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olona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izay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voavela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ny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helony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sy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voasarona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ny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fahotany</a:t>
            </a:r>
            <a:r>
              <a:rPr lang="en-CA" sz="2800" b="1" dirty="0">
                <a:ea typeface="+mj-ea"/>
                <a:cs typeface="+mj-cs"/>
              </a:rPr>
              <a:t>. </a:t>
            </a:r>
            <a:r>
              <a:rPr lang="en-CA" sz="2800" b="1" dirty="0" err="1">
                <a:ea typeface="+mj-ea"/>
                <a:cs typeface="+mj-cs"/>
              </a:rPr>
              <a:t>Sambatra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ny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olona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izay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tsy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isain’I</a:t>
            </a:r>
            <a:r>
              <a:rPr lang="en-CA" sz="2800" b="1">
                <a:ea typeface="+mj-ea"/>
                <a:cs typeface="+mj-cs"/>
              </a:rPr>
              <a:t> Jehovah </a:t>
            </a:r>
            <a:r>
              <a:rPr lang="en-CA" sz="2800" b="1" dirty="0" err="1">
                <a:ea typeface="+mj-ea"/>
                <a:cs typeface="+mj-cs"/>
              </a:rPr>
              <a:t>heloka</a:t>
            </a:r>
            <a:r>
              <a:rPr lang="en-CA" sz="2800" b="1" dirty="0">
                <a:ea typeface="+mj-ea"/>
                <a:cs typeface="+mj-cs"/>
              </a:rPr>
              <a:t>, </a:t>
            </a:r>
            <a:r>
              <a:rPr lang="en-CA" sz="2800" b="1" dirty="0" err="1">
                <a:ea typeface="+mj-ea"/>
                <a:cs typeface="+mj-cs"/>
              </a:rPr>
              <a:t>ary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tsy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misy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fitaka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ny</a:t>
            </a:r>
            <a:r>
              <a:rPr lang="en-CA" sz="2800" b="1" dirty="0">
                <a:ea typeface="+mj-ea"/>
                <a:cs typeface="+mj-cs"/>
              </a:rPr>
              <a:t> </a:t>
            </a:r>
            <a:r>
              <a:rPr lang="en-CA" sz="2800" b="1" dirty="0" err="1">
                <a:ea typeface="+mj-ea"/>
                <a:cs typeface="+mj-cs"/>
              </a:rPr>
              <a:t>fanahiny</a:t>
            </a:r>
            <a:r>
              <a:rPr lang="en-CA" sz="2800" b="1" dirty="0">
                <a:ea typeface="+mj-ea"/>
                <a:cs typeface="+mj-cs"/>
              </a:rPr>
              <a:t>. Amen (Sal 32. 1-2)</a:t>
            </a:r>
          </a:p>
          <a:p>
            <a:pPr lvl="0">
              <a:spcBef>
                <a:spcPts val="3000"/>
              </a:spcBef>
              <a:defRPr/>
            </a:pPr>
            <a:r>
              <a:rPr lang="fr-CA" sz="2800" b="1" dirty="0">
                <a:solidFill>
                  <a:srgbClr val="0033CC"/>
                </a:solidFill>
                <a:ea typeface="+mj-ea"/>
                <a:cs typeface="+mj-cs"/>
              </a:rPr>
              <a:t>Heureux celui dont la transgression est enlevée et dont le péché est pardonné! Heureux l’homme à qui l’</a:t>
            </a:r>
            <a:r>
              <a:rPr lang="fr-CA" sz="2800" b="1" dirty="0" err="1">
                <a:solidFill>
                  <a:srgbClr val="0033CC"/>
                </a:solidFill>
                <a:ea typeface="+mj-ea"/>
                <a:cs typeface="+mj-cs"/>
              </a:rPr>
              <a:t>Eternel</a:t>
            </a:r>
            <a:r>
              <a:rPr lang="fr-CA" sz="2800" b="1" dirty="0">
                <a:solidFill>
                  <a:srgbClr val="0033CC"/>
                </a:solidFill>
                <a:ea typeface="+mj-ea"/>
                <a:cs typeface="+mj-cs"/>
              </a:rPr>
              <a:t> ne tient pas compte de sa faute et dont l’esprit ne connaît pas la ruse! Amen (Ps 32. 1-2)</a:t>
            </a:r>
          </a:p>
        </p:txBody>
      </p:sp>
    </p:spTree>
    <p:extLst>
      <p:ext uri="{BB962C8B-B14F-4D97-AF65-F5344CB8AC3E}">
        <p14:creationId xmlns:p14="http://schemas.microsoft.com/office/powerpoint/2010/main" val="389867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59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58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6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18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4.xml"/><Relationship Id="rId21" Type="http://schemas.openxmlformats.org/officeDocument/2006/relationships/slideLayout" Target="../slideLayouts/slideLayout82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78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77.xml"/><Relationship Id="rId20" Type="http://schemas.openxmlformats.org/officeDocument/2006/relationships/slideLayout" Target="../slideLayouts/slideLayout81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2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6.xml"/><Relationship Id="rId23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71.xml"/><Relationship Id="rId19" Type="http://schemas.openxmlformats.org/officeDocument/2006/relationships/slideLayout" Target="../slideLayouts/slideLayout80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Relationship Id="rId22" Type="http://schemas.openxmlformats.org/officeDocument/2006/relationships/slideLayout" Target="../slideLayouts/slideLayout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11014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95579EF-631B-44DF-8243-3B24BF3DF1C8}" type="datetime1">
              <a:rPr lang="fr-FR" smtClean="0"/>
              <a:pPr/>
              <a:t>16/04/2024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Titre 7">
            <a:extLst>
              <a:ext uri="{FF2B5EF4-FFF2-40B4-BE49-F238E27FC236}">
                <a16:creationId xmlns:a16="http://schemas.microsoft.com/office/drawing/2014/main" id="{7FCE2322-15CD-43BE-87BE-812A8B048021}"/>
              </a:ext>
            </a:extLst>
          </p:cNvPr>
          <p:cNvSpPr txBox="1">
            <a:spLocks/>
          </p:cNvSpPr>
          <p:nvPr/>
        </p:nvSpPr>
        <p:spPr>
          <a:xfrm>
            <a:off x="224435" y="6336401"/>
            <a:ext cx="2046106" cy="2616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100" b="1" dirty="0">
                <a:solidFill>
                  <a:schemeClr val="tx1"/>
                </a:solidFill>
              </a:rPr>
              <a:t>FJKM Québec</a:t>
            </a:r>
            <a:endParaRPr lang="fr-FR" sz="1100" b="1" dirty="0">
              <a:solidFill>
                <a:schemeClr val="tx1"/>
              </a:solidFill>
            </a:endParaRPr>
          </a:p>
        </p:txBody>
      </p:sp>
      <p:sp>
        <p:nvSpPr>
          <p:cNvPr id="10" name="Titre 7">
            <a:extLst>
              <a:ext uri="{FF2B5EF4-FFF2-40B4-BE49-F238E27FC236}">
                <a16:creationId xmlns:a16="http://schemas.microsoft.com/office/drawing/2014/main" id="{38E6C0AA-510C-4E6B-BAC5-2377A697BDFC}"/>
              </a:ext>
            </a:extLst>
          </p:cNvPr>
          <p:cNvSpPr txBox="1">
            <a:spLocks/>
          </p:cNvSpPr>
          <p:nvPr/>
        </p:nvSpPr>
        <p:spPr>
          <a:xfrm>
            <a:off x="9920307" y="6336401"/>
            <a:ext cx="2046106" cy="2616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100" b="1">
                <a:solidFill>
                  <a:schemeClr val="tx1"/>
                </a:solidFill>
              </a:rPr>
              <a:t> 2024</a:t>
            </a:r>
            <a:endParaRPr lang="fr-FR" sz="1100" b="1" dirty="0">
              <a:solidFill>
                <a:schemeClr val="tx1"/>
              </a:solidFill>
            </a:endParaRP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67105AE-42A7-E8CB-6E36-7661D1CA3C36}"/>
              </a:ext>
            </a:extLst>
          </p:cNvPr>
          <p:cNvSpPr txBox="1">
            <a:spLocks/>
          </p:cNvSpPr>
          <p:nvPr userDrawn="1"/>
        </p:nvSpPr>
        <p:spPr>
          <a:xfrm>
            <a:off x="224435" y="6336401"/>
            <a:ext cx="2046106" cy="2616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100" b="1" dirty="0">
                <a:solidFill>
                  <a:schemeClr val="tx1"/>
                </a:solidFill>
              </a:rPr>
              <a:t>FJKM Québec</a:t>
            </a:r>
            <a:endParaRPr lang="fr-FR" sz="1100" b="1" dirty="0">
              <a:solidFill>
                <a:schemeClr val="tx1"/>
              </a:solidFill>
            </a:endParaRPr>
          </a:p>
        </p:txBody>
      </p:sp>
      <p:sp>
        <p:nvSpPr>
          <p:cNvPr id="11" name="Titre 7">
            <a:extLst>
              <a:ext uri="{FF2B5EF4-FFF2-40B4-BE49-F238E27FC236}">
                <a16:creationId xmlns:a16="http://schemas.microsoft.com/office/drawing/2014/main" id="{6B408B14-BD18-4AB5-FECD-5263C323EAAB}"/>
              </a:ext>
            </a:extLst>
          </p:cNvPr>
          <p:cNvSpPr txBox="1">
            <a:spLocks/>
          </p:cNvSpPr>
          <p:nvPr userDrawn="1"/>
        </p:nvSpPr>
        <p:spPr>
          <a:xfrm>
            <a:off x="9920307" y="6336401"/>
            <a:ext cx="2046106" cy="2616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100" b="1">
                <a:solidFill>
                  <a:schemeClr val="tx1"/>
                </a:solidFill>
              </a:rPr>
              <a:t> 2024</a:t>
            </a:r>
            <a:endParaRPr lang="fr-FR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89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  <p:sldLayoutId id="2147483746" r:id="rId19"/>
    <p:sldLayoutId id="2147483747" r:id="rId20"/>
    <p:sldLayoutId id="2147483748" r:id="rId21"/>
    <p:sldLayoutId id="2147483749" r:id="rId22"/>
    <p:sldLayoutId id="2147483750" r:id="rId23"/>
    <p:sldLayoutId id="2147483751" r:id="rId24"/>
    <p:sldLayoutId id="2147483752" r:id="rId25"/>
    <p:sldLayoutId id="2147483753" r:id="rId26"/>
    <p:sldLayoutId id="2147483754" r:id="rId27"/>
    <p:sldLayoutId id="2147483755" r:id="rId28"/>
    <p:sldLayoutId id="2147483756" r:id="rId29"/>
    <p:sldLayoutId id="2147483685" r:id="rId30"/>
    <p:sldLayoutId id="2147483720" r:id="rId31"/>
    <p:sldLayoutId id="2147483696" r:id="rId32"/>
    <p:sldLayoutId id="2147483721" r:id="rId3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188711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95579EF-631B-44DF-8243-3B24BF3DF1C8}" type="datetime1">
              <a:rPr lang="fr-FR" smtClean="0"/>
              <a:pPr/>
              <a:t>16/04/2024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Titre 7">
            <a:extLst>
              <a:ext uri="{FF2B5EF4-FFF2-40B4-BE49-F238E27FC236}">
                <a16:creationId xmlns:a16="http://schemas.microsoft.com/office/drawing/2014/main" id="{7FCE2322-15CD-43BE-87BE-812A8B048021}"/>
              </a:ext>
            </a:extLst>
          </p:cNvPr>
          <p:cNvSpPr txBox="1">
            <a:spLocks/>
          </p:cNvSpPr>
          <p:nvPr/>
        </p:nvSpPr>
        <p:spPr>
          <a:xfrm>
            <a:off x="224435" y="6336401"/>
            <a:ext cx="2046106" cy="2616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100" b="1" dirty="0">
                <a:solidFill>
                  <a:schemeClr val="tx1"/>
                </a:solidFill>
              </a:rPr>
              <a:t>FJKM Québec</a:t>
            </a:r>
            <a:endParaRPr lang="fr-FR" sz="1100" b="1" dirty="0">
              <a:solidFill>
                <a:schemeClr val="tx1"/>
              </a:solidFill>
            </a:endParaRPr>
          </a:p>
        </p:txBody>
      </p:sp>
      <p:sp>
        <p:nvSpPr>
          <p:cNvPr id="10" name="Titre 7">
            <a:extLst>
              <a:ext uri="{FF2B5EF4-FFF2-40B4-BE49-F238E27FC236}">
                <a16:creationId xmlns:a16="http://schemas.microsoft.com/office/drawing/2014/main" id="{38E6C0AA-510C-4E6B-BAC5-2377A697BDFC}"/>
              </a:ext>
            </a:extLst>
          </p:cNvPr>
          <p:cNvSpPr txBox="1">
            <a:spLocks/>
          </p:cNvSpPr>
          <p:nvPr/>
        </p:nvSpPr>
        <p:spPr>
          <a:xfrm>
            <a:off x="9920307" y="6336401"/>
            <a:ext cx="2046106" cy="2616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100" b="1">
                <a:solidFill>
                  <a:schemeClr val="tx1"/>
                </a:solidFill>
              </a:rPr>
              <a:t> 10 Taona</a:t>
            </a:r>
            <a:endParaRPr lang="fr-FR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  <p:sldLayoutId id="2147483776" r:id="rId19"/>
    <p:sldLayoutId id="2147483777" r:id="rId20"/>
    <p:sldLayoutId id="2147483778" r:id="rId21"/>
    <p:sldLayoutId id="2147483779" r:id="rId22"/>
    <p:sldLayoutId id="2147483780" r:id="rId23"/>
    <p:sldLayoutId id="2147483781" r:id="rId24"/>
    <p:sldLayoutId id="2147483782" r:id="rId25"/>
    <p:sldLayoutId id="2147483783" r:id="rId26"/>
    <p:sldLayoutId id="2147483784" r:id="rId27"/>
    <p:sldLayoutId id="2147483785" r:id="rId2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188711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95579EF-631B-44DF-8243-3B24BF3DF1C8}" type="datetime1">
              <a:rPr lang="fr-FR" smtClean="0"/>
              <a:pPr/>
              <a:t>16/04/2024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Titre 7">
            <a:extLst>
              <a:ext uri="{FF2B5EF4-FFF2-40B4-BE49-F238E27FC236}">
                <a16:creationId xmlns:a16="http://schemas.microsoft.com/office/drawing/2014/main" id="{7FCE2322-15CD-43BE-87BE-812A8B048021}"/>
              </a:ext>
            </a:extLst>
          </p:cNvPr>
          <p:cNvSpPr txBox="1">
            <a:spLocks/>
          </p:cNvSpPr>
          <p:nvPr/>
        </p:nvSpPr>
        <p:spPr>
          <a:xfrm>
            <a:off x="224435" y="6336401"/>
            <a:ext cx="2046106" cy="2616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100" b="1" dirty="0">
                <a:solidFill>
                  <a:schemeClr val="tx1"/>
                </a:solidFill>
              </a:rPr>
              <a:t>FJKM Québec</a:t>
            </a:r>
            <a:endParaRPr lang="fr-FR" sz="1100" b="1" dirty="0">
              <a:solidFill>
                <a:schemeClr val="tx1"/>
              </a:solidFill>
            </a:endParaRPr>
          </a:p>
        </p:txBody>
      </p:sp>
      <p:sp>
        <p:nvSpPr>
          <p:cNvPr id="10" name="Titre 7">
            <a:extLst>
              <a:ext uri="{FF2B5EF4-FFF2-40B4-BE49-F238E27FC236}">
                <a16:creationId xmlns:a16="http://schemas.microsoft.com/office/drawing/2014/main" id="{38E6C0AA-510C-4E6B-BAC5-2377A697BDFC}"/>
              </a:ext>
            </a:extLst>
          </p:cNvPr>
          <p:cNvSpPr txBox="1">
            <a:spLocks/>
          </p:cNvSpPr>
          <p:nvPr/>
        </p:nvSpPr>
        <p:spPr>
          <a:xfrm>
            <a:off x="9920307" y="6336401"/>
            <a:ext cx="2046106" cy="2616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100" b="1">
                <a:solidFill>
                  <a:schemeClr val="tx1"/>
                </a:solidFill>
              </a:rPr>
              <a:t> 10 Taona</a:t>
            </a:r>
            <a:endParaRPr lang="fr-FR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19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  <p:sldLayoutId id="2147483805" r:id="rId19"/>
    <p:sldLayoutId id="2147483806" r:id="rId20"/>
    <p:sldLayoutId id="2147483807" r:id="rId21"/>
    <p:sldLayoutId id="2147483808" r:id="rId22"/>
    <p:sldLayoutId id="2147483809" r:id="rId23"/>
    <p:sldLayoutId id="2147483810" r:id="rId2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7">
            <a:extLst>
              <a:ext uri="{FF2B5EF4-FFF2-40B4-BE49-F238E27FC236}">
                <a16:creationId xmlns:a16="http://schemas.microsoft.com/office/drawing/2014/main" id="{DD648703-C64A-4F13-9C5F-8F9D727ABE2F}"/>
              </a:ext>
            </a:extLst>
          </p:cNvPr>
          <p:cNvSpPr txBox="1">
            <a:spLocks/>
          </p:cNvSpPr>
          <p:nvPr/>
        </p:nvSpPr>
        <p:spPr>
          <a:xfrm>
            <a:off x="712501" y="290291"/>
            <a:ext cx="10766997" cy="73121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Hira  240 : </a:t>
            </a:r>
            <a:r>
              <a:rPr lang="en-US" sz="3600" b="1" dirty="0" err="1"/>
              <a:t>Alahady</a:t>
            </a:r>
            <a:r>
              <a:rPr lang="en-US" sz="3600" b="1" dirty="0"/>
              <a:t>, </a:t>
            </a:r>
            <a:r>
              <a:rPr lang="en-US" sz="3600" b="1" dirty="0" err="1"/>
              <a:t>andro</a:t>
            </a:r>
            <a:r>
              <a:rPr lang="en-US" sz="3600" b="1" dirty="0"/>
              <a:t> </a:t>
            </a:r>
            <a:r>
              <a:rPr lang="en-US" sz="3600" b="1" dirty="0" err="1"/>
              <a:t>tsara</a:t>
            </a:r>
            <a:r>
              <a:rPr lang="en-US" sz="3600" b="1" dirty="0"/>
              <a:t>,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59A43CBB-9CAB-4BCF-8224-EC5965AB2E5A}"/>
              </a:ext>
            </a:extLst>
          </p:cNvPr>
          <p:cNvSpPr txBox="1">
            <a:spLocks/>
          </p:cNvSpPr>
          <p:nvPr/>
        </p:nvSpPr>
        <p:spPr>
          <a:xfrm>
            <a:off x="2454965" y="1310742"/>
            <a:ext cx="9442174" cy="440120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CA" sz="3500" b="1" dirty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1. </a:t>
            </a:r>
            <a:r>
              <a:rPr lang="fr-CA" sz="3500" b="1" dirty="0" err="1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Alahady</a:t>
            </a:r>
            <a:r>
              <a:rPr lang="fr-CA" sz="3500" b="1" dirty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, </a:t>
            </a:r>
            <a:r>
              <a:rPr lang="fr-CA" sz="3500" b="1" dirty="0" err="1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andro</a:t>
            </a:r>
            <a:r>
              <a:rPr lang="fr-CA" sz="3500" b="1" dirty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</a:t>
            </a:r>
            <a:r>
              <a:rPr lang="fr-CA" sz="3500" b="1" dirty="0" err="1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tsara</a:t>
            </a:r>
            <a:r>
              <a:rPr lang="fr-CA" sz="3500" b="1" dirty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CA" sz="3500" b="1" dirty="0" err="1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Andro</a:t>
            </a:r>
            <a:r>
              <a:rPr lang="fr-CA" sz="3500" b="1" dirty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</a:t>
            </a:r>
            <a:r>
              <a:rPr lang="fr-CA" sz="3500" b="1" dirty="0" err="1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fitsaharanay</a:t>
            </a:r>
            <a:r>
              <a:rPr lang="fr-CA" sz="3500" b="1" dirty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CA" sz="3500" b="1" dirty="0" err="1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Nitsangananao</a:t>
            </a:r>
            <a:r>
              <a:rPr lang="fr-CA" sz="3500" b="1" dirty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, </a:t>
            </a:r>
            <a:r>
              <a:rPr lang="fr-CA" sz="3500" b="1" dirty="0" err="1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ry</a:t>
            </a:r>
            <a:r>
              <a:rPr lang="fr-CA" sz="3500" b="1" dirty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</a:t>
            </a:r>
            <a:r>
              <a:rPr lang="fr-CA" sz="3500" b="1" dirty="0" err="1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Tompo</a:t>
            </a:r>
            <a:r>
              <a:rPr lang="fr-CA" sz="3500" b="1" dirty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!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CA" sz="3500" b="1" dirty="0" err="1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Andronao</a:t>
            </a:r>
            <a:r>
              <a:rPr lang="fr-CA" sz="3500" b="1" dirty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, </a:t>
            </a:r>
            <a:r>
              <a:rPr lang="fr-CA" sz="3500" b="1" dirty="0" err="1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Mpanavotray</a:t>
            </a:r>
            <a:r>
              <a:rPr lang="fr-CA" sz="3500" b="1" dirty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CA" sz="3500" b="1" dirty="0" err="1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Eny</a:t>
            </a:r>
            <a:r>
              <a:rPr lang="fr-CA" sz="3500" b="1" dirty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, </a:t>
            </a:r>
            <a:r>
              <a:rPr lang="fr-CA" sz="3500" b="1" dirty="0" err="1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maminay</a:t>
            </a:r>
            <a:r>
              <a:rPr lang="fr-CA" sz="3500" b="1" dirty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</a:t>
            </a:r>
            <a:r>
              <a:rPr lang="fr-CA" sz="3500" b="1" dirty="0" err="1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ny</a:t>
            </a:r>
            <a:r>
              <a:rPr lang="fr-CA" sz="3500" b="1" dirty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</a:t>
            </a:r>
            <a:r>
              <a:rPr lang="fr-CA" sz="3500" b="1" dirty="0" err="1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andro</a:t>
            </a:r>
            <a:r>
              <a:rPr lang="fr-CA" sz="3500" b="1" dirty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CA" sz="3500" b="1" dirty="0" err="1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Andro</a:t>
            </a:r>
            <a:r>
              <a:rPr lang="fr-CA" sz="3500" b="1" dirty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</a:t>
            </a:r>
            <a:r>
              <a:rPr lang="fr-CA" sz="3500" b="1" dirty="0" err="1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fiangonanay</a:t>
            </a:r>
            <a:r>
              <a:rPr lang="fr-CA" sz="3500" b="1" dirty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CA" sz="3500" b="1" dirty="0" err="1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Hiderana</a:t>
            </a:r>
            <a:r>
              <a:rPr lang="fr-CA" sz="3500" b="1" dirty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</a:t>
            </a:r>
            <a:r>
              <a:rPr lang="fr-CA" sz="3500" b="1" dirty="0" err="1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Anao</a:t>
            </a:r>
            <a:r>
              <a:rPr lang="fr-CA" sz="3500" b="1" dirty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</a:t>
            </a:r>
            <a:r>
              <a:rPr lang="fr-CA" sz="3500" b="1" dirty="0" err="1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Mpamonjy</a:t>
            </a:r>
            <a:r>
              <a:rPr lang="fr-CA" sz="3500" b="1" dirty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CA" sz="3500" b="1" dirty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Sy </a:t>
            </a:r>
            <a:r>
              <a:rPr lang="fr-CA" sz="3500" b="1" dirty="0" err="1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ny</a:t>
            </a:r>
            <a:r>
              <a:rPr lang="fr-CA" sz="3500" b="1" dirty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</a:t>
            </a:r>
            <a:r>
              <a:rPr lang="fr-CA" sz="3500" b="1" dirty="0" err="1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voninahitrao</a:t>
            </a:r>
            <a:r>
              <a:rPr lang="fr-CA" sz="3500" b="1" dirty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.</a:t>
            </a:r>
            <a:endParaRPr lang="fr-CA" sz="2900" b="1" dirty="0"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8662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527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675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90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4528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Bleu chau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D8B23217-5A30-4A6F-94C7-DB72DEE96919}" vid="{5CE74C3D-7D68-4D1A-A043-2F3A2B0C0E39}"/>
    </a:ext>
  </a:extLst>
</a:theme>
</file>

<file path=ppt/theme/theme2.xml><?xml version="1.0" encoding="utf-8"?>
<a:theme xmlns:a="http://schemas.openxmlformats.org/drawingml/2006/main" name="1_Base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50637_TF55885775.potx" id="{EE333B1B-DACF-4217-8B5D-D1584619EAE9}" vid="{602E2D6F-DBC8-4F27-B65C-41F894CA96A2}"/>
    </a:ext>
  </a:extLst>
</a:theme>
</file>

<file path=ppt/theme/theme3.xml><?xml version="1.0" encoding="utf-8"?>
<a:theme xmlns:a="http://schemas.openxmlformats.org/drawingml/2006/main" name="2_Base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50637_TF55885775.potx" id="{EE333B1B-DACF-4217-8B5D-D1584619EAE9}" vid="{602E2D6F-DBC8-4F27-B65C-41F894CA96A2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4206</TotalTime>
  <Words>44</Words>
  <Application>Microsoft Office PowerPoint</Application>
  <PresentationFormat>Grand écran</PresentationFormat>
  <Paragraphs>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5</vt:i4>
      </vt:variant>
    </vt:vector>
  </HeadingPairs>
  <TitlesOfParts>
    <vt:vector size="14" baseType="lpstr">
      <vt:lpstr>Bahnschrift</vt:lpstr>
      <vt:lpstr>Calibri</vt:lpstr>
      <vt:lpstr>Cambria</vt:lpstr>
      <vt:lpstr>Corbel</vt:lpstr>
      <vt:lpstr>Times New Roman</vt:lpstr>
      <vt:lpstr>Verdana</vt:lpstr>
      <vt:lpstr>Thème1</vt:lpstr>
      <vt:lpstr>1_Bases</vt:lpstr>
      <vt:lpstr>2_Bases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Fandaharana FJKM Québec</dc:title>
  <dc:creator>Mamitiana Rakotoseheno</dc:creator>
  <cp:lastModifiedBy>taylor smith</cp:lastModifiedBy>
  <cp:revision>140</cp:revision>
  <dcterms:created xsi:type="dcterms:W3CDTF">2021-01-12T15:22:38Z</dcterms:created>
  <dcterms:modified xsi:type="dcterms:W3CDTF">2024-04-16T18:40:43Z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7d8d5d-78e2-4a62-9fcd-016eb5e4c57c_Enabled">
    <vt:lpwstr>true</vt:lpwstr>
  </property>
  <property fmtid="{D5CDD505-2E9C-101B-9397-08002B2CF9AE}" pid="3" name="MSIP_Label_6a7d8d5d-78e2-4a62-9fcd-016eb5e4c57c_SetDate">
    <vt:lpwstr>2023-12-05T15:43:38Z</vt:lpwstr>
  </property>
  <property fmtid="{D5CDD505-2E9C-101B-9397-08002B2CF9AE}" pid="4" name="MSIP_Label_6a7d8d5d-78e2-4a62-9fcd-016eb5e4c57c_Method">
    <vt:lpwstr>Standard</vt:lpwstr>
  </property>
  <property fmtid="{D5CDD505-2E9C-101B-9397-08002B2CF9AE}" pid="5" name="MSIP_Label_6a7d8d5d-78e2-4a62-9fcd-016eb5e4c57c_Name">
    <vt:lpwstr>Général</vt:lpwstr>
  </property>
  <property fmtid="{D5CDD505-2E9C-101B-9397-08002B2CF9AE}" pid="6" name="MSIP_Label_6a7d8d5d-78e2-4a62-9fcd-016eb5e4c57c_SiteId">
    <vt:lpwstr>06e1fe28-5f8b-4075-bf6c-ae24be1a7992</vt:lpwstr>
  </property>
  <property fmtid="{D5CDD505-2E9C-101B-9397-08002B2CF9AE}" pid="7" name="MSIP_Label_6a7d8d5d-78e2-4a62-9fcd-016eb5e4c57c_ActionId">
    <vt:lpwstr>979bc5dc-0b88-41e4-b8c8-f0658506b06b</vt:lpwstr>
  </property>
  <property fmtid="{D5CDD505-2E9C-101B-9397-08002B2CF9AE}" pid="8" name="MSIP_Label_6a7d8d5d-78e2-4a62-9fcd-016eb5e4c57c_ContentBits">
    <vt:lpwstr>0</vt:lpwstr>
  </property>
</Properties>
</file>