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7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69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0"/>
    <p:restoredTop sz="94589"/>
  </p:normalViewPr>
  <p:slideViewPr>
    <p:cSldViewPr snapToGrid="0">
      <p:cViewPr varScale="1">
        <p:scale>
          <a:sx n="120" d="100"/>
          <a:sy n="120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7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7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19EB8-0BF7-404E-9016-42CD6D2BF62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AF427F-DBCA-4DB4-AC81-D12DDB4B27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Reduce customer churn, particularly among high-value customers.</a:t>
          </a:r>
          <a:endParaRPr lang="en-US"/>
        </a:p>
      </dgm:t>
    </dgm:pt>
    <dgm:pt modelId="{977650C7-C6E3-4732-A0BE-603B112D52FB}" type="parTrans" cxnId="{15078130-A124-4DB5-B2A3-08DF61157296}">
      <dgm:prSet/>
      <dgm:spPr/>
      <dgm:t>
        <a:bodyPr/>
        <a:lstStyle/>
        <a:p>
          <a:endParaRPr lang="en-US"/>
        </a:p>
      </dgm:t>
    </dgm:pt>
    <dgm:pt modelId="{3490189C-07D9-4822-9DDB-446532F35D80}" type="sibTrans" cxnId="{15078130-A124-4DB5-B2A3-08DF61157296}">
      <dgm:prSet/>
      <dgm:spPr/>
      <dgm:t>
        <a:bodyPr/>
        <a:lstStyle/>
        <a:p>
          <a:endParaRPr lang="en-US"/>
        </a:p>
      </dgm:t>
    </dgm:pt>
    <dgm:pt modelId="{2F34146F-CE97-48D7-9EE6-5EBBB8CAD8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Predict churn in the ninth month using data from the previous three months.</a:t>
          </a:r>
          <a:endParaRPr lang="en-US"/>
        </a:p>
      </dgm:t>
    </dgm:pt>
    <dgm:pt modelId="{75883A25-C96C-41A4-8E8E-1F1987AC7E86}" type="parTrans" cxnId="{B53F16B3-19AB-42F6-A447-5AB75566F56D}">
      <dgm:prSet/>
      <dgm:spPr/>
      <dgm:t>
        <a:bodyPr/>
        <a:lstStyle/>
        <a:p>
          <a:endParaRPr lang="en-US"/>
        </a:p>
      </dgm:t>
    </dgm:pt>
    <dgm:pt modelId="{D87B5B85-888A-4357-9546-DF888FE4EC36}" type="sibTrans" cxnId="{B53F16B3-19AB-42F6-A447-5AB75566F56D}">
      <dgm:prSet/>
      <dgm:spPr/>
      <dgm:t>
        <a:bodyPr/>
        <a:lstStyle/>
        <a:p>
          <a:endParaRPr lang="en-US"/>
        </a:p>
      </dgm:t>
    </dgm:pt>
    <dgm:pt modelId="{B81189DF-0ADC-41F3-A9A6-90CDFE100EE2}" type="pres">
      <dgm:prSet presAssocID="{EDE19EB8-0BF7-404E-9016-42CD6D2BF621}" presName="root" presStyleCnt="0">
        <dgm:presLayoutVars>
          <dgm:dir/>
          <dgm:resizeHandles val="exact"/>
        </dgm:presLayoutVars>
      </dgm:prSet>
      <dgm:spPr/>
    </dgm:pt>
    <dgm:pt modelId="{F10B84A7-9D4C-4023-9B8F-BE6A0A433FA4}" type="pres">
      <dgm:prSet presAssocID="{BBAF427F-DBCA-4DB4-AC81-D12DDB4B2783}" presName="compNode" presStyleCnt="0"/>
      <dgm:spPr/>
    </dgm:pt>
    <dgm:pt modelId="{0B233F80-0CB9-4D90-9972-728E73CFDBDD}" type="pres">
      <dgm:prSet presAssocID="{BBAF427F-DBCA-4DB4-AC81-D12DDB4B2783}" presName="iconBgRect" presStyleLbl="bgShp" presStyleIdx="0" presStyleCnt="2"/>
      <dgm:spPr/>
    </dgm:pt>
    <dgm:pt modelId="{0494964D-3CD5-4ADF-AAAD-773156493750}" type="pres">
      <dgm:prSet presAssocID="{BBAF427F-DBCA-4DB4-AC81-D12DDB4B27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5DD9A5C8-84C0-4277-8353-F555CC053F1D}" type="pres">
      <dgm:prSet presAssocID="{BBAF427F-DBCA-4DB4-AC81-D12DDB4B2783}" presName="spaceRect" presStyleCnt="0"/>
      <dgm:spPr/>
    </dgm:pt>
    <dgm:pt modelId="{0B76BE75-7696-40A5-B822-BAD92371E7EE}" type="pres">
      <dgm:prSet presAssocID="{BBAF427F-DBCA-4DB4-AC81-D12DDB4B2783}" presName="textRect" presStyleLbl="revTx" presStyleIdx="0" presStyleCnt="2">
        <dgm:presLayoutVars>
          <dgm:chMax val="1"/>
          <dgm:chPref val="1"/>
        </dgm:presLayoutVars>
      </dgm:prSet>
      <dgm:spPr/>
    </dgm:pt>
    <dgm:pt modelId="{776C9D47-0350-43B5-9A46-F47340EA8EA1}" type="pres">
      <dgm:prSet presAssocID="{3490189C-07D9-4822-9DDB-446532F35D80}" presName="sibTrans" presStyleCnt="0"/>
      <dgm:spPr/>
    </dgm:pt>
    <dgm:pt modelId="{5BF85D5C-2D70-4261-BC3A-E9A7E9548853}" type="pres">
      <dgm:prSet presAssocID="{2F34146F-CE97-48D7-9EE6-5EBBB8CAD82D}" presName="compNode" presStyleCnt="0"/>
      <dgm:spPr/>
    </dgm:pt>
    <dgm:pt modelId="{A948F28B-7565-4751-968A-21945D2C1950}" type="pres">
      <dgm:prSet presAssocID="{2F34146F-CE97-48D7-9EE6-5EBBB8CAD82D}" presName="iconBgRect" presStyleLbl="bgShp" presStyleIdx="1" presStyleCnt="2"/>
      <dgm:spPr/>
    </dgm:pt>
    <dgm:pt modelId="{DF21AFFB-365D-49B2-9691-05C2F09D8C1F}" type="pres">
      <dgm:prSet presAssocID="{2F34146F-CE97-48D7-9EE6-5EBBB8CAD8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D92ABD2-75E6-4F68-93FF-63CF97EFB9A7}" type="pres">
      <dgm:prSet presAssocID="{2F34146F-CE97-48D7-9EE6-5EBBB8CAD82D}" presName="spaceRect" presStyleCnt="0"/>
      <dgm:spPr/>
    </dgm:pt>
    <dgm:pt modelId="{F23D3A89-BCA3-4141-A2AE-2A5C2E0B4394}" type="pres">
      <dgm:prSet presAssocID="{2F34146F-CE97-48D7-9EE6-5EBBB8CAD8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078130-A124-4DB5-B2A3-08DF61157296}" srcId="{EDE19EB8-0BF7-404E-9016-42CD6D2BF621}" destId="{BBAF427F-DBCA-4DB4-AC81-D12DDB4B2783}" srcOrd="0" destOrd="0" parTransId="{977650C7-C6E3-4732-A0BE-603B112D52FB}" sibTransId="{3490189C-07D9-4822-9DDB-446532F35D80}"/>
    <dgm:cxn modelId="{6BA19446-06E1-42AA-B338-74BAD8099F1A}" type="presOf" srcId="{BBAF427F-DBCA-4DB4-AC81-D12DDB4B2783}" destId="{0B76BE75-7696-40A5-B822-BAD92371E7EE}" srcOrd="0" destOrd="0" presId="urn:microsoft.com/office/officeart/2018/5/layout/IconCircleLabelList"/>
    <dgm:cxn modelId="{8DEEF59C-D857-40DA-A14C-F3CE1CD2BF50}" type="presOf" srcId="{EDE19EB8-0BF7-404E-9016-42CD6D2BF621}" destId="{B81189DF-0ADC-41F3-A9A6-90CDFE100EE2}" srcOrd="0" destOrd="0" presId="urn:microsoft.com/office/officeart/2018/5/layout/IconCircleLabelList"/>
    <dgm:cxn modelId="{8495ACA6-94B3-407F-B4C4-873573FC2D10}" type="presOf" srcId="{2F34146F-CE97-48D7-9EE6-5EBBB8CAD82D}" destId="{F23D3A89-BCA3-4141-A2AE-2A5C2E0B4394}" srcOrd="0" destOrd="0" presId="urn:microsoft.com/office/officeart/2018/5/layout/IconCircleLabelList"/>
    <dgm:cxn modelId="{B53F16B3-19AB-42F6-A447-5AB75566F56D}" srcId="{EDE19EB8-0BF7-404E-9016-42CD6D2BF621}" destId="{2F34146F-CE97-48D7-9EE6-5EBBB8CAD82D}" srcOrd="1" destOrd="0" parTransId="{75883A25-C96C-41A4-8E8E-1F1987AC7E86}" sibTransId="{D87B5B85-888A-4357-9546-DF888FE4EC36}"/>
    <dgm:cxn modelId="{8E773AFB-B2AF-4A3F-AFB1-379B7E1085F9}" type="presParOf" srcId="{B81189DF-0ADC-41F3-A9A6-90CDFE100EE2}" destId="{F10B84A7-9D4C-4023-9B8F-BE6A0A433FA4}" srcOrd="0" destOrd="0" presId="urn:microsoft.com/office/officeart/2018/5/layout/IconCircleLabelList"/>
    <dgm:cxn modelId="{96F3D979-C820-49C8-9E2C-162E6648655D}" type="presParOf" srcId="{F10B84A7-9D4C-4023-9B8F-BE6A0A433FA4}" destId="{0B233F80-0CB9-4D90-9972-728E73CFDBDD}" srcOrd="0" destOrd="0" presId="urn:microsoft.com/office/officeart/2018/5/layout/IconCircleLabelList"/>
    <dgm:cxn modelId="{E6891E25-A974-4334-BD27-71B7B96475AF}" type="presParOf" srcId="{F10B84A7-9D4C-4023-9B8F-BE6A0A433FA4}" destId="{0494964D-3CD5-4ADF-AAAD-773156493750}" srcOrd="1" destOrd="0" presId="urn:microsoft.com/office/officeart/2018/5/layout/IconCircleLabelList"/>
    <dgm:cxn modelId="{69920E7B-82D4-4F6D-8BC7-E126D1E63947}" type="presParOf" srcId="{F10B84A7-9D4C-4023-9B8F-BE6A0A433FA4}" destId="{5DD9A5C8-84C0-4277-8353-F555CC053F1D}" srcOrd="2" destOrd="0" presId="urn:microsoft.com/office/officeart/2018/5/layout/IconCircleLabelList"/>
    <dgm:cxn modelId="{2718DC6D-8312-4D00-8F05-C2A704EAEF67}" type="presParOf" srcId="{F10B84A7-9D4C-4023-9B8F-BE6A0A433FA4}" destId="{0B76BE75-7696-40A5-B822-BAD92371E7EE}" srcOrd="3" destOrd="0" presId="urn:microsoft.com/office/officeart/2018/5/layout/IconCircleLabelList"/>
    <dgm:cxn modelId="{332D2214-0780-4E29-AC56-3CAEED10604E}" type="presParOf" srcId="{B81189DF-0ADC-41F3-A9A6-90CDFE100EE2}" destId="{776C9D47-0350-43B5-9A46-F47340EA8EA1}" srcOrd="1" destOrd="0" presId="urn:microsoft.com/office/officeart/2018/5/layout/IconCircleLabelList"/>
    <dgm:cxn modelId="{B0D07D71-9135-4893-9407-D5D0673866F8}" type="presParOf" srcId="{B81189DF-0ADC-41F3-A9A6-90CDFE100EE2}" destId="{5BF85D5C-2D70-4261-BC3A-E9A7E9548853}" srcOrd="2" destOrd="0" presId="urn:microsoft.com/office/officeart/2018/5/layout/IconCircleLabelList"/>
    <dgm:cxn modelId="{0434935F-6088-4F5E-B7B4-0B00B654D3C8}" type="presParOf" srcId="{5BF85D5C-2D70-4261-BC3A-E9A7E9548853}" destId="{A948F28B-7565-4751-968A-21945D2C1950}" srcOrd="0" destOrd="0" presId="urn:microsoft.com/office/officeart/2018/5/layout/IconCircleLabelList"/>
    <dgm:cxn modelId="{DA5D183E-4471-43E0-B63E-F5D9EACDBC3F}" type="presParOf" srcId="{5BF85D5C-2D70-4261-BC3A-E9A7E9548853}" destId="{DF21AFFB-365D-49B2-9691-05C2F09D8C1F}" srcOrd="1" destOrd="0" presId="urn:microsoft.com/office/officeart/2018/5/layout/IconCircleLabelList"/>
    <dgm:cxn modelId="{D6D8400C-FF40-437F-8414-66B0A8FAEB74}" type="presParOf" srcId="{5BF85D5C-2D70-4261-BC3A-E9A7E9548853}" destId="{DD92ABD2-75E6-4F68-93FF-63CF97EFB9A7}" srcOrd="2" destOrd="0" presId="urn:microsoft.com/office/officeart/2018/5/layout/IconCircleLabelList"/>
    <dgm:cxn modelId="{7DCDC217-9974-4A43-AB87-9BAF61A7298C}" type="presParOf" srcId="{5BF85D5C-2D70-4261-BC3A-E9A7E9548853}" destId="{F23D3A89-BCA3-4141-A2AE-2A5C2E0B43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2C3D60-B725-400C-8E8F-4127B12FFB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F37662-CD2C-4801-9FD6-5338F7F45268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E1873C52-1655-44E1-A0C9-181FF79CD4B4}" type="parTrans" cxnId="{833B71E0-6980-42AC-9207-7930368DFDCB}">
      <dgm:prSet/>
      <dgm:spPr/>
      <dgm:t>
        <a:bodyPr/>
        <a:lstStyle/>
        <a:p>
          <a:endParaRPr lang="en-US"/>
        </a:p>
      </dgm:t>
    </dgm:pt>
    <dgm:pt modelId="{24678975-96F7-47D5-A7B4-E2F6596B3A4C}" type="sibTrans" cxnId="{833B71E0-6980-42AC-9207-7930368DFDCB}">
      <dgm:prSet/>
      <dgm:spPr/>
      <dgm:t>
        <a:bodyPr/>
        <a:lstStyle/>
        <a:p>
          <a:endParaRPr lang="en-US"/>
        </a:p>
      </dgm:t>
    </dgm:pt>
    <dgm:pt modelId="{15F28033-7987-4395-98C3-EFABE99E15E2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8E7131E6-9799-4734-8D9C-E4F756FB252E}" type="parTrans" cxnId="{8ECC322C-13D7-41AB-A407-05E23DB80ED6}">
      <dgm:prSet/>
      <dgm:spPr/>
      <dgm:t>
        <a:bodyPr/>
        <a:lstStyle/>
        <a:p>
          <a:endParaRPr lang="en-US"/>
        </a:p>
      </dgm:t>
    </dgm:pt>
    <dgm:pt modelId="{C4E05DFD-F491-43B5-922E-CF9191078217}" type="sibTrans" cxnId="{8ECC322C-13D7-41AB-A407-05E23DB80ED6}">
      <dgm:prSet/>
      <dgm:spPr/>
      <dgm:t>
        <a:bodyPr/>
        <a:lstStyle/>
        <a:p>
          <a:endParaRPr lang="en-US"/>
        </a:p>
      </dgm:t>
    </dgm:pt>
    <dgm:pt modelId="{75E889A3-6C87-4BD5-BB8A-50607B68A82A}">
      <dgm:prSet/>
      <dgm:spPr/>
      <dgm:t>
        <a:bodyPr/>
        <a:lstStyle/>
        <a:p>
          <a:r>
            <a:rPr lang="en-US"/>
            <a:t>KNN</a:t>
          </a:r>
        </a:p>
      </dgm:t>
    </dgm:pt>
    <dgm:pt modelId="{12F9E011-8889-4EBD-97CB-AB761E8D606A}" type="parTrans" cxnId="{ADC68267-56E7-43E1-B0B9-CD6BBF90A9E1}">
      <dgm:prSet/>
      <dgm:spPr/>
      <dgm:t>
        <a:bodyPr/>
        <a:lstStyle/>
        <a:p>
          <a:endParaRPr lang="en-US"/>
        </a:p>
      </dgm:t>
    </dgm:pt>
    <dgm:pt modelId="{8B1F0283-401A-49D3-9564-FD97876FF2FB}" type="sibTrans" cxnId="{ADC68267-56E7-43E1-B0B9-CD6BBF90A9E1}">
      <dgm:prSet/>
      <dgm:spPr/>
      <dgm:t>
        <a:bodyPr/>
        <a:lstStyle/>
        <a:p>
          <a:endParaRPr lang="en-US"/>
        </a:p>
      </dgm:t>
    </dgm:pt>
    <dgm:pt modelId="{19639DA0-3416-4ABC-9308-F2A3F8574016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4F209701-EA27-47F5-B154-825766A77576}" type="parTrans" cxnId="{E8135187-B4B3-46D1-92A7-179981C8071B}">
      <dgm:prSet/>
      <dgm:spPr/>
      <dgm:t>
        <a:bodyPr/>
        <a:lstStyle/>
        <a:p>
          <a:endParaRPr lang="en-US"/>
        </a:p>
      </dgm:t>
    </dgm:pt>
    <dgm:pt modelId="{BCF71653-BA3E-4AA8-A582-296B19F5A1BE}" type="sibTrans" cxnId="{E8135187-B4B3-46D1-92A7-179981C8071B}">
      <dgm:prSet/>
      <dgm:spPr/>
      <dgm:t>
        <a:bodyPr/>
        <a:lstStyle/>
        <a:p>
          <a:endParaRPr lang="en-US"/>
        </a:p>
      </dgm:t>
    </dgm:pt>
    <dgm:pt modelId="{F5967E1B-6A7F-0146-A34B-844F3EBA7932}" type="pres">
      <dgm:prSet presAssocID="{B12C3D60-B725-400C-8E8F-4127B12FFB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3E77B1-E698-F04E-B2CE-2DC63991AF60}" type="pres">
      <dgm:prSet presAssocID="{6BF37662-CD2C-4801-9FD6-5338F7F45268}" presName="hierRoot1" presStyleCnt="0"/>
      <dgm:spPr/>
    </dgm:pt>
    <dgm:pt modelId="{474B8410-FD6F-A245-B1FD-257ABA01D3BF}" type="pres">
      <dgm:prSet presAssocID="{6BF37662-CD2C-4801-9FD6-5338F7F45268}" presName="composite" presStyleCnt="0"/>
      <dgm:spPr/>
    </dgm:pt>
    <dgm:pt modelId="{3F44841F-FFD8-DB4C-BB91-914C25A2DFB4}" type="pres">
      <dgm:prSet presAssocID="{6BF37662-CD2C-4801-9FD6-5338F7F45268}" presName="background" presStyleLbl="node0" presStyleIdx="0" presStyleCnt="4"/>
      <dgm:spPr/>
    </dgm:pt>
    <dgm:pt modelId="{8B4D7ECC-139F-CC4B-A242-6E15F86ED83A}" type="pres">
      <dgm:prSet presAssocID="{6BF37662-CD2C-4801-9FD6-5338F7F45268}" presName="text" presStyleLbl="fgAcc0" presStyleIdx="0" presStyleCnt="4">
        <dgm:presLayoutVars>
          <dgm:chPref val="3"/>
        </dgm:presLayoutVars>
      </dgm:prSet>
      <dgm:spPr/>
    </dgm:pt>
    <dgm:pt modelId="{CB44DBE2-0401-9444-855B-50438ED0528E}" type="pres">
      <dgm:prSet presAssocID="{6BF37662-CD2C-4801-9FD6-5338F7F45268}" presName="hierChild2" presStyleCnt="0"/>
      <dgm:spPr/>
    </dgm:pt>
    <dgm:pt modelId="{DEF99A6D-EAE1-0E4A-8A74-FBBF256D4039}" type="pres">
      <dgm:prSet presAssocID="{15F28033-7987-4395-98C3-EFABE99E15E2}" presName="hierRoot1" presStyleCnt="0"/>
      <dgm:spPr/>
    </dgm:pt>
    <dgm:pt modelId="{E699270C-5A91-014A-BD27-6B27AB439473}" type="pres">
      <dgm:prSet presAssocID="{15F28033-7987-4395-98C3-EFABE99E15E2}" presName="composite" presStyleCnt="0"/>
      <dgm:spPr/>
    </dgm:pt>
    <dgm:pt modelId="{866B4B1F-8F3D-0449-A0CC-27936C114C3A}" type="pres">
      <dgm:prSet presAssocID="{15F28033-7987-4395-98C3-EFABE99E15E2}" presName="background" presStyleLbl="node0" presStyleIdx="1" presStyleCnt="4"/>
      <dgm:spPr/>
    </dgm:pt>
    <dgm:pt modelId="{068AC273-E706-2845-958E-1ADC5F5FE0FB}" type="pres">
      <dgm:prSet presAssocID="{15F28033-7987-4395-98C3-EFABE99E15E2}" presName="text" presStyleLbl="fgAcc0" presStyleIdx="1" presStyleCnt="4">
        <dgm:presLayoutVars>
          <dgm:chPref val="3"/>
        </dgm:presLayoutVars>
      </dgm:prSet>
      <dgm:spPr/>
    </dgm:pt>
    <dgm:pt modelId="{C0D6FAB6-862D-3A4D-BA2B-DA99E5F830C5}" type="pres">
      <dgm:prSet presAssocID="{15F28033-7987-4395-98C3-EFABE99E15E2}" presName="hierChild2" presStyleCnt="0"/>
      <dgm:spPr/>
    </dgm:pt>
    <dgm:pt modelId="{F51BB898-30C9-6F48-B13F-E9B23D17EBE3}" type="pres">
      <dgm:prSet presAssocID="{75E889A3-6C87-4BD5-BB8A-50607B68A82A}" presName="hierRoot1" presStyleCnt="0"/>
      <dgm:spPr/>
    </dgm:pt>
    <dgm:pt modelId="{F9F6A265-F0EB-164B-AFFB-95E4B6542BF6}" type="pres">
      <dgm:prSet presAssocID="{75E889A3-6C87-4BD5-BB8A-50607B68A82A}" presName="composite" presStyleCnt="0"/>
      <dgm:spPr/>
    </dgm:pt>
    <dgm:pt modelId="{EB93FC7C-BA80-9B41-952F-2BD18A15F037}" type="pres">
      <dgm:prSet presAssocID="{75E889A3-6C87-4BD5-BB8A-50607B68A82A}" presName="background" presStyleLbl="node0" presStyleIdx="2" presStyleCnt="4"/>
      <dgm:spPr/>
    </dgm:pt>
    <dgm:pt modelId="{BEF77951-BC9D-EC47-A6F9-5284F1C92625}" type="pres">
      <dgm:prSet presAssocID="{75E889A3-6C87-4BD5-BB8A-50607B68A82A}" presName="text" presStyleLbl="fgAcc0" presStyleIdx="2" presStyleCnt="4">
        <dgm:presLayoutVars>
          <dgm:chPref val="3"/>
        </dgm:presLayoutVars>
      </dgm:prSet>
      <dgm:spPr/>
    </dgm:pt>
    <dgm:pt modelId="{09C2E4E6-77A2-3C4D-9602-D76E4E8EF284}" type="pres">
      <dgm:prSet presAssocID="{75E889A3-6C87-4BD5-BB8A-50607B68A82A}" presName="hierChild2" presStyleCnt="0"/>
      <dgm:spPr/>
    </dgm:pt>
    <dgm:pt modelId="{2C16601E-73E2-0E49-A208-36A171ABFB80}" type="pres">
      <dgm:prSet presAssocID="{19639DA0-3416-4ABC-9308-F2A3F8574016}" presName="hierRoot1" presStyleCnt="0"/>
      <dgm:spPr/>
    </dgm:pt>
    <dgm:pt modelId="{7772F18A-C911-D748-813E-D6E1875B0B32}" type="pres">
      <dgm:prSet presAssocID="{19639DA0-3416-4ABC-9308-F2A3F8574016}" presName="composite" presStyleCnt="0"/>
      <dgm:spPr/>
    </dgm:pt>
    <dgm:pt modelId="{D19A4047-F9A6-3B45-8ECB-8819E997F94C}" type="pres">
      <dgm:prSet presAssocID="{19639DA0-3416-4ABC-9308-F2A3F8574016}" presName="background" presStyleLbl="node0" presStyleIdx="3" presStyleCnt="4"/>
      <dgm:spPr/>
    </dgm:pt>
    <dgm:pt modelId="{A7A38D29-0318-FB47-969D-59A0779E3A83}" type="pres">
      <dgm:prSet presAssocID="{19639DA0-3416-4ABC-9308-F2A3F8574016}" presName="text" presStyleLbl="fgAcc0" presStyleIdx="3" presStyleCnt="4">
        <dgm:presLayoutVars>
          <dgm:chPref val="3"/>
        </dgm:presLayoutVars>
      </dgm:prSet>
      <dgm:spPr/>
    </dgm:pt>
    <dgm:pt modelId="{C6E55ADF-9B6A-6146-9400-6D7866C7327F}" type="pres">
      <dgm:prSet presAssocID="{19639DA0-3416-4ABC-9308-F2A3F8574016}" presName="hierChild2" presStyleCnt="0"/>
      <dgm:spPr/>
    </dgm:pt>
  </dgm:ptLst>
  <dgm:cxnLst>
    <dgm:cxn modelId="{8ECC322C-13D7-41AB-A407-05E23DB80ED6}" srcId="{B12C3D60-B725-400C-8E8F-4127B12FFBCC}" destId="{15F28033-7987-4395-98C3-EFABE99E15E2}" srcOrd="1" destOrd="0" parTransId="{8E7131E6-9799-4734-8D9C-E4F756FB252E}" sibTransId="{C4E05DFD-F491-43B5-922E-CF9191078217}"/>
    <dgm:cxn modelId="{F049CC2F-182D-0B41-9DDB-A6A12C367998}" type="presOf" srcId="{75E889A3-6C87-4BD5-BB8A-50607B68A82A}" destId="{BEF77951-BC9D-EC47-A6F9-5284F1C92625}" srcOrd="0" destOrd="0" presId="urn:microsoft.com/office/officeart/2005/8/layout/hierarchy1"/>
    <dgm:cxn modelId="{ADC68267-56E7-43E1-B0B9-CD6BBF90A9E1}" srcId="{B12C3D60-B725-400C-8E8F-4127B12FFBCC}" destId="{75E889A3-6C87-4BD5-BB8A-50607B68A82A}" srcOrd="2" destOrd="0" parTransId="{12F9E011-8889-4EBD-97CB-AB761E8D606A}" sibTransId="{8B1F0283-401A-49D3-9564-FD97876FF2FB}"/>
    <dgm:cxn modelId="{E8135187-B4B3-46D1-92A7-179981C8071B}" srcId="{B12C3D60-B725-400C-8E8F-4127B12FFBCC}" destId="{19639DA0-3416-4ABC-9308-F2A3F8574016}" srcOrd="3" destOrd="0" parTransId="{4F209701-EA27-47F5-B154-825766A77576}" sibTransId="{BCF71653-BA3E-4AA8-A582-296B19F5A1BE}"/>
    <dgm:cxn modelId="{8286D3AA-3FCA-B248-99A3-65D352293472}" type="presOf" srcId="{B12C3D60-B725-400C-8E8F-4127B12FFBCC}" destId="{F5967E1B-6A7F-0146-A34B-844F3EBA7932}" srcOrd="0" destOrd="0" presId="urn:microsoft.com/office/officeart/2005/8/layout/hierarchy1"/>
    <dgm:cxn modelId="{0F9CE8D1-71E6-1142-AE89-A88CB43B129C}" type="presOf" srcId="{6BF37662-CD2C-4801-9FD6-5338F7F45268}" destId="{8B4D7ECC-139F-CC4B-A242-6E15F86ED83A}" srcOrd="0" destOrd="0" presId="urn:microsoft.com/office/officeart/2005/8/layout/hierarchy1"/>
    <dgm:cxn modelId="{833B71E0-6980-42AC-9207-7930368DFDCB}" srcId="{B12C3D60-B725-400C-8E8F-4127B12FFBCC}" destId="{6BF37662-CD2C-4801-9FD6-5338F7F45268}" srcOrd="0" destOrd="0" parTransId="{E1873C52-1655-44E1-A0C9-181FF79CD4B4}" sibTransId="{24678975-96F7-47D5-A7B4-E2F6596B3A4C}"/>
    <dgm:cxn modelId="{EB3634EB-2639-D446-A447-0BCAA729207A}" type="presOf" srcId="{15F28033-7987-4395-98C3-EFABE99E15E2}" destId="{068AC273-E706-2845-958E-1ADC5F5FE0FB}" srcOrd="0" destOrd="0" presId="urn:microsoft.com/office/officeart/2005/8/layout/hierarchy1"/>
    <dgm:cxn modelId="{B27B2CEF-B2C6-0141-84D9-D6600E21CD24}" type="presOf" srcId="{19639DA0-3416-4ABC-9308-F2A3F8574016}" destId="{A7A38D29-0318-FB47-969D-59A0779E3A83}" srcOrd="0" destOrd="0" presId="urn:microsoft.com/office/officeart/2005/8/layout/hierarchy1"/>
    <dgm:cxn modelId="{75D620B6-DCD0-804C-BD5A-2F033B525FA3}" type="presParOf" srcId="{F5967E1B-6A7F-0146-A34B-844F3EBA7932}" destId="{433E77B1-E698-F04E-B2CE-2DC63991AF60}" srcOrd="0" destOrd="0" presId="urn:microsoft.com/office/officeart/2005/8/layout/hierarchy1"/>
    <dgm:cxn modelId="{F05153AB-07D0-904D-AD01-1BC8AC0CEB47}" type="presParOf" srcId="{433E77B1-E698-F04E-B2CE-2DC63991AF60}" destId="{474B8410-FD6F-A245-B1FD-257ABA01D3BF}" srcOrd="0" destOrd="0" presId="urn:microsoft.com/office/officeart/2005/8/layout/hierarchy1"/>
    <dgm:cxn modelId="{EA4F6E67-3E9F-594D-860D-2E03EACEF556}" type="presParOf" srcId="{474B8410-FD6F-A245-B1FD-257ABA01D3BF}" destId="{3F44841F-FFD8-DB4C-BB91-914C25A2DFB4}" srcOrd="0" destOrd="0" presId="urn:microsoft.com/office/officeart/2005/8/layout/hierarchy1"/>
    <dgm:cxn modelId="{1A51A391-3999-1B4E-A0E8-AC385A006E5F}" type="presParOf" srcId="{474B8410-FD6F-A245-B1FD-257ABA01D3BF}" destId="{8B4D7ECC-139F-CC4B-A242-6E15F86ED83A}" srcOrd="1" destOrd="0" presId="urn:microsoft.com/office/officeart/2005/8/layout/hierarchy1"/>
    <dgm:cxn modelId="{F4326616-6ABF-BD46-920D-9864B99B0B7A}" type="presParOf" srcId="{433E77B1-E698-F04E-B2CE-2DC63991AF60}" destId="{CB44DBE2-0401-9444-855B-50438ED0528E}" srcOrd="1" destOrd="0" presId="urn:microsoft.com/office/officeart/2005/8/layout/hierarchy1"/>
    <dgm:cxn modelId="{322337C4-EF01-CB43-9FB6-3C4BA039124B}" type="presParOf" srcId="{F5967E1B-6A7F-0146-A34B-844F3EBA7932}" destId="{DEF99A6D-EAE1-0E4A-8A74-FBBF256D4039}" srcOrd="1" destOrd="0" presId="urn:microsoft.com/office/officeart/2005/8/layout/hierarchy1"/>
    <dgm:cxn modelId="{863E1741-DF9E-2F44-9A59-0C2ED8A20F85}" type="presParOf" srcId="{DEF99A6D-EAE1-0E4A-8A74-FBBF256D4039}" destId="{E699270C-5A91-014A-BD27-6B27AB439473}" srcOrd="0" destOrd="0" presId="urn:microsoft.com/office/officeart/2005/8/layout/hierarchy1"/>
    <dgm:cxn modelId="{0894391E-B340-3C4F-892D-BEE94BFE6F69}" type="presParOf" srcId="{E699270C-5A91-014A-BD27-6B27AB439473}" destId="{866B4B1F-8F3D-0449-A0CC-27936C114C3A}" srcOrd="0" destOrd="0" presId="urn:microsoft.com/office/officeart/2005/8/layout/hierarchy1"/>
    <dgm:cxn modelId="{D8AC16B6-F90A-704C-8041-73F8CEB8E293}" type="presParOf" srcId="{E699270C-5A91-014A-BD27-6B27AB439473}" destId="{068AC273-E706-2845-958E-1ADC5F5FE0FB}" srcOrd="1" destOrd="0" presId="urn:microsoft.com/office/officeart/2005/8/layout/hierarchy1"/>
    <dgm:cxn modelId="{5B41D7E8-BFE9-5A4B-A0AB-B572B1BCB378}" type="presParOf" srcId="{DEF99A6D-EAE1-0E4A-8A74-FBBF256D4039}" destId="{C0D6FAB6-862D-3A4D-BA2B-DA99E5F830C5}" srcOrd="1" destOrd="0" presId="urn:microsoft.com/office/officeart/2005/8/layout/hierarchy1"/>
    <dgm:cxn modelId="{A1E9D6BE-D493-1947-9725-67E4DD16B97E}" type="presParOf" srcId="{F5967E1B-6A7F-0146-A34B-844F3EBA7932}" destId="{F51BB898-30C9-6F48-B13F-E9B23D17EBE3}" srcOrd="2" destOrd="0" presId="urn:microsoft.com/office/officeart/2005/8/layout/hierarchy1"/>
    <dgm:cxn modelId="{5D725BE5-7548-794A-AE3C-2895C323CF42}" type="presParOf" srcId="{F51BB898-30C9-6F48-B13F-E9B23D17EBE3}" destId="{F9F6A265-F0EB-164B-AFFB-95E4B6542BF6}" srcOrd="0" destOrd="0" presId="urn:microsoft.com/office/officeart/2005/8/layout/hierarchy1"/>
    <dgm:cxn modelId="{C908BA96-B53A-EC4A-860C-AE8152BE69C9}" type="presParOf" srcId="{F9F6A265-F0EB-164B-AFFB-95E4B6542BF6}" destId="{EB93FC7C-BA80-9B41-952F-2BD18A15F037}" srcOrd="0" destOrd="0" presId="urn:microsoft.com/office/officeart/2005/8/layout/hierarchy1"/>
    <dgm:cxn modelId="{D235EF48-6547-0E4E-BBB3-53331ABBD959}" type="presParOf" srcId="{F9F6A265-F0EB-164B-AFFB-95E4B6542BF6}" destId="{BEF77951-BC9D-EC47-A6F9-5284F1C92625}" srcOrd="1" destOrd="0" presId="urn:microsoft.com/office/officeart/2005/8/layout/hierarchy1"/>
    <dgm:cxn modelId="{57FC4ECB-6EB7-DF4A-9E8E-6835A57F2B42}" type="presParOf" srcId="{F51BB898-30C9-6F48-B13F-E9B23D17EBE3}" destId="{09C2E4E6-77A2-3C4D-9602-D76E4E8EF284}" srcOrd="1" destOrd="0" presId="urn:microsoft.com/office/officeart/2005/8/layout/hierarchy1"/>
    <dgm:cxn modelId="{11AC59B0-AFD6-B044-BF7C-70D8C52E7481}" type="presParOf" srcId="{F5967E1B-6A7F-0146-A34B-844F3EBA7932}" destId="{2C16601E-73E2-0E49-A208-36A171ABFB80}" srcOrd="3" destOrd="0" presId="urn:microsoft.com/office/officeart/2005/8/layout/hierarchy1"/>
    <dgm:cxn modelId="{B406DECA-4AD1-0148-8410-7F792F13A381}" type="presParOf" srcId="{2C16601E-73E2-0E49-A208-36A171ABFB80}" destId="{7772F18A-C911-D748-813E-D6E1875B0B32}" srcOrd="0" destOrd="0" presId="urn:microsoft.com/office/officeart/2005/8/layout/hierarchy1"/>
    <dgm:cxn modelId="{0EE575B5-6C84-C24B-B653-061549042219}" type="presParOf" srcId="{7772F18A-C911-D748-813E-D6E1875B0B32}" destId="{D19A4047-F9A6-3B45-8ECB-8819E997F94C}" srcOrd="0" destOrd="0" presId="urn:microsoft.com/office/officeart/2005/8/layout/hierarchy1"/>
    <dgm:cxn modelId="{E4C64888-D38F-E749-B51F-F4D91002AF85}" type="presParOf" srcId="{7772F18A-C911-D748-813E-D6E1875B0B32}" destId="{A7A38D29-0318-FB47-969D-59A0779E3A83}" srcOrd="1" destOrd="0" presId="urn:microsoft.com/office/officeart/2005/8/layout/hierarchy1"/>
    <dgm:cxn modelId="{FF3A4C5C-9FE2-2749-A336-2E3B7BF6AEA0}" type="presParOf" srcId="{2C16601E-73E2-0E49-A208-36A171ABFB80}" destId="{C6E55ADF-9B6A-6146-9400-6D7866C732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2F86B-3127-4036-BAB1-E05A9E18CB1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810C4-F1E3-426A-8423-9329223680F5}">
      <dgm:prSet/>
      <dgm:spPr/>
      <dgm:t>
        <a:bodyPr/>
        <a:lstStyle/>
        <a:p>
          <a:r>
            <a:rPr lang="en-CA" b="0" i="0" dirty="0"/>
            <a:t>Gather data on various factors including demographics, usage patterns, service quality, and complaints.</a:t>
          </a:r>
          <a:endParaRPr lang="en-US" dirty="0"/>
        </a:p>
      </dgm:t>
    </dgm:pt>
    <dgm:pt modelId="{7BAE9BB7-FA42-45A6-8077-DD71E266F02A}" type="parTrans" cxnId="{27FD2E03-8318-4BF3-B351-1D68369594E0}">
      <dgm:prSet/>
      <dgm:spPr/>
      <dgm:t>
        <a:bodyPr/>
        <a:lstStyle/>
        <a:p>
          <a:endParaRPr lang="en-US"/>
        </a:p>
      </dgm:t>
    </dgm:pt>
    <dgm:pt modelId="{65F5B087-37EE-48A9-A083-CF5162A4A04D}" type="sibTrans" cxnId="{27FD2E03-8318-4BF3-B351-1D68369594E0}">
      <dgm:prSet/>
      <dgm:spPr/>
      <dgm:t>
        <a:bodyPr/>
        <a:lstStyle/>
        <a:p>
          <a:endParaRPr lang="en-US"/>
        </a:p>
      </dgm:t>
    </dgm:pt>
    <dgm:pt modelId="{9148BDF5-8F1E-4949-9C07-CB6E887FEFD1}">
      <dgm:prSet/>
      <dgm:spPr/>
      <dgm:t>
        <a:bodyPr/>
        <a:lstStyle/>
        <a:p>
          <a:r>
            <a:rPr lang="en-CA" b="0" i="0" dirty="0"/>
            <a:t>Focus on high-value customers for analysis.</a:t>
          </a:r>
          <a:endParaRPr lang="en-US" dirty="0"/>
        </a:p>
      </dgm:t>
    </dgm:pt>
    <dgm:pt modelId="{CB7AF063-C071-4361-B2EF-D41516E070BE}" type="parTrans" cxnId="{65FF5813-7EC2-4E2A-A402-D7F1B1F1A53C}">
      <dgm:prSet/>
      <dgm:spPr/>
      <dgm:t>
        <a:bodyPr/>
        <a:lstStyle/>
        <a:p>
          <a:endParaRPr lang="en-US"/>
        </a:p>
      </dgm:t>
    </dgm:pt>
    <dgm:pt modelId="{C7A9A145-2FD3-4A2D-8F2A-B1F1DDC2C474}" type="sibTrans" cxnId="{65FF5813-7EC2-4E2A-A402-D7F1B1F1A53C}">
      <dgm:prSet/>
      <dgm:spPr/>
      <dgm:t>
        <a:bodyPr/>
        <a:lstStyle/>
        <a:p>
          <a:endParaRPr lang="en-US"/>
        </a:p>
      </dgm:t>
    </dgm:pt>
    <dgm:pt modelId="{8AA85025-AF03-CE49-A84B-EFFEF33586CA}" type="pres">
      <dgm:prSet presAssocID="{0BB2F86B-3127-4036-BAB1-E05A9E18CB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51D217-3A83-FC46-834A-D731A46DDAAF}" type="pres">
      <dgm:prSet presAssocID="{D05810C4-F1E3-426A-8423-9329223680F5}" presName="hierRoot1" presStyleCnt="0"/>
      <dgm:spPr/>
    </dgm:pt>
    <dgm:pt modelId="{E33EAB75-12CF-3C48-B334-06235AFFE3E3}" type="pres">
      <dgm:prSet presAssocID="{D05810C4-F1E3-426A-8423-9329223680F5}" presName="composite" presStyleCnt="0"/>
      <dgm:spPr/>
    </dgm:pt>
    <dgm:pt modelId="{599E92E0-707D-9049-8250-C7466B50FFA4}" type="pres">
      <dgm:prSet presAssocID="{D05810C4-F1E3-426A-8423-9329223680F5}" presName="background" presStyleLbl="node0" presStyleIdx="0" presStyleCnt="2"/>
      <dgm:spPr/>
    </dgm:pt>
    <dgm:pt modelId="{010CBFE8-D077-D447-9640-856BCA0E2265}" type="pres">
      <dgm:prSet presAssocID="{D05810C4-F1E3-426A-8423-9329223680F5}" presName="text" presStyleLbl="fgAcc0" presStyleIdx="0" presStyleCnt="2">
        <dgm:presLayoutVars>
          <dgm:chPref val="3"/>
        </dgm:presLayoutVars>
      </dgm:prSet>
      <dgm:spPr/>
    </dgm:pt>
    <dgm:pt modelId="{1C52A6AA-A06E-7942-9F9B-9B9C3AF7DA1F}" type="pres">
      <dgm:prSet presAssocID="{D05810C4-F1E3-426A-8423-9329223680F5}" presName="hierChild2" presStyleCnt="0"/>
      <dgm:spPr/>
    </dgm:pt>
    <dgm:pt modelId="{499411B0-0355-2943-A5C1-258889477660}" type="pres">
      <dgm:prSet presAssocID="{9148BDF5-8F1E-4949-9C07-CB6E887FEFD1}" presName="hierRoot1" presStyleCnt="0"/>
      <dgm:spPr/>
    </dgm:pt>
    <dgm:pt modelId="{053EFF77-A484-E946-9928-6E4A4C124333}" type="pres">
      <dgm:prSet presAssocID="{9148BDF5-8F1E-4949-9C07-CB6E887FEFD1}" presName="composite" presStyleCnt="0"/>
      <dgm:spPr/>
    </dgm:pt>
    <dgm:pt modelId="{68D0C8F6-E5D7-C04A-807F-446CDB95029E}" type="pres">
      <dgm:prSet presAssocID="{9148BDF5-8F1E-4949-9C07-CB6E887FEFD1}" presName="background" presStyleLbl="node0" presStyleIdx="1" presStyleCnt="2"/>
      <dgm:spPr/>
    </dgm:pt>
    <dgm:pt modelId="{72B935C5-5BB7-6847-88F2-B9F90E54CAF6}" type="pres">
      <dgm:prSet presAssocID="{9148BDF5-8F1E-4949-9C07-CB6E887FEFD1}" presName="text" presStyleLbl="fgAcc0" presStyleIdx="1" presStyleCnt="2">
        <dgm:presLayoutVars>
          <dgm:chPref val="3"/>
        </dgm:presLayoutVars>
      </dgm:prSet>
      <dgm:spPr/>
    </dgm:pt>
    <dgm:pt modelId="{5E381BCD-2C75-2C4C-A0F5-E39164137CBE}" type="pres">
      <dgm:prSet presAssocID="{9148BDF5-8F1E-4949-9C07-CB6E887FEFD1}" presName="hierChild2" presStyleCnt="0"/>
      <dgm:spPr/>
    </dgm:pt>
  </dgm:ptLst>
  <dgm:cxnLst>
    <dgm:cxn modelId="{27FD2E03-8318-4BF3-B351-1D68369594E0}" srcId="{0BB2F86B-3127-4036-BAB1-E05A9E18CB10}" destId="{D05810C4-F1E3-426A-8423-9329223680F5}" srcOrd="0" destOrd="0" parTransId="{7BAE9BB7-FA42-45A6-8077-DD71E266F02A}" sibTransId="{65F5B087-37EE-48A9-A083-CF5162A4A04D}"/>
    <dgm:cxn modelId="{65FF5813-7EC2-4E2A-A402-D7F1B1F1A53C}" srcId="{0BB2F86B-3127-4036-BAB1-E05A9E18CB10}" destId="{9148BDF5-8F1E-4949-9C07-CB6E887FEFD1}" srcOrd="1" destOrd="0" parTransId="{CB7AF063-C071-4361-B2EF-D41516E070BE}" sibTransId="{C7A9A145-2FD3-4A2D-8F2A-B1F1DDC2C474}"/>
    <dgm:cxn modelId="{7E74AD65-EB6E-C844-8F08-8E97EA7B8582}" type="presOf" srcId="{9148BDF5-8F1E-4949-9C07-CB6E887FEFD1}" destId="{72B935C5-5BB7-6847-88F2-B9F90E54CAF6}" srcOrd="0" destOrd="0" presId="urn:microsoft.com/office/officeart/2005/8/layout/hierarchy1"/>
    <dgm:cxn modelId="{ED80CAB0-C08D-E84B-8253-8E8A3C5D6BD7}" type="presOf" srcId="{D05810C4-F1E3-426A-8423-9329223680F5}" destId="{010CBFE8-D077-D447-9640-856BCA0E2265}" srcOrd="0" destOrd="0" presId="urn:microsoft.com/office/officeart/2005/8/layout/hierarchy1"/>
    <dgm:cxn modelId="{D058E5C1-3E8D-F04B-A153-31FB9517C4C5}" type="presOf" srcId="{0BB2F86B-3127-4036-BAB1-E05A9E18CB10}" destId="{8AA85025-AF03-CE49-A84B-EFFEF33586CA}" srcOrd="0" destOrd="0" presId="urn:microsoft.com/office/officeart/2005/8/layout/hierarchy1"/>
    <dgm:cxn modelId="{FF351BCE-FBAE-4143-9DD9-D81F23A06929}" type="presParOf" srcId="{8AA85025-AF03-CE49-A84B-EFFEF33586CA}" destId="{B251D217-3A83-FC46-834A-D731A46DDAAF}" srcOrd="0" destOrd="0" presId="urn:microsoft.com/office/officeart/2005/8/layout/hierarchy1"/>
    <dgm:cxn modelId="{4BDB2287-58CB-404F-AE5F-62BD7DDE0CE1}" type="presParOf" srcId="{B251D217-3A83-FC46-834A-D731A46DDAAF}" destId="{E33EAB75-12CF-3C48-B334-06235AFFE3E3}" srcOrd="0" destOrd="0" presId="urn:microsoft.com/office/officeart/2005/8/layout/hierarchy1"/>
    <dgm:cxn modelId="{9EEE60B9-5939-9A43-869C-764A36D2AD1E}" type="presParOf" srcId="{E33EAB75-12CF-3C48-B334-06235AFFE3E3}" destId="{599E92E0-707D-9049-8250-C7466B50FFA4}" srcOrd="0" destOrd="0" presId="urn:microsoft.com/office/officeart/2005/8/layout/hierarchy1"/>
    <dgm:cxn modelId="{58093977-EE41-AA4E-BE24-2F0DF8D1CC6E}" type="presParOf" srcId="{E33EAB75-12CF-3C48-B334-06235AFFE3E3}" destId="{010CBFE8-D077-D447-9640-856BCA0E2265}" srcOrd="1" destOrd="0" presId="urn:microsoft.com/office/officeart/2005/8/layout/hierarchy1"/>
    <dgm:cxn modelId="{D3F04AC0-4ADD-E345-8B7B-6738819BD366}" type="presParOf" srcId="{B251D217-3A83-FC46-834A-D731A46DDAAF}" destId="{1C52A6AA-A06E-7942-9F9B-9B9C3AF7DA1F}" srcOrd="1" destOrd="0" presId="urn:microsoft.com/office/officeart/2005/8/layout/hierarchy1"/>
    <dgm:cxn modelId="{6FB21B31-8AA0-4B44-B880-5FDBFEAE806D}" type="presParOf" srcId="{8AA85025-AF03-CE49-A84B-EFFEF33586CA}" destId="{499411B0-0355-2943-A5C1-258889477660}" srcOrd="1" destOrd="0" presId="urn:microsoft.com/office/officeart/2005/8/layout/hierarchy1"/>
    <dgm:cxn modelId="{0220E97B-AE66-A74D-A58F-9D7550EF50EC}" type="presParOf" srcId="{499411B0-0355-2943-A5C1-258889477660}" destId="{053EFF77-A484-E946-9928-6E4A4C124333}" srcOrd="0" destOrd="0" presId="urn:microsoft.com/office/officeart/2005/8/layout/hierarchy1"/>
    <dgm:cxn modelId="{1A07C5AD-7C66-564C-834D-C3B64F20AA9D}" type="presParOf" srcId="{053EFF77-A484-E946-9928-6E4A4C124333}" destId="{68D0C8F6-E5D7-C04A-807F-446CDB95029E}" srcOrd="0" destOrd="0" presId="urn:microsoft.com/office/officeart/2005/8/layout/hierarchy1"/>
    <dgm:cxn modelId="{A6CF90B0-6364-634A-A096-CC655370335D}" type="presParOf" srcId="{053EFF77-A484-E946-9928-6E4A4C124333}" destId="{72B935C5-5BB7-6847-88F2-B9F90E54CAF6}" srcOrd="1" destOrd="0" presId="urn:microsoft.com/office/officeart/2005/8/layout/hierarchy1"/>
    <dgm:cxn modelId="{CC0E81AD-13DE-F546-898B-671B08C91C11}" type="presParOf" srcId="{499411B0-0355-2943-A5C1-258889477660}" destId="{5E381BCD-2C75-2C4C-A0F5-E39164137C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2ADF92-16BD-404E-ADC7-D9DF51E46FC4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AAD122C4-3AFE-4982-BFA0-6C51FFF8A500}">
      <dgm:prSet/>
      <dgm:spPr/>
      <dgm:t>
        <a:bodyPr/>
        <a:lstStyle/>
        <a:p>
          <a:r>
            <a:rPr lang="en-CA" b="0" i="0" dirty="0"/>
            <a:t>Identifying and dealing with missing data points. </a:t>
          </a:r>
          <a:endParaRPr lang="en-US" dirty="0"/>
        </a:p>
      </dgm:t>
    </dgm:pt>
    <dgm:pt modelId="{CE3B19EC-9CCB-4793-8A4E-5D36DB6A4A28}" type="parTrans" cxnId="{C6D65330-3EBA-4C90-A70D-229AE2376ADF}">
      <dgm:prSet/>
      <dgm:spPr/>
      <dgm:t>
        <a:bodyPr/>
        <a:lstStyle/>
        <a:p>
          <a:endParaRPr lang="en-US"/>
        </a:p>
      </dgm:t>
    </dgm:pt>
    <dgm:pt modelId="{301664B5-FEE5-497C-9DF7-EA54CF220C85}" type="sibTrans" cxnId="{C6D65330-3EBA-4C90-A70D-229AE2376ADF}">
      <dgm:prSet/>
      <dgm:spPr/>
      <dgm:t>
        <a:bodyPr/>
        <a:lstStyle/>
        <a:p>
          <a:endParaRPr lang="en-US"/>
        </a:p>
      </dgm:t>
    </dgm:pt>
    <dgm:pt modelId="{82312C21-3988-4251-9E51-F3138CB9C6D2}">
      <dgm:prSet/>
      <dgm:spPr/>
      <dgm:t>
        <a:bodyPr/>
        <a:lstStyle/>
        <a:p>
          <a:r>
            <a:rPr lang="en-US" dirty="0"/>
            <a:t>Outlier Detection and Treatment</a:t>
          </a:r>
        </a:p>
      </dgm:t>
    </dgm:pt>
    <dgm:pt modelId="{47C02E06-2BD5-4294-9F0C-3F3C9EEB4027}" type="parTrans" cxnId="{80C11F5E-1CEA-48A3-B805-97C62DF885D4}">
      <dgm:prSet/>
      <dgm:spPr/>
      <dgm:t>
        <a:bodyPr/>
        <a:lstStyle/>
        <a:p>
          <a:endParaRPr lang="en-US"/>
        </a:p>
      </dgm:t>
    </dgm:pt>
    <dgm:pt modelId="{7B5B5744-E6C6-4A4A-B458-5F725B4E97FE}" type="sibTrans" cxnId="{80C11F5E-1CEA-48A3-B805-97C62DF885D4}">
      <dgm:prSet/>
      <dgm:spPr/>
      <dgm:t>
        <a:bodyPr/>
        <a:lstStyle/>
        <a:p>
          <a:endParaRPr lang="en-US"/>
        </a:p>
      </dgm:t>
    </dgm:pt>
    <dgm:pt modelId="{17248840-B9A6-4409-98D1-A465CD48361E}">
      <dgm:prSet/>
      <dgm:spPr/>
      <dgm:t>
        <a:bodyPr/>
        <a:lstStyle/>
        <a:p>
          <a:r>
            <a:rPr lang="en-US"/>
            <a:t>Data Transformation</a:t>
          </a:r>
        </a:p>
      </dgm:t>
    </dgm:pt>
    <dgm:pt modelId="{D0AFB871-3C9C-46EB-BD05-2A6BDEBFD2D7}" type="parTrans" cxnId="{39E109AD-0766-4B52-8197-849B02C7D783}">
      <dgm:prSet/>
      <dgm:spPr/>
      <dgm:t>
        <a:bodyPr/>
        <a:lstStyle/>
        <a:p>
          <a:endParaRPr lang="en-US"/>
        </a:p>
      </dgm:t>
    </dgm:pt>
    <dgm:pt modelId="{3D368BB5-BB10-4B37-8654-6B9EF9E365A4}" type="sibTrans" cxnId="{39E109AD-0766-4B52-8197-849B02C7D783}">
      <dgm:prSet/>
      <dgm:spPr/>
      <dgm:t>
        <a:bodyPr/>
        <a:lstStyle/>
        <a:p>
          <a:endParaRPr lang="en-US"/>
        </a:p>
      </dgm:t>
    </dgm:pt>
    <dgm:pt modelId="{B7B3B132-C057-401A-B869-CBC16FBCAF27}">
      <dgm:prSet/>
      <dgm:spPr/>
      <dgm:t>
        <a:bodyPr/>
        <a:lstStyle/>
        <a:p>
          <a:r>
            <a:rPr lang="en-US"/>
            <a:t>Normalization and Scaling</a:t>
          </a:r>
        </a:p>
      </dgm:t>
    </dgm:pt>
    <dgm:pt modelId="{11EE8AFD-4D89-434E-8F48-DAE48DEB9D1F}" type="parTrans" cxnId="{1805DEE8-17A0-4D44-88DB-CF03151CBF7D}">
      <dgm:prSet/>
      <dgm:spPr/>
      <dgm:t>
        <a:bodyPr/>
        <a:lstStyle/>
        <a:p>
          <a:endParaRPr lang="en-US"/>
        </a:p>
      </dgm:t>
    </dgm:pt>
    <dgm:pt modelId="{EA42A435-3075-4D5C-BC3C-46701350705C}" type="sibTrans" cxnId="{1805DEE8-17A0-4D44-88DB-CF03151CBF7D}">
      <dgm:prSet/>
      <dgm:spPr/>
      <dgm:t>
        <a:bodyPr/>
        <a:lstStyle/>
        <a:p>
          <a:endParaRPr lang="en-US"/>
        </a:p>
      </dgm:t>
    </dgm:pt>
    <dgm:pt modelId="{A439459B-1B1A-4735-A3B7-2D1CD8645AB6}">
      <dgm:prSet/>
      <dgm:spPr/>
      <dgm:t>
        <a:bodyPr/>
        <a:lstStyle/>
        <a:p>
          <a:r>
            <a:rPr lang="en-US"/>
            <a:t>Label Encoding</a:t>
          </a:r>
        </a:p>
      </dgm:t>
    </dgm:pt>
    <dgm:pt modelId="{2F25F96C-2AA1-44C3-8211-44FB6DE9FE85}" type="parTrans" cxnId="{83A61D9F-0BBB-4DB6-84F5-5356BFC7EEF5}">
      <dgm:prSet/>
      <dgm:spPr/>
      <dgm:t>
        <a:bodyPr/>
        <a:lstStyle/>
        <a:p>
          <a:endParaRPr lang="en-US"/>
        </a:p>
      </dgm:t>
    </dgm:pt>
    <dgm:pt modelId="{72534B53-9F4F-49C4-85FB-ADBAF33C3E39}" type="sibTrans" cxnId="{83A61D9F-0BBB-4DB6-84F5-5356BFC7EEF5}">
      <dgm:prSet/>
      <dgm:spPr/>
      <dgm:t>
        <a:bodyPr/>
        <a:lstStyle/>
        <a:p>
          <a:endParaRPr lang="en-US"/>
        </a:p>
      </dgm:t>
    </dgm:pt>
    <dgm:pt modelId="{C9DD7781-3D23-47C4-B936-A2AA74A5CC1E}">
      <dgm:prSet/>
      <dgm:spPr/>
      <dgm:t>
        <a:bodyPr/>
        <a:lstStyle/>
        <a:p>
          <a:r>
            <a:rPr lang="en-US"/>
            <a:t>Splitting Data</a:t>
          </a:r>
        </a:p>
      </dgm:t>
    </dgm:pt>
    <dgm:pt modelId="{F8717B8D-66FD-4A8F-AD95-2739EB8BB12C}" type="parTrans" cxnId="{2EC10AEA-0D7A-4FA2-89CA-97BD5E44E285}">
      <dgm:prSet/>
      <dgm:spPr/>
      <dgm:t>
        <a:bodyPr/>
        <a:lstStyle/>
        <a:p>
          <a:endParaRPr lang="en-US"/>
        </a:p>
      </dgm:t>
    </dgm:pt>
    <dgm:pt modelId="{F10CCB2B-634F-4331-B273-D313ED65AB9A}" type="sibTrans" cxnId="{2EC10AEA-0D7A-4FA2-89CA-97BD5E44E285}">
      <dgm:prSet/>
      <dgm:spPr/>
      <dgm:t>
        <a:bodyPr/>
        <a:lstStyle/>
        <a:p>
          <a:endParaRPr lang="en-US"/>
        </a:p>
      </dgm:t>
    </dgm:pt>
    <dgm:pt modelId="{44116639-4870-4173-9BAA-701B3E32B60D}">
      <dgm:prSet/>
      <dgm:spPr/>
      <dgm:t>
        <a:bodyPr/>
        <a:lstStyle/>
        <a:p>
          <a:r>
            <a:rPr lang="en-US"/>
            <a:t>Balancing Data</a:t>
          </a:r>
        </a:p>
      </dgm:t>
    </dgm:pt>
    <dgm:pt modelId="{62CA35FB-4AC5-4C26-AFD3-7D0564603F7D}" type="parTrans" cxnId="{92FBF54B-CC2A-4931-9ECF-0A23A32873B8}">
      <dgm:prSet/>
      <dgm:spPr/>
      <dgm:t>
        <a:bodyPr/>
        <a:lstStyle/>
        <a:p>
          <a:endParaRPr lang="en-US"/>
        </a:p>
      </dgm:t>
    </dgm:pt>
    <dgm:pt modelId="{02F90BC2-4EB0-4905-A8A6-2FD5EAC72F03}" type="sibTrans" cxnId="{92FBF54B-CC2A-4931-9ECF-0A23A32873B8}">
      <dgm:prSet/>
      <dgm:spPr/>
      <dgm:t>
        <a:bodyPr/>
        <a:lstStyle/>
        <a:p>
          <a:endParaRPr lang="en-US"/>
        </a:p>
      </dgm:t>
    </dgm:pt>
    <dgm:pt modelId="{426E8036-B787-084B-A1DF-C9EEA860D4E9}" type="pres">
      <dgm:prSet presAssocID="{852ADF92-16BD-404E-ADC7-D9DF51E46FC4}" presName="linear" presStyleCnt="0">
        <dgm:presLayoutVars>
          <dgm:animLvl val="lvl"/>
          <dgm:resizeHandles val="exact"/>
        </dgm:presLayoutVars>
      </dgm:prSet>
      <dgm:spPr/>
    </dgm:pt>
    <dgm:pt modelId="{19366F34-B49E-9447-ACA0-E9ADAB4896AF}" type="pres">
      <dgm:prSet presAssocID="{AAD122C4-3AFE-4982-BFA0-6C51FFF8A50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5F4B7BA-0C5F-B94B-8017-05CCDCFC4555}" type="pres">
      <dgm:prSet presAssocID="{301664B5-FEE5-497C-9DF7-EA54CF220C85}" presName="spacer" presStyleCnt="0"/>
      <dgm:spPr/>
    </dgm:pt>
    <dgm:pt modelId="{C03B3525-61EE-B149-B176-C5A64A652FF1}" type="pres">
      <dgm:prSet presAssocID="{82312C21-3988-4251-9E51-F3138CB9C6D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959E2D7-CA13-6643-A0C8-F8F686E1EC04}" type="pres">
      <dgm:prSet presAssocID="{7B5B5744-E6C6-4A4A-B458-5F725B4E97FE}" presName="spacer" presStyleCnt="0"/>
      <dgm:spPr/>
    </dgm:pt>
    <dgm:pt modelId="{6F2E3735-05EE-FD4B-94E8-8BA3C912756A}" type="pres">
      <dgm:prSet presAssocID="{17248840-B9A6-4409-98D1-A465CD48361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96374C0-533A-454B-A8F4-061E70FEEFC3}" type="pres">
      <dgm:prSet presAssocID="{3D368BB5-BB10-4B37-8654-6B9EF9E365A4}" presName="spacer" presStyleCnt="0"/>
      <dgm:spPr/>
    </dgm:pt>
    <dgm:pt modelId="{3FB7BDA4-562D-0145-A9D5-3731CEE8B066}" type="pres">
      <dgm:prSet presAssocID="{B7B3B132-C057-401A-B869-CBC16FBCAF2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B89EE9C-759C-A140-AB05-4C26A62F9A3C}" type="pres">
      <dgm:prSet presAssocID="{EA42A435-3075-4D5C-BC3C-46701350705C}" presName="spacer" presStyleCnt="0"/>
      <dgm:spPr/>
    </dgm:pt>
    <dgm:pt modelId="{837CC370-B0E6-C84D-88D2-ECACC8450B3C}" type="pres">
      <dgm:prSet presAssocID="{A439459B-1B1A-4735-A3B7-2D1CD8645AB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FF76052-97BF-3145-9168-178FA55013A7}" type="pres">
      <dgm:prSet presAssocID="{72534B53-9F4F-49C4-85FB-ADBAF33C3E39}" presName="spacer" presStyleCnt="0"/>
      <dgm:spPr/>
    </dgm:pt>
    <dgm:pt modelId="{59677737-A8E1-D74C-B049-3E6227C5218A}" type="pres">
      <dgm:prSet presAssocID="{C9DD7781-3D23-47C4-B936-A2AA74A5CC1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A947776-01C7-3E42-BF63-B1E465FB2C69}" type="pres">
      <dgm:prSet presAssocID="{F10CCB2B-634F-4331-B273-D313ED65AB9A}" presName="spacer" presStyleCnt="0"/>
      <dgm:spPr/>
    </dgm:pt>
    <dgm:pt modelId="{C281716C-7E3C-B541-84A3-769CA031D285}" type="pres">
      <dgm:prSet presAssocID="{44116639-4870-4173-9BAA-701B3E32B60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D79761F-B050-0F4A-891C-D8983C44183E}" type="presOf" srcId="{AAD122C4-3AFE-4982-BFA0-6C51FFF8A500}" destId="{19366F34-B49E-9447-ACA0-E9ADAB4896AF}" srcOrd="0" destOrd="0" presId="urn:microsoft.com/office/officeart/2005/8/layout/vList2"/>
    <dgm:cxn modelId="{C6D65330-3EBA-4C90-A70D-229AE2376ADF}" srcId="{852ADF92-16BD-404E-ADC7-D9DF51E46FC4}" destId="{AAD122C4-3AFE-4982-BFA0-6C51FFF8A500}" srcOrd="0" destOrd="0" parTransId="{CE3B19EC-9CCB-4793-8A4E-5D36DB6A4A28}" sibTransId="{301664B5-FEE5-497C-9DF7-EA54CF220C85}"/>
    <dgm:cxn modelId="{92FBF54B-CC2A-4931-9ECF-0A23A32873B8}" srcId="{852ADF92-16BD-404E-ADC7-D9DF51E46FC4}" destId="{44116639-4870-4173-9BAA-701B3E32B60D}" srcOrd="6" destOrd="0" parTransId="{62CA35FB-4AC5-4C26-AFD3-7D0564603F7D}" sibTransId="{02F90BC2-4EB0-4905-A8A6-2FD5EAC72F03}"/>
    <dgm:cxn modelId="{BFBC074C-0828-9C47-8DAD-4D383A0BAA89}" type="presOf" srcId="{82312C21-3988-4251-9E51-F3138CB9C6D2}" destId="{C03B3525-61EE-B149-B176-C5A64A652FF1}" srcOrd="0" destOrd="0" presId="urn:microsoft.com/office/officeart/2005/8/layout/vList2"/>
    <dgm:cxn modelId="{80C11F5E-1CEA-48A3-B805-97C62DF885D4}" srcId="{852ADF92-16BD-404E-ADC7-D9DF51E46FC4}" destId="{82312C21-3988-4251-9E51-F3138CB9C6D2}" srcOrd="1" destOrd="0" parTransId="{47C02E06-2BD5-4294-9F0C-3F3C9EEB4027}" sibTransId="{7B5B5744-E6C6-4A4A-B458-5F725B4E97FE}"/>
    <dgm:cxn modelId="{83A61D9F-0BBB-4DB6-84F5-5356BFC7EEF5}" srcId="{852ADF92-16BD-404E-ADC7-D9DF51E46FC4}" destId="{A439459B-1B1A-4735-A3B7-2D1CD8645AB6}" srcOrd="4" destOrd="0" parTransId="{2F25F96C-2AA1-44C3-8211-44FB6DE9FE85}" sibTransId="{72534B53-9F4F-49C4-85FB-ADBAF33C3E39}"/>
    <dgm:cxn modelId="{BCF102AC-C08B-1049-8223-9C372B85D8BC}" type="presOf" srcId="{A439459B-1B1A-4735-A3B7-2D1CD8645AB6}" destId="{837CC370-B0E6-C84D-88D2-ECACC8450B3C}" srcOrd="0" destOrd="0" presId="urn:microsoft.com/office/officeart/2005/8/layout/vList2"/>
    <dgm:cxn modelId="{39E109AD-0766-4B52-8197-849B02C7D783}" srcId="{852ADF92-16BD-404E-ADC7-D9DF51E46FC4}" destId="{17248840-B9A6-4409-98D1-A465CD48361E}" srcOrd="2" destOrd="0" parTransId="{D0AFB871-3C9C-46EB-BD05-2A6BDEBFD2D7}" sibTransId="{3D368BB5-BB10-4B37-8654-6B9EF9E365A4}"/>
    <dgm:cxn modelId="{60111DC9-F1D8-1A4D-A4A8-2A86F182C61F}" type="presOf" srcId="{C9DD7781-3D23-47C4-B936-A2AA74A5CC1E}" destId="{59677737-A8E1-D74C-B049-3E6227C5218A}" srcOrd="0" destOrd="0" presId="urn:microsoft.com/office/officeart/2005/8/layout/vList2"/>
    <dgm:cxn modelId="{3AD549DF-B2FA-4046-B610-D0538E7D2A34}" type="presOf" srcId="{B7B3B132-C057-401A-B869-CBC16FBCAF27}" destId="{3FB7BDA4-562D-0145-A9D5-3731CEE8B066}" srcOrd="0" destOrd="0" presId="urn:microsoft.com/office/officeart/2005/8/layout/vList2"/>
    <dgm:cxn modelId="{0E1E48E3-2154-3740-AD5B-D2412DCB5DBC}" type="presOf" srcId="{852ADF92-16BD-404E-ADC7-D9DF51E46FC4}" destId="{426E8036-B787-084B-A1DF-C9EEA860D4E9}" srcOrd="0" destOrd="0" presId="urn:microsoft.com/office/officeart/2005/8/layout/vList2"/>
    <dgm:cxn modelId="{1805DEE8-17A0-4D44-88DB-CF03151CBF7D}" srcId="{852ADF92-16BD-404E-ADC7-D9DF51E46FC4}" destId="{B7B3B132-C057-401A-B869-CBC16FBCAF27}" srcOrd="3" destOrd="0" parTransId="{11EE8AFD-4D89-434E-8F48-DAE48DEB9D1F}" sibTransId="{EA42A435-3075-4D5C-BC3C-46701350705C}"/>
    <dgm:cxn modelId="{2EC10AEA-0D7A-4FA2-89CA-97BD5E44E285}" srcId="{852ADF92-16BD-404E-ADC7-D9DF51E46FC4}" destId="{C9DD7781-3D23-47C4-B936-A2AA74A5CC1E}" srcOrd="5" destOrd="0" parTransId="{F8717B8D-66FD-4A8F-AD95-2739EB8BB12C}" sibTransId="{F10CCB2B-634F-4331-B273-D313ED65AB9A}"/>
    <dgm:cxn modelId="{5F1386F7-2E63-5144-83F4-A96475152BED}" type="presOf" srcId="{17248840-B9A6-4409-98D1-A465CD48361E}" destId="{6F2E3735-05EE-FD4B-94E8-8BA3C912756A}" srcOrd="0" destOrd="0" presId="urn:microsoft.com/office/officeart/2005/8/layout/vList2"/>
    <dgm:cxn modelId="{D7DA17FE-192E-B34E-BD18-02990310D1AA}" type="presOf" srcId="{44116639-4870-4173-9BAA-701B3E32B60D}" destId="{C281716C-7E3C-B541-84A3-769CA031D285}" srcOrd="0" destOrd="0" presId="urn:microsoft.com/office/officeart/2005/8/layout/vList2"/>
    <dgm:cxn modelId="{A999E976-5F21-5748-BDFD-7B68F1FF3DE5}" type="presParOf" srcId="{426E8036-B787-084B-A1DF-C9EEA860D4E9}" destId="{19366F34-B49E-9447-ACA0-E9ADAB4896AF}" srcOrd="0" destOrd="0" presId="urn:microsoft.com/office/officeart/2005/8/layout/vList2"/>
    <dgm:cxn modelId="{C0ED6B54-FABB-374F-BBF8-E71162B33CC1}" type="presParOf" srcId="{426E8036-B787-084B-A1DF-C9EEA860D4E9}" destId="{95F4B7BA-0C5F-B94B-8017-05CCDCFC4555}" srcOrd="1" destOrd="0" presId="urn:microsoft.com/office/officeart/2005/8/layout/vList2"/>
    <dgm:cxn modelId="{0F983C97-029D-2142-8702-7D70450BD524}" type="presParOf" srcId="{426E8036-B787-084B-A1DF-C9EEA860D4E9}" destId="{C03B3525-61EE-B149-B176-C5A64A652FF1}" srcOrd="2" destOrd="0" presId="urn:microsoft.com/office/officeart/2005/8/layout/vList2"/>
    <dgm:cxn modelId="{3DDC178C-BBAE-504A-962E-0F9E4FDE41D5}" type="presParOf" srcId="{426E8036-B787-084B-A1DF-C9EEA860D4E9}" destId="{A959E2D7-CA13-6643-A0C8-F8F686E1EC04}" srcOrd="3" destOrd="0" presId="urn:microsoft.com/office/officeart/2005/8/layout/vList2"/>
    <dgm:cxn modelId="{7BE1C388-D367-EC44-8C58-258C981092A8}" type="presParOf" srcId="{426E8036-B787-084B-A1DF-C9EEA860D4E9}" destId="{6F2E3735-05EE-FD4B-94E8-8BA3C912756A}" srcOrd="4" destOrd="0" presId="urn:microsoft.com/office/officeart/2005/8/layout/vList2"/>
    <dgm:cxn modelId="{75DC9BA1-DFF6-B54B-AFD6-EEFB72DE759F}" type="presParOf" srcId="{426E8036-B787-084B-A1DF-C9EEA860D4E9}" destId="{396374C0-533A-454B-A8F4-061E70FEEFC3}" srcOrd="5" destOrd="0" presId="urn:microsoft.com/office/officeart/2005/8/layout/vList2"/>
    <dgm:cxn modelId="{D0A2D584-9500-2341-9966-E0D20AF7104F}" type="presParOf" srcId="{426E8036-B787-084B-A1DF-C9EEA860D4E9}" destId="{3FB7BDA4-562D-0145-A9D5-3731CEE8B066}" srcOrd="6" destOrd="0" presId="urn:microsoft.com/office/officeart/2005/8/layout/vList2"/>
    <dgm:cxn modelId="{6A12FD00-2C16-5F4D-870A-E6242624F184}" type="presParOf" srcId="{426E8036-B787-084B-A1DF-C9EEA860D4E9}" destId="{EB89EE9C-759C-A140-AB05-4C26A62F9A3C}" srcOrd="7" destOrd="0" presId="urn:microsoft.com/office/officeart/2005/8/layout/vList2"/>
    <dgm:cxn modelId="{EA65B444-93A9-0B4B-96E3-1F5FF5C2DED7}" type="presParOf" srcId="{426E8036-B787-084B-A1DF-C9EEA860D4E9}" destId="{837CC370-B0E6-C84D-88D2-ECACC8450B3C}" srcOrd="8" destOrd="0" presId="urn:microsoft.com/office/officeart/2005/8/layout/vList2"/>
    <dgm:cxn modelId="{9C6C1464-3EE3-1644-8F54-9E0B89293D9B}" type="presParOf" srcId="{426E8036-B787-084B-A1DF-C9EEA860D4E9}" destId="{4FF76052-97BF-3145-9168-178FA55013A7}" srcOrd="9" destOrd="0" presId="urn:microsoft.com/office/officeart/2005/8/layout/vList2"/>
    <dgm:cxn modelId="{2AF4D8BB-50DA-7746-9484-C136A57539E9}" type="presParOf" srcId="{426E8036-B787-084B-A1DF-C9EEA860D4E9}" destId="{59677737-A8E1-D74C-B049-3E6227C5218A}" srcOrd="10" destOrd="0" presId="urn:microsoft.com/office/officeart/2005/8/layout/vList2"/>
    <dgm:cxn modelId="{006750E3-C04D-2C4F-A054-9667200C8195}" type="presParOf" srcId="{426E8036-B787-084B-A1DF-C9EEA860D4E9}" destId="{2A947776-01C7-3E42-BF63-B1E465FB2C69}" srcOrd="11" destOrd="0" presId="urn:microsoft.com/office/officeart/2005/8/layout/vList2"/>
    <dgm:cxn modelId="{87CEEC2C-0E42-0F41-A973-158223ACE82E}" type="presParOf" srcId="{426E8036-B787-084B-A1DF-C9EEA860D4E9}" destId="{C281716C-7E3C-B541-84A3-769CA031D28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B2F86B-3127-4036-BAB1-E05A9E18CB10}" type="doc">
      <dgm:prSet loTypeId="urn:microsoft.com/office/officeart/2005/8/layout/hList7" loCatId="icon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5810C4-F1E3-426A-8423-9329223680F5}">
      <dgm:prSet/>
      <dgm:spPr/>
      <dgm:t>
        <a:bodyPr/>
        <a:lstStyle/>
        <a:p>
          <a:r>
            <a:rPr lang="en-CA" b="0" i="0" dirty="0"/>
            <a:t>Build machine learning models for churn prediction based on the collected data..</a:t>
          </a:r>
          <a:endParaRPr lang="en-US" dirty="0"/>
        </a:p>
      </dgm:t>
    </dgm:pt>
    <dgm:pt modelId="{7BAE9BB7-FA42-45A6-8077-DD71E266F02A}" type="parTrans" cxnId="{27FD2E03-8318-4BF3-B351-1D68369594E0}">
      <dgm:prSet/>
      <dgm:spPr/>
      <dgm:t>
        <a:bodyPr/>
        <a:lstStyle/>
        <a:p>
          <a:endParaRPr lang="en-US"/>
        </a:p>
      </dgm:t>
    </dgm:pt>
    <dgm:pt modelId="{65F5B087-37EE-48A9-A083-CF5162A4A04D}" type="sibTrans" cxnId="{27FD2E03-8318-4BF3-B351-1D68369594E0}">
      <dgm:prSet/>
      <dgm:spPr/>
      <dgm:t>
        <a:bodyPr/>
        <a:lstStyle/>
        <a:p>
          <a:endParaRPr lang="en-US"/>
        </a:p>
      </dgm:t>
    </dgm:pt>
    <dgm:pt modelId="{9148BDF5-8F1E-4949-9C07-CB6E887FEFD1}">
      <dgm:prSet/>
      <dgm:spPr/>
      <dgm:t>
        <a:bodyPr/>
        <a:lstStyle/>
        <a:p>
          <a:r>
            <a:rPr lang="en-CA" b="0" i="0" dirty="0"/>
            <a:t>The models will be designed to forecast whether a high-value customer is likely to churn in the near future.</a:t>
          </a:r>
          <a:endParaRPr lang="en-US" dirty="0"/>
        </a:p>
      </dgm:t>
    </dgm:pt>
    <dgm:pt modelId="{CB7AF063-C071-4361-B2EF-D41516E070BE}" type="parTrans" cxnId="{65FF5813-7EC2-4E2A-A402-D7F1B1F1A53C}">
      <dgm:prSet/>
      <dgm:spPr/>
      <dgm:t>
        <a:bodyPr/>
        <a:lstStyle/>
        <a:p>
          <a:endParaRPr lang="en-US"/>
        </a:p>
      </dgm:t>
    </dgm:pt>
    <dgm:pt modelId="{C7A9A145-2FD3-4A2D-8F2A-B1F1DDC2C474}" type="sibTrans" cxnId="{65FF5813-7EC2-4E2A-A402-D7F1B1F1A53C}">
      <dgm:prSet/>
      <dgm:spPr/>
      <dgm:t>
        <a:bodyPr/>
        <a:lstStyle/>
        <a:p>
          <a:endParaRPr lang="en-US"/>
        </a:p>
      </dgm:t>
    </dgm:pt>
    <dgm:pt modelId="{19230093-9CAA-6144-BD00-43C3CAC6EC81}" type="pres">
      <dgm:prSet presAssocID="{0BB2F86B-3127-4036-BAB1-E05A9E18CB10}" presName="Name0" presStyleCnt="0">
        <dgm:presLayoutVars>
          <dgm:dir/>
          <dgm:resizeHandles val="exact"/>
        </dgm:presLayoutVars>
      </dgm:prSet>
      <dgm:spPr/>
    </dgm:pt>
    <dgm:pt modelId="{830010BD-00A8-8C4D-B209-CB13931140FA}" type="pres">
      <dgm:prSet presAssocID="{0BB2F86B-3127-4036-BAB1-E05A9E18CB10}" presName="fgShape" presStyleLbl="fgShp" presStyleIdx="0" presStyleCnt="1"/>
      <dgm:spPr/>
    </dgm:pt>
    <dgm:pt modelId="{E937A616-300B-2F45-BC8E-971076EFC782}" type="pres">
      <dgm:prSet presAssocID="{0BB2F86B-3127-4036-BAB1-E05A9E18CB10}" presName="linComp" presStyleCnt="0"/>
      <dgm:spPr/>
    </dgm:pt>
    <dgm:pt modelId="{6777B561-2BF6-324D-B280-B3534290A3F3}" type="pres">
      <dgm:prSet presAssocID="{D05810C4-F1E3-426A-8423-9329223680F5}" presName="compNode" presStyleCnt="0"/>
      <dgm:spPr/>
    </dgm:pt>
    <dgm:pt modelId="{79BFAC26-ED6C-BE40-9654-62A5844B3A48}" type="pres">
      <dgm:prSet presAssocID="{D05810C4-F1E3-426A-8423-9329223680F5}" presName="bkgdShape" presStyleLbl="node1" presStyleIdx="0" presStyleCnt="2"/>
      <dgm:spPr/>
    </dgm:pt>
    <dgm:pt modelId="{2C8F96BD-0A7E-0C46-AF41-C0D9EE91175E}" type="pres">
      <dgm:prSet presAssocID="{D05810C4-F1E3-426A-8423-9329223680F5}" presName="nodeTx" presStyleLbl="node1" presStyleIdx="0" presStyleCnt="2">
        <dgm:presLayoutVars>
          <dgm:bulletEnabled val="1"/>
        </dgm:presLayoutVars>
      </dgm:prSet>
      <dgm:spPr/>
    </dgm:pt>
    <dgm:pt modelId="{7D542818-0655-FF41-8A3A-0A8426A4D770}" type="pres">
      <dgm:prSet presAssocID="{D05810C4-F1E3-426A-8423-9329223680F5}" presName="invisiNode" presStyleLbl="node1" presStyleIdx="0" presStyleCnt="2"/>
      <dgm:spPr/>
    </dgm:pt>
    <dgm:pt modelId="{BE85AF9B-59E1-1A48-B06B-C74BAA417A21}" type="pres">
      <dgm:prSet presAssocID="{D05810C4-F1E3-426A-8423-9329223680F5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D79ED3F-856A-5743-B91E-EE753A4AFAC3}" type="pres">
      <dgm:prSet presAssocID="{65F5B087-37EE-48A9-A083-CF5162A4A04D}" presName="sibTrans" presStyleLbl="sibTrans2D1" presStyleIdx="0" presStyleCnt="0"/>
      <dgm:spPr/>
    </dgm:pt>
    <dgm:pt modelId="{E524713C-8FD6-834E-A060-0A12B3B7C9C1}" type="pres">
      <dgm:prSet presAssocID="{9148BDF5-8F1E-4949-9C07-CB6E887FEFD1}" presName="compNode" presStyleCnt="0"/>
      <dgm:spPr/>
    </dgm:pt>
    <dgm:pt modelId="{429D73D5-46ED-8E41-806E-FA72517B12F7}" type="pres">
      <dgm:prSet presAssocID="{9148BDF5-8F1E-4949-9C07-CB6E887FEFD1}" presName="bkgdShape" presStyleLbl="node1" presStyleIdx="1" presStyleCnt="2"/>
      <dgm:spPr/>
    </dgm:pt>
    <dgm:pt modelId="{9149442A-DC34-A247-97C7-88AB656D496F}" type="pres">
      <dgm:prSet presAssocID="{9148BDF5-8F1E-4949-9C07-CB6E887FEFD1}" presName="nodeTx" presStyleLbl="node1" presStyleIdx="1" presStyleCnt="2">
        <dgm:presLayoutVars>
          <dgm:bulletEnabled val="1"/>
        </dgm:presLayoutVars>
      </dgm:prSet>
      <dgm:spPr/>
    </dgm:pt>
    <dgm:pt modelId="{E6F8ED5F-B785-CE44-AB4E-BEB237900C97}" type="pres">
      <dgm:prSet presAssocID="{9148BDF5-8F1E-4949-9C07-CB6E887FEFD1}" presName="invisiNode" presStyleLbl="node1" presStyleIdx="1" presStyleCnt="2"/>
      <dgm:spPr/>
    </dgm:pt>
    <dgm:pt modelId="{D557499A-1CBB-0149-9EBB-1BF8DA560B96}" type="pres">
      <dgm:prSet presAssocID="{9148BDF5-8F1E-4949-9C07-CB6E887FEFD1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</dgm:ptLst>
  <dgm:cxnLst>
    <dgm:cxn modelId="{27FD2E03-8318-4BF3-B351-1D68369594E0}" srcId="{0BB2F86B-3127-4036-BAB1-E05A9E18CB10}" destId="{D05810C4-F1E3-426A-8423-9329223680F5}" srcOrd="0" destOrd="0" parTransId="{7BAE9BB7-FA42-45A6-8077-DD71E266F02A}" sibTransId="{65F5B087-37EE-48A9-A083-CF5162A4A04D}"/>
    <dgm:cxn modelId="{65FF5813-7EC2-4E2A-A402-D7F1B1F1A53C}" srcId="{0BB2F86B-3127-4036-BAB1-E05A9E18CB10}" destId="{9148BDF5-8F1E-4949-9C07-CB6E887FEFD1}" srcOrd="1" destOrd="0" parTransId="{CB7AF063-C071-4361-B2EF-D41516E070BE}" sibTransId="{C7A9A145-2FD3-4A2D-8F2A-B1F1DDC2C474}"/>
    <dgm:cxn modelId="{10F49E51-2151-864C-B36D-75939C44C498}" type="presOf" srcId="{D05810C4-F1E3-426A-8423-9329223680F5}" destId="{2C8F96BD-0A7E-0C46-AF41-C0D9EE91175E}" srcOrd="1" destOrd="0" presId="urn:microsoft.com/office/officeart/2005/8/layout/hList7"/>
    <dgm:cxn modelId="{62997374-031E-2540-B0A6-18F25BC009A9}" type="presOf" srcId="{D05810C4-F1E3-426A-8423-9329223680F5}" destId="{79BFAC26-ED6C-BE40-9654-62A5844B3A48}" srcOrd="0" destOrd="0" presId="urn:microsoft.com/office/officeart/2005/8/layout/hList7"/>
    <dgm:cxn modelId="{8704DE83-2D76-3C4D-9B85-84CD2C4FAD80}" type="presOf" srcId="{0BB2F86B-3127-4036-BAB1-E05A9E18CB10}" destId="{19230093-9CAA-6144-BD00-43C3CAC6EC81}" srcOrd="0" destOrd="0" presId="urn:microsoft.com/office/officeart/2005/8/layout/hList7"/>
    <dgm:cxn modelId="{4A14BA98-DEA9-334C-B88A-D516A9F7D3B3}" type="presOf" srcId="{9148BDF5-8F1E-4949-9C07-CB6E887FEFD1}" destId="{429D73D5-46ED-8E41-806E-FA72517B12F7}" srcOrd="0" destOrd="0" presId="urn:microsoft.com/office/officeart/2005/8/layout/hList7"/>
    <dgm:cxn modelId="{800650AD-56FD-B841-9783-24FF3C82D966}" type="presOf" srcId="{9148BDF5-8F1E-4949-9C07-CB6E887FEFD1}" destId="{9149442A-DC34-A247-97C7-88AB656D496F}" srcOrd="1" destOrd="0" presId="urn:microsoft.com/office/officeart/2005/8/layout/hList7"/>
    <dgm:cxn modelId="{880E0FDB-A43C-3243-95F0-76755B165310}" type="presOf" srcId="{65F5B087-37EE-48A9-A083-CF5162A4A04D}" destId="{7D79ED3F-856A-5743-B91E-EE753A4AFAC3}" srcOrd="0" destOrd="0" presId="urn:microsoft.com/office/officeart/2005/8/layout/hList7"/>
    <dgm:cxn modelId="{0CB7D1F3-6252-224B-AA1A-60A4C8B688CE}" type="presParOf" srcId="{19230093-9CAA-6144-BD00-43C3CAC6EC81}" destId="{830010BD-00A8-8C4D-B209-CB13931140FA}" srcOrd="0" destOrd="0" presId="urn:microsoft.com/office/officeart/2005/8/layout/hList7"/>
    <dgm:cxn modelId="{5CC04226-A8BB-A24E-BE12-36072F65503D}" type="presParOf" srcId="{19230093-9CAA-6144-BD00-43C3CAC6EC81}" destId="{E937A616-300B-2F45-BC8E-971076EFC782}" srcOrd="1" destOrd="0" presId="urn:microsoft.com/office/officeart/2005/8/layout/hList7"/>
    <dgm:cxn modelId="{DA9B6120-FACE-884B-B546-DEA782AF0FCF}" type="presParOf" srcId="{E937A616-300B-2F45-BC8E-971076EFC782}" destId="{6777B561-2BF6-324D-B280-B3534290A3F3}" srcOrd="0" destOrd="0" presId="urn:microsoft.com/office/officeart/2005/8/layout/hList7"/>
    <dgm:cxn modelId="{816E59CE-FB01-D34F-A1CB-72B17F97C66A}" type="presParOf" srcId="{6777B561-2BF6-324D-B280-B3534290A3F3}" destId="{79BFAC26-ED6C-BE40-9654-62A5844B3A48}" srcOrd="0" destOrd="0" presId="urn:microsoft.com/office/officeart/2005/8/layout/hList7"/>
    <dgm:cxn modelId="{92DA9B9B-B761-2E49-B464-CE6B5B1F930C}" type="presParOf" srcId="{6777B561-2BF6-324D-B280-B3534290A3F3}" destId="{2C8F96BD-0A7E-0C46-AF41-C0D9EE91175E}" srcOrd="1" destOrd="0" presId="urn:microsoft.com/office/officeart/2005/8/layout/hList7"/>
    <dgm:cxn modelId="{D7E3A9E7-3D3F-C149-A593-25A2DB085D10}" type="presParOf" srcId="{6777B561-2BF6-324D-B280-B3534290A3F3}" destId="{7D542818-0655-FF41-8A3A-0A8426A4D770}" srcOrd="2" destOrd="0" presId="urn:microsoft.com/office/officeart/2005/8/layout/hList7"/>
    <dgm:cxn modelId="{A1FD7260-98EE-6348-BA39-68692A8F2512}" type="presParOf" srcId="{6777B561-2BF6-324D-B280-B3534290A3F3}" destId="{BE85AF9B-59E1-1A48-B06B-C74BAA417A21}" srcOrd="3" destOrd="0" presId="urn:microsoft.com/office/officeart/2005/8/layout/hList7"/>
    <dgm:cxn modelId="{538447E7-CEE7-4242-A7B4-F1843F628D36}" type="presParOf" srcId="{E937A616-300B-2F45-BC8E-971076EFC782}" destId="{7D79ED3F-856A-5743-B91E-EE753A4AFAC3}" srcOrd="1" destOrd="0" presId="urn:microsoft.com/office/officeart/2005/8/layout/hList7"/>
    <dgm:cxn modelId="{3BAD0DF7-4666-7244-BE72-D91BDBFF6CED}" type="presParOf" srcId="{E937A616-300B-2F45-BC8E-971076EFC782}" destId="{E524713C-8FD6-834E-A060-0A12B3B7C9C1}" srcOrd="2" destOrd="0" presId="urn:microsoft.com/office/officeart/2005/8/layout/hList7"/>
    <dgm:cxn modelId="{2E42C2CB-1C79-4A4B-8ADA-40F22C98FE73}" type="presParOf" srcId="{E524713C-8FD6-834E-A060-0A12B3B7C9C1}" destId="{429D73D5-46ED-8E41-806E-FA72517B12F7}" srcOrd="0" destOrd="0" presId="urn:microsoft.com/office/officeart/2005/8/layout/hList7"/>
    <dgm:cxn modelId="{0CDC0243-CB9F-324E-B19F-BA70C1CCD5F5}" type="presParOf" srcId="{E524713C-8FD6-834E-A060-0A12B3B7C9C1}" destId="{9149442A-DC34-A247-97C7-88AB656D496F}" srcOrd="1" destOrd="0" presId="urn:microsoft.com/office/officeart/2005/8/layout/hList7"/>
    <dgm:cxn modelId="{EEA06A00-F87E-1245-BD11-92BB22CA2875}" type="presParOf" srcId="{E524713C-8FD6-834E-A060-0A12B3B7C9C1}" destId="{E6F8ED5F-B785-CE44-AB4E-BEB237900C97}" srcOrd="2" destOrd="0" presId="urn:microsoft.com/office/officeart/2005/8/layout/hList7"/>
    <dgm:cxn modelId="{E5DA37B0-3DB4-434A-AC6C-556248534837}" type="presParOf" srcId="{E524713C-8FD6-834E-A060-0A12B3B7C9C1}" destId="{D557499A-1CBB-0149-9EBB-1BF8DA560B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2D2138-1708-4FB9-9C2E-6CC2B7957ED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E2CD0-CAF7-43B8-A328-EEAD7C775A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Utilize the churn predictions to take proactive steps in retaining high-value customers.</a:t>
          </a:r>
          <a:endParaRPr lang="en-US"/>
        </a:p>
      </dgm:t>
    </dgm:pt>
    <dgm:pt modelId="{B58CEAAA-69EF-41B3-AEC1-6C544AA6172B}" type="parTrans" cxnId="{594CEB95-029B-446D-97DC-AD10FD8D5B10}">
      <dgm:prSet/>
      <dgm:spPr/>
      <dgm:t>
        <a:bodyPr/>
        <a:lstStyle/>
        <a:p>
          <a:endParaRPr lang="en-US"/>
        </a:p>
      </dgm:t>
    </dgm:pt>
    <dgm:pt modelId="{09775AF5-5B54-4D6A-B590-1E4A8F9CB8F1}" type="sibTrans" cxnId="{594CEB95-029B-446D-97DC-AD10FD8D5B10}">
      <dgm:prSet/>
      <dgm:spPr/>
      <dgm:t>
        <a:bodyPr/>
        <a:lstStyle/>
        <a:p>
          <a:endParaRPr lang="en-US"/>
        </a:p>
      </dgm:t>
    </dgm:pt>
    <dgm:pt modelId="{75F5E543-822D-4615-9BF1-1D9A37B72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Offer special plans, discounts, or personalized offers to incentivize them to stay.</a:t>
          </a:r>
          <a:endParaRPr lang="en-US"/>
        </a:p>
      </dgm:t>
    </dgm:pt>
    <dgm:pt modelId="{A60A8DAF-3C82-431E-8F9B-125B0BD4AE6C}" type="parTrans" cxnId="{4690C9A7-2A97-467A-8D80-B6F6CECF213B}">
      <dgm:prSet/>
      <dgm:spPr/>
      <dgm:t>
        <a:bodyPr/>
        <a:lstStyle/>
        <a:p>
          <a:endParaRPr lang="en-US"/>
        </a:p>
      </dgm:t>
    </dgm:pt>
    <dgm:pt modelId="{A0A4A86B-4EC4-44DE-A816-265407C2FAAF}" type="sibTrans" cxnId="{4690C9A7-2A97-467A-8D80-B6F6CECF213B}">
      <dgm:prSet/>
      <dgm:spPr/>
      <dgm:t>
        <a:bodyPr/>
        <a:lstStyle/>
        <a:p>
          <a:endParaRPr lang="en-US"/>
        </a:p>
      </dgm:t>
    </dgm:pt>
    <dgm:pt modelId="{0D7A9304-B1E7-4715-A1BF-A83F872DF89E}" type="pres">
      <dgm:prSet presAssocID="{DA2D2138-1708-4FB9-9C2E-6CC2B7957ED2}" presName="root" presStyleCnt="0">
        <dgm:presLayoutVars>
          <dgm:dir/>
          <dgm:resizeHandles val="exact"/>
        </dgm:presLayoutVars>
      </dgm:prSet>
      <dgm:spPr/>
    </dgm:pt>
    <dgm:pt modelId="{EB7B10F7-D911-4B01-985F-D2545A602C65}" type="pres">
      <dgm:prSet presAssocID="{302E2CD0-CAF7-43B8-A328-EEAD7C775A67}" presName="compNode" presStyleCnt="0"/>
      <dgm:spPr/>
    </dgm:pt>
    <dgm:pt modelId="{0E1BA5A3-2126-4C0D-BF29-790A8F94FE85}" type="pres">
      <dgm:prSet presAssocID="{302E2CD0-CAF7-43B8-A328-EEAD7C775A67}" presName="iconBgRect" presStyleLbl="bgShp" presStyleIdx="0" presStyleCnt="2"/>
      <dgm:spPr/>
    </dgm:pt>
    <dgm:pt modelId="{3549810C-F92A-4F1F-96F2-138B10A4F870}" type="pres">
      <dgm:prSet presAssocID="{302E2CD0-CAF7-43B8-A328-EEAD7C775A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6ED2B41-0986-4169-A1AD-5BD2453B1A40}" type="pres">
      <dgm:prSet presAssocID="{302E2CD0-CAF7-43B8-A328-EEAD7C775A67}" presName="spaceRect" presStyleCnt="0"/>
      <dgm:spPr/>
    </dgm:pt>
    <dgm:pt modelId="{DD17BD0D-3BA5-4E5F-A11D-36152E4547D3}" type="pres">
      <dgm:prSet presAssocID="{302E2CD0-CAF7-43B8-A328-EEAD7C775A67}" presName="textRect" presStyleLbl="revTx" presStyleIdx="0" presStyleCnt="2">
        <dgm:presLayoutVars>
          <dgm:chMax val="1"/>
          <dgm:chPref val="1"/>
        </dgm:presLayoutVars>
      </dgm:prSet>
      <dgm:spPr/>
    </dgm:pt>
    <dgm:pt modelId="{3FEAB4E1-1EBD-44FD-8391-DD8E014A14A6}" type="pres">
      <dgm:prSet presAssocID="{09775AF5-5B54-4D6A-B590-1E4A8F9CB8F1}" presName="sibTrans" presStyleCnt="0"/>
      <dgm:spPr/>
    </dgm:pt>
    <dgm:pt modelId="{C27D1C6F-5706-4BA4-99CD-582626AA9062}" type="pres">
      <dgm:prSet presAssocID="{75F5E543-822D-4615-9BF1-1D9A37B72B41}" presName="compNode" presStyleCnt="0"/>
      <dgm:spPr/>
    </dgm:pt>
    <dgm:pt modelId="{3CE28919-D72B-49E0-84E8-DE5EDF6DC00E}" type="pres">
      <dgm:prSet presAssocID="{75F5E543-822D-4615-9BF1-1D9A37B72B41}" presName="iconBgRect" presStyleLbl="bgShp" presStyleIdx="1" presStyleCnt="2"/>
      <dgm:spPr/>
    </dgm:pt>
    <dgm:pt modelId="{7B758EED-61A0-471B-A70A-16AD5ED3F385}" type="pres">
      <dgm:prSet presAssocID="{75F5E543-822D-4615-9BF1-1D9A37B72B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5A6BE939-97E4-48CE-B869-DB59D05DB0C0}" type="pres">
      <dgm:prSet presAssocID="{75F5E543-822D-4615-9BF1-1D9A37B72B41}" presName="spaceRect" presStyleCnt="0"/>
      <dgm:spPr/>
    </dgm:pt>
    <dgm:pt modelId="{6A33D8B2-2D0A-481F-8635-3EB7F034174B}" type="pres">
      <dgm:prSet presAssocID="{75F5E543-822D-4615-9BF1-1D9A37B72B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4CEB95-029B-446D-97DC-AD10FD8D5B10}" srcId="{DA2D2138-1708-4FB9-9C2E-6CC2B7957ED2}" destId="{302E2CD0-CAF7-43B8-A328-EEAD7C775A67}" srcOrd="0" destOrd="0" parTransId="{B58CEAAA-69EF-41B3-AEC1-6C544AA6172B}" sibTransId="{09775AF5-5B54-4D6A-B590-1E4A8F9CB8F1}"/>
    <dgm:cxn modelId="{4690C9A7-2A97-467A-8D80-B6F6CECF213B}" srcId="{DA2D2138-1708-4FB9-9C2E-6CC2B7957ED2}" destId="{75F5E543-822D-4615-9BF1-1D9A37B72B41}" srcOrd="1" destOrd="0" parTransId="{A60A8DAF-3C82-431E-8F9B-125B0BD4AE6C}" sibTransId="{A0A4A86B-4EC4-44DE-A816-265407C2FAAF}"/>
    <dgm:cxn modelId="{2A2259CC-79EE-4766-9AE2-E739AACF8047}" type="presOf" srcId="{75F5E543-822D-4615-9BF1-1D9A37B72B41}" destId="{6A33D8B2-2D0A-481F-8635-3EB7F034174B}" srcOrd="0" destOrd="0" presId="urn:microsoft.com/office/officeart/2018/5/layout/IconCircleLabelList"/>
    <dgm:cxn modelId="{6476ABCE-7ACE-468B-9D14-F98433995C77}" type="presOf" srcId="{DA2D2138-1708-4FB9-9C2E-6CC2B7957ED2}" destId="{0D7A9304-B1E7-4715-A1BF-A83F872DF89E}" srcOrd="0" destOrd="0" presId="urn:microsoft.com/office/officeart/2018/5/layout/IconCircleLabelList"/>
    <dgm:cxn modelId="{A09ED6D5-763E-429F-B620-16333BD1CC59}" type="presOf" srcId="{302E2CD0-CAF7-43B8-A328-EEAD7C775A67}" destId="{DD17BD0D-3BA5-4E5F-A11D-36152E4547D3}" srcOrd="0" destOrd="0" presId="urn:microsoft.com/office/officeart/2018/5/layout/IconCircleLabelList"/>
    <dgm:cxn modelId="{6198EC57-EB11-4BAD-A430-0613A12ECE4A}" type="presParOf" srcId="{0D7A9304-B1E7-4715-A1BF-A83F872DF89E}" destId="{EB7B10F7-D911-4B01-985F-D2545A602C65}" srcOrd="0" destOrd="0" presId="urn:microsoft.com/office/officeart/2018/5/layout/IconCircleLabelList"/>
    <dgm:cxn modelId="{1A0026D7-3504-4A88-A506-524C9B9677B5}" type="presParOf" srcId="{EB7B10F7-D911-4B01-985F-D2545A602C65}" destId="{0E1BA5A3-2126-4C0D-BF29-790A8F94FE85}" srcOrd="0" destOrd="0" presId="urn:microsoft.com/office/officeart/2018/5/layout/IconCircleLabelList"/>
    <dgm:cxn modelId="{31D62653-E06D-484B-9CF7-221598EC5845}" type="presParOf" srcId="{EB7B10F7-D911-4B01-985F-D2545A602C65}" destId="{3549810C-F92A-4F1F-96F2-138B10A4F870}" srcOrd="1" destOrd="0" presId="urn:microsoft.com/office/officeart/2018/5/layout/IconCircleLabelList"/>
    <dgm:cxn modelId="{ACE9A40E-B7E9-4E2E-8386-CCADB58258AB}" type="presParOf" srcId="{EB7B10F7-D911-4B01-985F-D2545A602C65}" destId="{46ED2B41-0986-4169-A1AD-5BD2453B1A40}" srcOrd="2" destOrd="0" presId="urn:microsoft.com/office/officeart/2018/5/layout/IconCircleLabelList"/>
    <dgm:cxn modelId="{CF581869-1FD4-4F55-A947-0B965F21A064}" type="presParOf" srcId="{EB7B10F7-D911-4B01-985F-D2545A602C65}" destId="{DD17BD0D-3BA5-4E5F-A11D-36152E4547D3}" srcOrd="3" destOrd="0" presId="urn:microsoft.com/office/officeart/2018/5/layout/IconCircleLabelList"/>
    <dgm:cxn modelId="{AE4013B6-63FA-404A-8907-96D81EE8B3E8}" type="presParOf" srcId="{0D7A9304-B1E7-4715-A1BF-A83F872DF89E}" destId="{3FEAB4E1-1EBD-44FD-8391-DD8E014A14A6}" srcOrd="1" destOrd="0" presId="urn:microsoft.com/office/officeart/2018/5/layout/IconCircleLabelList"/>
    <dgm:cxn modelId="{793FEED4-36F3-4C35-AA6C-A933D9833600}" type="presParOf" srcId="{0D7A9304-B1E7-4715-A1BF-A83F872DF89E}" destId="{C27D1C6F-5706-4BA4-99CD-582626AA9062}" srcOrd="2" destOrd="0" presId="urn:microsoft.com/office/officeart/2018/5/layout/IconCircleLabelList"/>
    <dgm:cxn modelId="{3654B31E-B3DC-41BF-BEF3-F6A417CCAECE}" type="presParOf" srcId="{C27D1C6F-5706-4BA4-99CD-582626AA9062}" destId="{3CE28919-D72B-49E0-84E8-DE5EDF6DC00E}" srcOrd="0" destOrd="0" presId="urn:microsoft.com/office/officeart/2018/5/layout/IconCircleLabelList"/>
    <dgm:cxn modelId="{37207C2D-9250-414B-B3B3-8FAF6D71F2DE}" type="presParOf" srcId="{C27D1C6F-5706-4BA4-99CD-582626AA9062}" destId="{7B758EED-61A0-471B-A70A-16AD5ED3F385}" srcOrd="1" destOrd="0" presId="urn:microsoft.com/office/officeart/2018/5/layout/IconCircleLabelList"/>
    <dgm:cxn modelId="{4060F123-F6BE-47D6-AE74-14707D8F6AB5}" type="presParOf" srcId="{C27D1C6F-5706-4BA4-99CD-582626AA9062}" destId="{5A6BE939-97E4-48CE-B869-DB59D05DB0C0}" srcOrd="2" destOrd="0" presId="urn:microsoft.com/office/officeart/2018/5/layout/IconCircleLabelList"/>
    <dgm:cxn modelId="{7D072640-3A60-4A13-8B50-C38576A5DE12}" type="presParOf" srcId="{C27D1C6F-5706-4BA4-99CD-582626AA9062}" destId="{6A33D8B2-2D0A-481F-8635-3EB7F03417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46D0D1-108D-41DB-B8D9-D75CEFA0C4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5E790-C9A5-4040-8B27-870F7772A4C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Use insights from identified variables to understand the root causes of churn.</a:t>
          </a:r>
          <a:endParaRPr lang="en-US"/>
        </a:p>
      </dgm:t>
    </dgm:pt>
    <dgm:pt modelId="{EBCC835E-4C58-482D-BD84-97AE0F62E812}" type="parTrans" cxnId="{B185C11F-8DD4-4A6C-B904-754D9ED08B2B}">
      <dgm:prSet/>
      <dgm:spPr/>
      <dgm:t>
        <a:bodyPr/>
        <a:lstStyle/>
        <a:p>
          <a:endParaRPr lang="en-US"/>
        </a:p>
      </dgm:t>
    </dgm:pt>
    <dgm:pt modelId="{93283D5B-0901-47AD-A633-03A6D609B7E5}" type="sibTrans" cxnId="{B185C11F-8DD4-4A6C-B904-754D9ED08B2B}">
      <dgm:prSet/>
      <dgm:spPr/>
      <dgm:t>
        <a:bodyPr/>
        <a:lstStyle/>
        <a:p>
          <a:endParaRPr lang="en-US"/>
        </a:p>
      </dgm:t>
    </dgm:pt>
    <dgm:pt modelId="{BF6F5E08-0AC8-4BB1-BAF6-10AFB18DA81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Implement corrective measures to improve customer satisfaction and loyalty.</a:t>
          </a:r>
          <a:endParaRPr lang="en-US"/>
        </a:p>
      </dgm:t>
    </dgm:pt>
    <dgm:pt modelId="{827ECF7B-F420-416A-9A3E-2A73E068B283}" type="parTrans" cxnId="{6448027B-334A-4954-9C42-70AC592ECF99}">
      <dgm:prSet/>
      <dgm:spPr/>
      <dgm:t>
        <a:bodyPr/>
        <a:lstStyle/>
        <a:p>
          <a:endParaRPr lang="en-US"/>
        </a:p>
      </dgm:t>
    </dgm:pt>
    <dgm:pt modelId="{B6480D88-299C-4126-BA52-95F5F68E84A0}" type="sibTrans" cxnId="{6448027B-334A-4954-9C42-70AC592ECF99}">
      <dgm:prSet/>
      <dgm:spPr/>
      <dgm:t>
        <a:bodyPr/>
        <a:lstStyle/>
        <a:p>
          <a:endParaRPr lang="en-US"/>
        </a:p>
      </dgm:t>
    </dgm:pt>
    <dgm:pt modelId="{6E70C12A-9DD5-49CE-95C7-A848BA33C8A7}" type="pres">
      <dgm:prSet presAssocID="{1946D0D1-108D-41DB-B8D9-D75CEFA0C471}" presName="root" presStyleCnt="0">
        <dgm:presLayoutVars>
          <dgm:dir/>
          <dgm:resizeHandles val="exact"/>
        </dgm:presLayoutVars>
      </dgm:prSet>
      <dgm:spPr/>
    </dgm:pt>
    <dgm:pt modelId="{C8B575B1-2EA9-4AF3-B2D1-64FCE2DD7D8D}" type="pres">
      <dgm:prSet presAssocID="{48D5E790-C9A5-4040-8B27-870F7772A4CE}" presName="compNode" presStyleCnt="0"/>
      <dgm:spPr/>
    </dgm:pt>
    <dgm:pt modelId="{196F6DD1-EA04-4817-B716-4B6C149E33F4}" type="pres">
      <dgm:prSet presAssocID="{48D5E790-C9A5-4040-8B27-870F7772A4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ADDE22B-DF52-4BDA-A93C-3663880CDF42}" type="pres">
      <dgm:prSet presAssocID="{48D5E790-C9A5-4040-8B27-870F7772A4CE}" presName="spaceRect" presStyleCnt="0"/>
      <dgm:spPr/>
    </dgm:pt>
    <dgm:pt modelId="{43A99814-B756-4FAA-9855-05581FA6204E}" type="pres">
      <dgm:prSet presAssocID="{48D5E790-C9A5-4040-8B27-870F7772A4CE}" presName="textRect" presStyleLbl="revTx" presStyleIdx="0" presStyleCnt="2">
        <dgm:presLayoutVars>
          <dgm:chMax val="1"/>
          <dgm:chPref val="1"/>
        </dgm:presLayoutVars>
      </dgm:prSet>
      <dgm:spPr/>
    </dgm:pt>
    <dgm:pt modelId="{D6D6F710-A53C-4989-9F63-D7949FF4A440}" type="pres">
      <dgm:prSet presAssocID="{93283D5B-0901-47AD-A633-03A6D609B7E5}" presName="sibTrans" presStyleCnt="0"/>
      <dgm:spPr/>
    </dgm:pt>
    <dgm:pt modelId="{E12A8B6F-8F4C-4101-979E-CD85E1D7E441}" type="pres">
      <dgm:prSet presAssocID="{BF6F5E08-0AC8-4BB1-BAF6-10AFB18DA810}" presName="compNode" presStyleCnt="0"/>
      <dgm:spPr/>
    </dgm:pt>
    <dgm:pt modelId="{BEADACFF-60E5-4A3F-A95C-CFE31FC5DF54}" type="pres">
      <dgm:prSet presAssocID="{BF6F5E08-0AC8-4BB1-BAF6-10AFB18DA8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3513C6B-122E-4750-BCDC-3E03B122E5B8}" type="pres">
      <dgm:prSet presAssocID="{BF6F5E08-0AC8-4BB1-BAF6-10AFB18DA810}" presName="spaceRect" presStyleCnt="0"/>
      <dgm:spPr/>
    </dgm:pt>
    <dgm:pt modelId="{BBEAC347-8935-4A33-A727-FED2652C682C}" type="pres">
      <dgm:prSet presAssocID="{BF6F5E08-0AC8-4BB1-BAF6-10AFB18DA81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85C11F-8DD4-4A6C-B904-754D9ED08B2B}" srcId="{1946D0D1-108D-41DB-B8D9-D75CEFA0C471}" destId="{48D5E790-C9A5-4040-8B27-870F7772A4CE}" srcOrd="0" destOrd="0" parTransId="{EBCC835E-4C58-482D-BD84-97AE0F62E812}" sibTransId="{93283D5B-0901-47AD-A633-03A6D609B7E5}"/>
    <dgm:cxn modelId="{7FA91452-BC1E-483F-8A7A-BDBFC08E3D05}" type="presOf" srcId="{48D5E790-C9A5-4040-8B27-870F7772A4CE}" destId="{43A99814-B756-4FAA-9855-05581FA6204E}" srcOrd="0" destOrd="0" presId="urn:microsoft.com/office/officeart/2018/2/layout/IconLabelList"/>
    <dgm:cxn modelId="{4DA4CE77-FD16-42C0-8782-368AD1F1766A}" type="presOf" srcId="{BF6F5E08-0AC8-4BB1-BAF6-10AFB18DA810}" destId="{BBEAC347-8935-4A33-A727-FED2652C682C}" srcOrd="0" destOrd="0" presId="urn:microsoft.com/office/officeart/2018/2/layout/IconLabelList"/>
    <dgm:cxn modelId="{6448027B-334A-4954-9C42-70AC592ECF99}" srcId="{1946D0D1-108D-41DB-B8D9-D75CEFA0C471}" destId="{BF6F5E08-0AC8-4BB1-BAF6-10AFB18DA810}" srcOrd="1" destOrd="0" parTransId="{827ECF7B-F420-416A-9A3E-2A73E068B283}" sibTransId="{B6480D88-299C-4126-BA52-95F5F68E84A0}"/>
    <dgm:cxn modelId="{9371A8E9-A2C2-43E6-9B28-B28FF655D7AD}" type="presOf" srcId="{1946D0D1-108D-41DB-B8D9-D75CEFA0C471}" destId="{6E70C12A-9DD5-49CE-95C7-A848BA33C8A7}" srcOrd="0" destOrd="0" presId="urn:microsoft.com/office/officeart/2018/2/layout/IconLabelList"/>
    <dgm:cxn modelId="{956AFAF7-3064-417F-8470-18A5D777918F}" type="presParOf" srcId="{6E70C12A-9DD5-49CE-95C7-A848BA33C8A7}" destId="{C8B575B1-2EA9-4AF3-B2D1-64FCE2DD7D8D}" srcOrd="0" destOrd="0" presId="urn:microsoft.com/office/officeart/2018/2/layout/IconLabelList"/>
    <dgm:cxn modelId="{BAC8F0CC-9CEF-4275-A0FD-0EF0AEFA1636}" type="presParOf" srcId="{C8B575B1-2EA9-4AF3-B2D1-64FCE2DD7D8D}" destId="{196F6DD1-EA04-4817-B716-4B6C149E33F4}" srcOrd="0" destOrd="0" presId="urn:microsoft.com/office/officeart/2018/2/layout/IconLabelList"/>
    <dgm:cxn modelId="{FE7B9097-0D21-4EF0-8A43-083E72710E19}" type="presParOf" srcId="{C8B575B1-2EA9-4AF3-B2D1-64FCE2DD7D8D}" destId="{6ADDE22B-DF52-4BDA-A93C-3663880CDF42}" srcOrd="1" destOrd="0" presId="urn:microsoft.com/office/officeart/2018/2/layout/IconLabelList"/>
    <dgm:cxn modelId="{015B325C-0D89-4652-89A3-16884FD76309}" type="presParOf" srcId="{C8B575B1-2EA9-4AF3-B2D1-64FCE2DD7D8D}" destId="{43A99814-B756-4FAA-9855-05581FA6204E}" srcOrd="2" destOrd="0" presId="urn:microsoft.com/office/officeart/2018/2/layout/IconLabelList"/>
    <dgm:cxn modelId="{E95F17E5-CB34-4560-A9DA-EF973F73E818}" type="presParOf" srcId="{6E70C12A-9DD5-49CE-95C7-A848BA33C8A7}" destId="{D6D6F710-A53C-4989-9F63-D7949FF4A440}" srcOrd="1" destOrd="0" presId="urn:microsoft.com/office/officeart/2018/2/layout/IconLabelList"/>
    <dgm:cxn modelId="{FE6A6213-D27E-4A7B-8AE9-843FDB84600E}" type="presParOf" srcId="{6E70C12A-9DD5-49CE-95C7-A848BA33C8A7}" destId="{E12A8B6F-8F4C-4101-979E-CD85E1D7E441}" srcOrd="2" destOrd="0" presId="urn:microsoft.com/office/officeart/2018/2/layout/IconLabelList"/>
    <dgm:cxn modelId="{E22BE724-CE62-46A3-B25B-D918823EA576}" type="presParOf" srcId="{E12A8B6F-8F4C-4101-979E-CD85E1D7E441}" destId="{BEADACFF-60E5-4A3F-A95C-CFE31FC5DF54}" srcOrd="0" destOrd="0" presId="urn:microsoft.com/office/officeart/2018/2/layout/IconLabelList"/>
    <dgm:cxn modelId="{6CB18C88-8B83-45CF-937D-DEB936DBBDA0}" type="presParOf" srcId="{E12A8B6F-8F4C-4101-979E-CD85E1D7E441}" destId="{43513C6B-122E-4750-BCDC-3E03B122E5B8}" srcOrd="1" destOrd="0" presId="urn:microsoft.com/office/officeart/2018/2/layout/IconLabelList"/>
    <dgm:cxn modelId="{F2DA8C52-DD18-4EA9-B718-EF25978F64D6}" type="presParOf" srcId="{E12A8B6F-8F4C-4101-979E-CD85E1D7E441}" destId="{BBEAC347-8935-4A33-A727-FED2652C68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DE864C-E071-4C68-84F6-C5ECAC3C61A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05EC-35B3-4E7C-92F5-3DADDD2D310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Minimize revenue loss associated with churn.</a:t>
          </a:r>
          <a:endParaRPr lang="en-US"/>
        </a:p>
      </dgm:t>
    </dgm:pt>
    <dgm:pt modelId="{35C8110E-A9ED-4E9E-AA6B-55BBB475C189}" type="parTrans" cxnId="{AF8A27F3-C407-4C95-83F4-18EF3458293E}">
      <dgm:prSet/>
      <dgm:spPr/>
      <dgm:t>
        <a:bodyPr/>
        <a:lstStyle/>
        <a:p>
          <a:endParaRPr lang="en-US"/>
        </a:p>
      </dgm:t>
    </dgm:pt>
    <dgm:pt modelId="{8CD11363-7B62-4638-B10A-6EE5A4851F70}" type="sibTrans" cxnId="{AF8A27F3-C407-4C95-83F4-18EF3458293E}">
      <dgm:prSet/>
      <dgm:spPr/>
      <dgm:t>
        <a:bodyPr/>
        <a:lstStyle/>
        <a:p>
          <a:endParaRPr lang="en-US"/>
        </a:p>
      </dgm:t>
    </dgm:pt>
    <dgm:pt modelId="{4E202E9A-D99A-493E-A905-B05EAB6B274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Enhance customer retention rates, particularly among high-value clients.</a:t>
          </a:r>
          <a:endParaRPr lang="en-US"/>
        </a:p>
      </dgm:t>
    </dgm:pt>
    <dgm:pt modelId="{CE4CC375-F6B4-4E02-8B7D-01F7BDCB8A82}" type="parTrans" cxnId="{A38A356F-DB1D-4ED9-A074-F1A35B8D5812}">
      <dgm:prSet/>
      <dgm:spPr/>
      <dgm:t>
        <a:bodyPr/>
        <a:lstStyle/>
        <a:p>
          <a:endParaRPr lang="en-US"/>
        </a:p>
      </dgm:t>
    </dgm:pt>
    <dgm:pt modelId="{DFE1F627-A6A4-4553-AE0A-4BD8163B1A35}" type="sibTrans" cxnId="{A38A356F-DB1D-4ED9-A074-F1A35B8D5812}">
      <dgm:prSet/>
      <dgm:spPr/>
      <dgm:t>
        <a:bodyPr/>
        <a:lstStyle/>
        <a:p>
          <a:endParaRPr lang="en-US"/>
        </a:p>
      </dgm:t>
    </dgm:pt>
    <dgm:pt modelId="{8BD826A0-D669-4317-8C1D-E3E4A383B39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Improve overall customer satisfaction and loyalty.</a:t>
          </a:r>
          <a:endParaRPr lang="en-US"/>
        </a:p>
      </dgm:t>
    </dgm:pt>
    <dgm:pt modelId="{3F72FE42-06A7-451A-9D59-5D4C154D131F}" type="parTrans" cxnId="{1E70E4EA-A8CF-43E2-9BB2-C39AD416DF45}">
      <dgm:prSet/>
      <dgm:spPr/>
      <dgm:t>
        <a:bodyPr/>
        <a:lstStyle/>
        <a:p>
          <a:endParaRPr lang="en-US"/>
        </a:p>
      </dgm:t>
    </dgm:pt>
    <dgm:pt modelId="{167FC38F-9AF8-4436-A420-0059C68E3E83}" type="sibTrans" cxnId="{1E70E4EA-A8CF-43E2-9BB2-C39AD416DF45}">
      <dgm:prSet/>
      <dgm:spPr/>
      <dgm:t>
        <a:bodyPr/>
        <a:lstStyle/>
        <a:p>
          <a:endParaRPr lang="en-US"/>
        </a:p>
      </dgm:t>
    </dgm:pt>
    <dgm:pt modelId="{7A45827A-020C-4A3E-BCF9-9FE76D968C13}" type="pres">
      <dgm:prSet presAssocID="{D6DE864C-E071-4C68-84F6-C5ECAC3C61AB}" presName="root" presStyleCnt="0">
        <dgm:presLayoutVars>
          <dgm:dir/>
          <dgm:resizeHandles val="exact"/>
        </dgm:presLayoutVars>
      </dgm:prSet>
      <dgm:spPr/>
    </dgm:pt>
    <dgm:pt modelId="{531A350A-0D80-4D7B-B643-2B230A7B00A8}" type="pres">
      <dgm:prSet presAssocID="{0E1D05EC-35B3-4E7C-92F5-3DADDD2D310A}" presName="compNode" presStyleCnt="0"/>
      <dgm:spPr/>
    </dgm:pt>
    <dgm:pt modelId="{AE497FAF-B935-4F94-B0F1-607570BD3A1A}" type="pres">
      <dgm:prSet presAssocID="{0E1D05EC-35B3-4E7C-92F5-3DADDD2D31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7AD0DC1-2825-4541-89C8-A5C418FC3C05}" type="pres">
      <dgm:prSet presAssocID="{0E1D05EC-35B3-4E7C-92F5-3DADDD2D310A}" presName="spaceRect" presStyleCnt="0"/>
      <dgm:spPr/>
    </dgm:pt>
    <dgm:pt modelId="{6D330169-9504-4CCD-892B-E2961BE16244}" type="pres">
      <dgm:prSet presAssocID="{0E1D05EC-35B3-4E7C-92F5-3DADDD2D310A}" presName="textRect" presStyleLbl="revTx" presStyleIdx="0" presStyleCnt="3">
        <dgm:presLayoutVars>
          <dgm:chMax val="1"/>
          <dgm:chPref val="1"/>
        </dgm:presLayoutVars>
      </dgm:prSet>
      <dgm:spPr/>
    </dgm:pt>
    <dgm:pt modelId="{FC7EF5A5-F19E-4D22-A644-090EBD90513D}" type="pres">
      <dgm:prSet presAssocID="{8CD11363-7B62-4638-B10A-6EE5A4851F70}" presName="sibTrans" presStyleCnt="0"/>
      <dgm:spPr/>
    </dgm:pt>
    <dgm:pt modelId="{28FF7215-3D74-4FD5-B676-F3F742EF7069}" type="pres">
      <dgm:prSet presAssocID="{4E202E9A-D99A-493E-A905-B05EAB6B2741}" presName="compNode" presStyleCnt="0"/>
      <dgm:spPr/>
    </dgm:pt>
    <dgm:pt modelId="{1F77CC50-93D0-4F3E-9F80-8466E9D27083}" type="pres">
      <dgm:prSet presAssocID="{4E202E9A-D99A-493E-A905-B05EAB6B27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34C491D-8029-48EC-8CFC-5537879B4F91}" type="pres">
      <dgm:prSet presAssocID="{4E202E9A-D99A-493E-A905-B05EAB6B2741}" presName="spaceRect" presStyleCnt="0"/>
      <dgm:spPr/>
    </dgm:pt>
    <dgm:pt modelId="{8E8ADBA0-8114-4D16-BBA4-75BBCEC3D0CE}" type="pres">
      <dgm:prSet presAssocID="{4E202E9A-D99A-493E-A905-B05EAB6B2741}" presName="textRect" presStyleLbl="revTx" presStyleIdx="1" presStyleCnt="3">
        <dgm:presLayoutVars>
          <dgm:chMax val="1"/>
          <dgm:chPref val="1"/>
        </dgm:presLayoutVars>
      </dgm:prSet>
      <dgm:spPr/>
    </dgm:pt>
    <dgm:pt modelId="{F3035922-25B1-4991-989B-8D920ADF6C7D}" type="pres">
      <dgm:prSet presAssocID="{DFE1F627-A6A4-4553-AE0A-4BD8163B1A35}" presName="sibTrans" presStyleCnt="0"/>
      <dgm:spPr/>
    </dgm:pt>
    <dgm:pt modelId="{F105B9F6-9B3A-4FE3-8BE6-7241DCE8A59F}" type="pres">
      <dgm:prSet presAssocID="{8BD826A0-D669-4317-8C1D-E3E4A383B395}" presName="compNode" presStyleCnt="0"/>
      <dgm:spPr/>
    </dgm:pt>
    <dgm:pt modelId="{A841410D-7553-4101-AFBC-F890321C77CC}" type="pres">
      <dgm:prSet presAssocID="{8BD826A0-D669-4317-8C1D-E3E4A383B3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6F603C9-160C-4FFE-9FB8-EB7ACDF8A1B3}" type="pres">
      <dgm:prSet presAssocID="{8BD826A0-D669-4317-8C1D-E3E4A383B395}" presName="spaceRect" presStyleCnt="0"/>
      <dgm:spPr/>
    </dgm:pt>
    <dgm:pt modelId="{EAAF6792-7621-4008-8A13-C65EAD617186}" type="pres">
      <dgm:prSet presAssocID="{8BD826A0-D669-4317-8C1D-E3E4A383B3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C6A240-76C4-401D-9CC1-5AD1AEAC1562}" type="presOf" srcId="{0E1D05EC-35B3-4E7C-92F5-3DADDD2D310A}" destId="{6D330169-9504-4CCD-892B-E2961BE16244}" srcOrd="0" destOrd="0" presId="urn:microsoft.com/office/officeart/2018/2/layout/IconLabelList"/>
    <dgm:cxn modelId="{0E4A6364-5F4A-49A9-8A05-FEE58966470B}" type="presOf" srcId="{D6DE864C-E071-4C68-84F6-C5ECAC3C61AB}" destId="{7A45827A-020C-4A3E-BCF9-9FE76D968C13}" srcOrd="0" destOrd="0" presId="urn:microsoft.com/office/officeart/2018/2/layout/IconLabelList"/>
    <dgm:cxn modelId="{A38A356F-DB1D-4ED9-A074-F1A35B8D5812}" srcId="{D6DE864C-E071-4C68-84F6-C5ECAC3C61AB}" destId="{4E202E9A-D99A-493E-A905-B05EAB6B2741}" srcOrd="1" destOrd="0" parTransId="{CE4CC375-F6B4-4E02-8B7D-01F7BDCB8A82}" sibTransId="{DFE1F627-A6A4-4553-AE0A-4BD8163B1A35}"/>
    <dgm:cxn modelId="{3932669B-4934-4EA3-B167-8E7D3E452CB1}" type="presOf" srcId="{8BD826A0-D669-4317-8C1D-E3E4A383B395}" destId="{EAAF6792-7621-4008-8A13-C65EAD617186}" srcOrd="0" destOrd="0" presId="urn:microsoft.com/office/officeart/2018/2/layout/IconLabelList"/>
    <dgm:cxn modelId="{013FBDB4-81A5-4D5C-A7CB-A00B1B728B54}" type="presOf" srcId="{4E202E9A-D99A-493E-A905-B05EAB6B2741}" destId="{8E8ADBA0-8114-4D16-BBA4-75BBCEC3D0CE}" srcOrd="0" destOrd="0" presId="urn:microsoft.com/office/officeart/2018/2/layout/IconLabelList"/>
    <dgm:cxn modelId="{1E70E4EA-A8CF-43E2-9BB2-C39AD416DF45}" srcId="{D6DE864C-E071-4C68-84F6-C5ECAC3C61AB}" destId="{8BD826A0-D669-4317-8C1D-E3E4A383B395}" srcOrd="2" destOrd="0" parTransId="{3F72FE42-06A7-451A-9D59-5D4C154D131F}" sibTransId="{167FC38F-9AF8-4436-A420-0059C68E3E83}"/>
    <dgm:cxn modelId="{AF8A27F3-C407-4C95-83F4-18EF3458293E}" srcId="{D6DE864C-E071-4C68-84F6-C5ECAC3C61AB}" destId="{0E1D05EC-35B3-4E7C-92F5-3DADDD2D310A}" srcOrd="0" destOrd="0" parTransId="{35C8110E-A9ED-4E9E-AA6B-55BBB475C189}" sibTransId="{8CD11363-7B62-4638-B10A-6EE5A4851F70}"/>
    <dgm:cxn modelId="{60A61D89-EBA9-4E5E-BE94-2802A1A4AA6B}" type="presParOf" srcId="{7A45827A-020C-4A3E-BCF9-9FE76D968C13}" destId="{531A350A-0D80-4D7B-B643-2B230A7B00A8}" srcOrd="0" destOrd="0" presId="urn:microsoft.com/office/officeart/2018/2/layout/IconLabelList"/>
    <dgm:cxn modelId="{65B4ED6B-2048-4447-BCDA-A1A690BCBA5B}" type="presParOf" srcId="{531A350A-0D80-4D7B-B643-2B230A7B00A8}" destId="{AE497FAF-B935-4F94-B0F1-607570BD3A1A}" srcOrd="0" destOrd="0" presId="urn:microsoft.com/office/officeart/2018/2/layout/IconLabelList"/>
    <dgm:cxn modelId="{CA066D90-203C-4B30-946F-BF7580F5B0E7}" type="presParOf" srcId="{531A350A-0D80-4D7B-B643-2B230A7B00A8}" destId="{27AD0DC1-2825-4541-89C8-A5C418FC3C05}" srcOrd="1" destOrd="0" presId="urn:microsoft.com/office/officeart/2018/2/layout/IconLabelList"/>
    <dgm:cxn modelId="{E5B68AF5-F2F3-41CE-B692-B59277836096}" type="presParOf" srcId="{531A350A-0D80-4D7B-B643-2B230A7B00A8}" destId="{6D330169-9504-4CCD-892B-E2961BE16244}" srcOrd="2" destOrd="0" presId="urn:microsoft.com/office/officeart/2018/2/layout/IconLabelList"/>
    <dgm:cxn modelId="{3E1879DB-42F2-42B7-A888-521C5C3DFB51}" type="presParOf" srcId="{7A45827A-020C-4A3E-BCF9-9FE76D968C13}" destId="{FC7EF5A5-F19E-4D22-A644-090EBD90513D}" srcOrd="1" destOrd="0" presId="urn:microsoft.com/office/officeart/2018/2/layout/IconLabelList"/>
    <dgm:cxn modelId="{2DB36DF4-5FA9-4DFC-844D-2133F61E5B40}" type="presParOf" srcId="{7A45827A-020C-4A3E-BCF9-9FE76D968C13}" destId="{28FF7215-3D74-4FD5-B676-F3F742EF7069}" srcOrd="2" destOrd="0" presId="urn:microsoft.com/office/officeart/2018/2/layout/IconLabelList"/>
    <dgm:cxn modelId="{3C2C1512-5A97-4A94-A26B-76F73D7E024F}" type="presParOf" srcId="{28FF7215-3D74-4FD5-B676-F3F742EF7069}" destId="{1F77CC50-93D0-4F3E-9F80-8466E9D27083}" srcOrd="0" destOrd="0" presId="urn:microsoft.com/office/officeart/2018/2/layout/IconLabelList"/>
    <dgm:cxn modelId="{8315E14A-AD30-4F87-9462-571B8759D8E4}" type="presParOf" srcId="{28FF7215-3D74-4FD5-B676-F3F742EF7069}" destId="{234C491D-8029-48EC-8CFC-5537879B4F91}" srcOrd="1" destOrd="0" presId="urn:microsoft.com/office/officeart/2018/2/layout/IconLabelList"/>
    <dgm:cxn modelId="{3F975EE9-09B9-4455-9FA4-443AF5DC3103}" type="presParOf" srcId="{28FF7215-3D74-4FD5-B676-F3F742EF7069}" destId="{8E8ADBA0-8114-4D16-BBA4-75BBCEC3D0CE}" srcOrd="2" destOrd="0" presId="urn:microsoft.com/office/officeart/2018/2/layout/IconLabelList"/>
    <dgm:cxn modelId="{F145E089-2BE5-47A0-A52D-83A8EF0F8908}" type="presParOf" srcId="{7A45827A-020C-4A3E-BCF9-9FE76D968C13}" destId="{F3035922-25B1-4991-989B-8D920ADF6C7D}" srcOrd="3" destOrd="0" presId="urn:microsoft.com/office/officeart/2018/2/layout/IconLabelList"/>
    <dgm:cxn modelId="{35D99EA0-1630-4FE4-A7BB-544DFB2ACA7A}" type="presParOf" srcId="{7A45827A-020C-4A3E-BCF9-9FE76D968C13}" destId="{F105B9F6-9B3A-4FE3-8BE6-7241DCE8A59F}" srcOrd="4" destOrd="0" presId="urn:microsoft.com/office/officeart/2018/2/layout/IconLabelList"/>
    <dgm:cxn modelId="{009A6012-2FF6-41D7-86A7-3D6E7ACA696C}" type="presParOf" srcId="{F105B9F6-9B3A-4FE3-8BE6-7241DCE8A59F}" destId="{A841410D-7553-4101-AFBC-F890321C77CC}" srcOrd="0" destOrd="0" presId="urn:microsoft.com/office/officeart/2018/2/layout/IconLabelList"/>
    <dgm:cxn modelId="{88D75D5D-20B2-4235-A3E0-7AAC2A8A4638}" type="presParOf" srcId="{F105B9F6-9B3A-4FE3-8BE6-7241DCE8A59F}" destId="{06F603C9-160C-4FFE-9FB8-EB7ACDF8A1B3}" srcOrd="1" destOrd="0" presId="urn:microsoft.com/office/officeart/2018/2/layout/IconLabelList"/>
    <dgm:cxn modelId="{F5F4AD4C-7247-488F-BDFE-57F0E21608C1}" type="presParOf" srcId="{F105B9F6-9B3A-4FE3-8BE6-7241DCE8A59F}" destId="{EAAF6792-7621-4008-8A13-C65EAD6171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2F8D15-65B0-41DF-9FAF-35A8BB4B206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846A4-C44A-4418-87F6-83995BDA8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the best machine-learning model</a:t>
          </a:r>
        </a:p>
      </dgm:t>
    </dgm:pt>
    <dgm:pt modelId="{98379ECF-82C5-4815-928C-BAB340229602}" type="parTrans" cxnId="{107275A3-BD21-4602-91D1-32287FF387A1}">
      <dgm:prSet/>
      <dgm:spPr/>
      <dgm:t>
        <a:bodyPr/>
        <a:lstStyle/>
        <a:p>
          <a:endParaRPr lang="en-US"/>
        </a:p>
      </dgm:t>
    </dgm:pt>
    <dgm:pt modelId="{A7DCB3DB-F9C8-4CAF-850F-70577199D8D5}" type="sibTrans" cxnId="{107275A3-BD21-4602-91D1-32287FF387A1}">
      <dgm:prSet/>
      <dgm:spPr/>
      <dgm:t>
        <a:bodyPr/>
        <a:lstStyle/>
        <a:p>
          <a:endParaRPr lang="en-US"/>
        </a:p>
      </dgm:t>
    </dgm:pt>
    <dgm:pt modelId="{14FA5549-34C7-4D5E-9968-CA72E0F86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the misclassification cost of predicting a churn customer</a:t>
          </a:r>
        </a:p>
      </dgm:t>
    </dgm:pt>
    <dgm:pt modelId="{9F815DE4-BA54-42B1-A00C-473946276820}" type="parTrans" cxnId="{F9BF0F89-BC4D-41CF-B35D-A6D00DEDE63F}">
      <dgm:prSet/>
      <dgm:spPr/>
      <dgm:t>
        <a:bodyPr/>
        <a:lstStyle/>
        <a:p>
          <a:endParaRPr lang="en-US"/>
        </a:p>
      </dgm:t>
    </dgm:pt>
    <dgm:pt modelId="{A144BAD2-8A94-4FD2-AFEE-9CB5DA5FFAC4}" type="sibTrans" cxnId="{F9BF0F89-BC4D-41CF-B35D-A6D00DEDE63F}">
      <dgm:prSet/>
      <dgm:spPr/>
      <dgm:t>
        <a:bodyPr/>
        <a:lstStyle/>
        <a:p>
          <a:endParaRPr lang="en-US"/>
        </a:p>
      </dgm:t>
    </dgm:pt>
    <dgm:pt modelId="{A90DCC0B-3B93-4D11-8F44-6493D0A530F4}" type="pres">
      <dgm:prSet presAssocID="{E72F8D15-65B0-41DF-9FAF-35A8BB4B2066}" presName="root" presStyleCnt="0">
        <dgm:presLayoutVars>
          <dgm:dir/>
          <dgm:resizeHandles val="exact"/>
        </dgm:presLayoutVars>
      </dgm:prSet>
      <dgm:spPr/>
    </dgm:pt>
    <dgm:pt modelId="{9CC57F70-0C0F-4EF8-89E6-B1CFDABC5FCA}" type="pres">
      <dgm:prSet presAssocID="{F5B846A4-C44A-4418-87F6-83995BDA8333}" presName="compNode" presStyleCnt="0"/>
      <dgm:spPr/>
    </dgm:pt>
    <dgm:pt modelId="{0AAC369A-E2BF-4927-AAE3-71D3631AF85F}" type="pres">
      <dgm:prSet presAssocID="{F5B846A4-C44A-4418-87F6-83995BDA83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B6EE1A-EAD9-46FB-9B98-B09297811169}" type="pres">
      <dgm:prSet presAssocID="{F5B846A4-C44A-4418-87F6-83995BDA8333}" presName="spaceRect" presStyleCnt="0"/>
      <dgm:spPr/>
    </dgm:pt>
    <dgm:pt modelId="{8CC202CE-9D7A-47F6-A615-CFE25D5441E7}" type="pres">
      <dgm:prSet presAssocID="{F5B846A4-C44A-4418-87F6-83995BDA8333}" presName="textRect" presStyleLbl="revTx" presStyleIdx="0" presStyleCnt="2">
        <dgm:presLayoutVars>
          <dgm:chMax val="1"/>
          <dgm:chPref val="1"/>
        </dgm:presLayoutVars>
      </dgm:prSet>
      <dgm:spPr/>
    </dgm:pt>
    <dgm:pt modelId="{FD472F31-B186-489C-8942-42A7544D04D0}" type="pres">
      <dgm:prSet presAssocID="{A7DCB3DB-F9C8-4CAF-850F-70577199D8D5}" presName="sibTrans" presStyleCnt="0"/>
      <dgm:spPr/>
    </dgm:pt>
    <dgm:pt modelId="{C51F3ED8-3B93-468E-B4D6-ED710D58951B}" type="pres">
      <dgm:prSet presAssocID="{14FA5549-34C7-4D5E-9968-CA72E0F86612}" presName="compNode" presStyleCnt="0"/>
      <dgm:spPr/>
    </dgm:pt>
    <dgm:pt modelId="{48E77B34-3A11-4439-B58A-60919743837A}" type="pres">
      <dgm:prSet presAssocID="{14FA5549-34C7-4D5E-9968-CA72E0F866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1DE491B-A39F-4076-9015-E7778C37CAAD}" type="pres">
      <dgm:prSet presAssocID="{14FA5549-34C7-4D5E-9968-CA72E0F86612}" presName="spaceRect" presStyleCnt="0"/>
      <dgm:spPr/>
    </dgm:pt>
    <dgm:pt modelId="{F29CF8A1-BB8E-49BF-A102-A7F64AE0D896}" type="pres">
      <dgm:prSet presAssocID="{14FA5549-34C7-4D5E-9968-CA72E0F866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D0223B-4BA1-493F-BF0F-453FF7C32079}" type="presOf" srcId="{F5B846A4-C44A-4418-87F6-83995BDA8333}" destId="{8CC202CE-9D7A-47F6-A615-CFE25D5441E7}" srcOrd="0" destOrd="0" presId="urn:microsoft.com/office/officeart/2018/2/layout/IconLabelList"/>
    <dgm:cxn modelId="{F94A6377-4695-4338-8971-2AFA2AF2AE90}" type="presOf" srcId="{E72F8D15-65B0-41DF-9FAF-35A8BB4B2066}" destId="{A90DCC0B-3B93-4D11-8F44-6493D0A530F4}" srcOrd="0" destOrd="0" presId="urn:microsoft.com/office/officeart/2018/2/layout/IconLabelList"/>
    <dgm:cxn modelId="{4C47A087-01EB-4493-88A4-FFFA40BFD84E}" type="presOf" srcId="{14FA5549-34C7-4D5E-9968-CA72E0F86612}" destId="{F29CF8A1-BB8E-49BF-A102-A7F64AE0D896}" srcOrd="0" destOrd="0" presId="urn:microsoft.com/office/officeart/2018/2/layout/IconLabelList"/>
    <dgm:cxn modelId="{F9BF0F89-BC4D-41CF-B35D-A6D00DEDE63F}" srcId="{E72F8D15-65B0-41DF-9FAF-35A8BB4B2066}" destId="{14FA5549-34C7-4D5E-9968-CA72E0F86612}" srcOrd="1" destOrd="0" parTransId="{9F815DE4-BA54-42B1-A00C-473946276820}" sibTransId="{A144BAD2-8A94-4FD2-AFEE-9CB5DA5FFAC4}"/>
    <dgm:cxn modelId="{107275A3-BD21-4602-91D1-32287FF387A1}" srcId="{E72F8D15-65B0-41DF-9FAF-35A8BB4B2066}" destId="{F5B846A4-C44A-4418-87F6-83995BDA8333}" srcOrd="0" destOrd="0" parTransId="{98379ECF-82C5-4815-928C-BAB340229602}" sibTransId="{A7DCB3DB-F9C8-4CAF-850F-70577199D8D5}"/>
    <dgm:cxn modelId="{59CD1029-039D-4D38-9EE6-09AE458E3489}" type="presParOf" srcId="{A90DCC0B-3B93-4D11-8F44-6493D0A530F4}" destId="{9CC57F70-0C0F-4EF8-89E6-B1CFDABC5FCA}" srcOrd="0" destOrd="0" presId="urn:microsoft.com/office/officeart/2018/2/layout/IconLabelList"/>
    <dgm:cxn modelId="{6197E8F4-E735-4094-99B4-9FE15C9F6890}" type="presParOf" srcId="{9CC57F70-0C0F-4EF8-89E6-B1CFDABC5FCA}" destId="{0AAC369A-E2BF-4927-AAE3-71D3631AF85F}" srcOrd="0" destOrd="0" presId="urn:microsoft.com/office/officeart/2018/2/layout/IconLabelList"/>
    <dgm:cxn modelId="{253DFBED-94B1-485D-936A-AB7BEBF90549}" type="presParOf" srcId="{9CC57F70-0C0F-4EF8-89E6-B1CFDABC5FCA}" destId="{15B6EE1A-EAD9-46FB-9B98-B09297811169}" srcOrd="1" destOrd="0" presId="urn:microsoft.com/office/officeart/2018/2/layout/IconLabelList"/>
    <dgm:cxn modelId="{7CB830BA-1028-42D3-B70D-C498B819B35E}" type="presParOf" srcId="{9CC57F70-0C0F-4EF8-89E6-B1CFDABC5FCA}" destId="{8CC202CE-9D7A-47F6-A615-CFE25D5441E7}" srcOrd="2" destOrd="0" presId="urn:microsoft.com/office/officeart/2018/2/layout/IconLabelList"/>
    <dgm:cxn modelId="{09119A67-8769-4A3A-A2A9-17F0EF93320C}" type="presParOf" srcId="{A90DCC0B-3B93-4D11-8F44-6493D0A530F4}" destId="{FD472F31-B186-489C-8942-42A7544D04D0}" srcOrd="1" destOrd="0" presId="urn:microsoft.com/office/officeart/2018/2/layout/IconLabelList"/>
    <dgm:cxn modelId="{00B67A5B-A1FE-4879-A367-F0B15E6BC709}" type="presParOf" srcId="{A90DCC0B-3B93-4D11-8F44-6493D0A530F4}" destId="{C51F3ED8-3B93-468E-B4D6-ED710D58951B}" srcOrd="2" destOrd="0" presId="urn:microsoft.com/office/officeart/2018/2/layout/IconLabelList"/>
    <dgm:cxn modelId="{80098287-88A1-46E2-93EB-A0D432655CCC}" type="presParOf" srcId="{C51F3ED8-3B93-468E-B4D6-ED710D58951B}" destId="{48E77B34-3A11-4439-B58A-60919743837A}" srcOrd="0" destOrd="0" presId="urn:microsoft.com/office/officeart/2018/2/layout/IconLabelList"/>
    <dgm:cxn modelId="{A5C012C1-E354-46A1-9415-471F87145410}" type="presParOf" srcId="{C51F3ED8-3B93-468E-B4D6-ED710D58951B}" destId="{F1DE491B-A39F-4076-9015-E7778C37CAAD}" srcOrd="1" destOrd="0" presId="urn:microsoft.com/office/officeart/2018/2/layout/IconLabelList"/>
    <dgm:cxn modelId="{3564CC38-6492-4174-B824-1666A64C21BA}" type="presParOf" srcId="{C51F3ED8-3B93-468E-B4D6-ED710D58951B}" destId="{F29CF8A1-BB8E-49BF-A102-A7F64AE0D8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51B1CF-9A8B-4078-AF7F-AFE91ACB348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32D645-077D-4A91-B1AD-F1FA0B0D5DCD}">
      <dgm:prSet/>
      <dgm:spPr/>
      <dgm:t>
        <a:bodyPr/>
        <a:lstStyle/>
        <a:p>
          <a:r>
            <a:rPr lang="en-US"/>
            <a:t>Random Under-sampling</a:t>
          </a:r>
        </a:p>
      </dgm:t>
    </dgm:pt>
    <dgm:pt modelId="{202F1E74-3B87-4D3C-B34B-B35BF3430CE9}" type="parTrans" cxnId="{B989D06D-6C1F-4C9D-A176-6BDBE5279FC2}">
      <dgm:prSet/>
      <dgm:spPr/>
      <dgm:t>
        <a:bodyPr/>
        <a:lstStyle/>
        <a:p>
          <a:endParaRPr lang="en-US"/>
        </a:p>
      </dgm:t>
    </dgm:pt>
    <dgm:pt modelId="{DE83196F-CBA6-45D5-BA47-B3E757962FF8}" type="sibTrans" cxnId="{B989D06D-6C1F-4C9D-A176-6BDBE5279FC2}">
      <dgm:prSet/>
      <dgm:spPr/>
      <dgm:t>
        <a:bodyPr/>
        <a:lstStyle/>
        <a:p>
          <a:endParaRPr lang="en-US"/>
        </a:p>
      </dgm:t>
    </dgm:pt>
    <dgm:pt modelId="{F756EB45-DBE2-4012-80DE-80663C6CEF8E}">
      <dgm:prSet/>
      <dgm:spPr/>
      <dgm:t>
        <a:bodyPr/>
        <a:lstStyle/>
        <a:p>
          <a:r>
            <a:rPr lang="en-US"/>
            <a:t>Random Over-Sampling</a:t>
          </a:r>
        </a:p>
      </dgm:t>
    </dgm:pt>
    <dgm:pt modelId="{3E420447-CDA4-4697-9BAB-1CF30AE3261B}" type="parTrans" cxnId="{69D89426-BC7E-4986-9AD1-4B266C047F9D}">
      <dgm:prSet/>
      <dgm:spPr/>
      <dgm:t>
        <a:bodyPr/>
        <a:lstStyle/>
        <a:p>
          <a:endParaRPr lang="en-US"/>
        </a:p>
      </dgm:t>
    </dgm:pt>
    <dgm:pt modelId="{398FA4EC-E125-434B-95C0-65473FAFDB7D}" type="sibTrans" cxnId="{69D89426-BC7E-4986-9AD1-4B266C047F9D}">
      <dgm:prSet/>
      <dgm:spPr/>
      <dgm:t>
        <a:bodyPr/>
        <a:lstStyle/>
        <a:p>
          <a:endParaRPr lang="en-US"/>
        </a:p>
      </dgm:t>
    </dgm:pt>
    <dgm:pt modelId="{6ADB9FDB-0604-498C-BF59-ABB9C92081D5}">
      <dgm:prSet/>
      <dgm:spPr/>
      <dgm:t>
        <a:bodyPr/>
        <a:lstStyle/>
        <a:p>
          <a:r>
            <a:rPr lang="en-US"/>
            <a:t>No Balance Data </a:t>
          </a:r>
        </a:p>
      </dgm:t>
    </dgm:pt>
    <dgm:pt modelId="{10EF3E7D-9ECD-45C3-9DB7-0ACFF43143B6}" type="parTrans" cxnId="{8D689328-5FE8-41E4-87C6-2CC9516D303C}">
      <dgm:prSet/>
      <dgm:spPr/>
      <dgm:t>
        <a:bodyPr/>
        <a:lstStyle/>
        <a:p>
          <a:endParaRPr lang="en-US"/>
        </a:p>
      </dgm:t>
    </dgm:pt>
    <dgm:pt modelId="{55F82192-2CEE-40D7-A463-C21B3C9AA903}" type="sibTrans" cxnId="{8D689328-5FE8-41E4-87C6-2CC9516D303C}">
      <dgm:prSet/>
      <dgm:spPr/>
      <dgm:t>
        <a:bodyPr/>
        <a:lstStyle/>
        <a:p>
          <a:endParaRPr lang="en-US"/>
        </a:p>
      </dgm:t>
    </dgm:pt>
    <dgm:pt modelId="{A2514260-1C2B-2F4A-B52C-CF3E53C39C85}" type="pres">
      <dgm:prSet presAssocID="{E351B1CF-9A8B-4078-AF7F-AFE91ACB348A}" presName="diagram" presStyleCnt="0">
        <dgm:presLayoutVars>
          <dgm:dir/>
          <dgm:resizeHandles val="exact"/>
        </dgm:presLayoutVars>
      </dgm:prSet>
      <dgm:spPr/>
    </dgm:pt>
    <dgm:pt modelId="{18ADB14A-65DB-644A-85E2-05A1C46BD883}" type="pres">
      <dgm:prSet presAssocID="{2132D645-077D-4A91-B1AD-F1FA0B0D5DCD}" presName="arrow" presStyleLbl="node1" presStyleIdx="0" presStyleCnt="3">
        <dgm:presLayoutVars>
          <dgm:bulletEnabled val="1"/>
        </dgm:presLayoutVars>
      </dgm:prSet>
      <dgm:spPr/>
    </dgm:pt>
    <dgm:pt modelId="{72D583DD-B9A8-3942-8EB7-525A2A31E98D}" type="pres">
      <dgm:prSet presAssocID="{F756EB45-DBE2-4012-80DE-80663C6CEF8E}" presName="arrow" presStyleLbl="node1" presStyleIdx="1" presStyleCnt="3">
        <dgm:presLayoutVars>
          <dgm:bulletEnabled val="1"/>
        </dgm:presLayoutVars>
      </dgm:prSet>
      <dgm:spPr/>
    </dgm:pt>
    <dgm:pt modelId="{93CD45EE-B5D9-7341-93D6-38101B71C4AE}" type="pres">
      <dgm:prSet presAssocID="{6ADB9FDB-0604-498C-BF59-ABB9C92081D5}" presName="arrow" presStyleLbl="node1" presStyleIdx="2" presStyleCnt="3">
        <dgm:presLayoutVars>
          <dgm:bulletEnabled val="1"/>
        </dgm:presLayoutVars>
      </dgm:prSet>
      <dgm:spPr/>
    </dgm:pt>
  </dgm:ptLst>
  <dgm:cxnLst>
    <dgm:cxn modelId="{CBE3E207-C082-5147-AA4D-C3BE97BD039B}" type="presOf" srcId="{E351B1CF-9A8B-4078-AF7F-AFE91ACB348A}" destId="{A2514260-1C2B-2F4A-B52C-CF3E53C39C85}" srcOrd="0" destOrd="0" presId="urn:microsoft.com/office/officeart/2005/8/layout/arrow5"/>
    <dgm:cxn modelId="{69D89426-BC7E-4986-9AD1-4B266C047F9D}" srcId="{E351B1CF-9A8B-4078-AF7F-AFE91ACB348A}" destId="{F756EB45-DBE2-4012-80DE-80663C6CEF8E}" srcOrd="1" destOrd="0" parTransId="{3E420447-CDA4-4697-9BAB-1CF30AE3261B}" sibTransId="{398FA4EC-E125-434B-95C0-65473FAFDB7D}"/>
    <dgm:cxn modelId="{8D689328-5FE8-41E4-87C6-2CC9516D303C}" srcId="{E351B1CF-9A8B-4078-AF7F-AFE91ACB348A}" destId="{6ADB9FDB-0604-498C-BF59-ABB9C92081D5}" srcOrd="2" destOrd="0" parTransId="{10EF3E7D-9ECD-45C3-9DB7-0ACFF43143B6}" sibTransId="{55F82192-2CEE-40D7-A463-C21B3C9AA903}"/>
    <dgm:cxn modelId="{125A042D-0EA7-A54F-9F88-EAF367D429E4}" type="presOf" srcId="{F756EB45-DBE2-4012-80DE-80663C6CEF8E}" destId="{72D583DD-B9A8-3942-8EB7-525A2A31E98D}" srcOrd="0" destOrd="0" presId="urn:microsoft.com/office/officeart/2005/8/layout/arrow5"/>
    <dgm:cxn modelId="{B989D06D-6C1F-4C9D-A176-6BDBE5279FC2}" srcId="{E351B1CF-9A8B-4078-AF7F-AFE91ACB348A}" destId="{2132D645-077D-4A91-B1AD-F1FA0B0D5DCD}" srcOrd="0" destOrd="0" parTransId="{202F1E74-3B87-4D3C-B34B-B35BF3430CE9}" sibTransId="{DE83196F-CBA6-45D5-BA47-B3E757962FF8}"/>
    <dgm:cxn modelId="{414A968C-F125-BB4C-9581-209BAD36BA39}" type="presOf" srcId="{6ADB9FDB-0604-498C-BF59-ABB9C92081D5}" destId="{93CD45EE-B5D9-7341-93D6-38101B71C4AE}" srcOrd="0" destOrd="0" presId="urn:microsoft.com/office/officeart/2005/8/layout/arrow5"/>
    <dgm:cxn modelId="{3D664798-2C33-7545-8869-CAF4EE2A7759}" type="presOf" srcId="{2132D645-077D-4A91-B1AD-F1FA0B0D5DCD}" destId="{18ADB14A-65DB-644A-85E2-05A1C46BD883}" srcOrd="0" destOrd="0" presId="urn:microsoft.com/office/officeart/2005/8/layout/arrow5"/>
    <dgm:cxn modelId="{B890D23E-72B5-534A-90A7-7F99D11E63E2}" type="presParOf" srcId="{A2514260-1C2B-2F4A-B52C-CF3E53C39C85}" destId="{18ADB14A-65DB-644A-85E2-05A1C46BD883}" srcOrd="0" destOrd="0" presId="urn:microsoft.com/office/officeart/2005/8/layout/arrow5"/>
    <dgm:cxn modelId="{82943AF6-EEFF-394A-8EEC-A7D2AC1FD215}" type="presParOf" srcId="{A2514260-1C2B-2F4A-B52C-CF3E53C39C85}" destId="{72D583DD-B9A8-3942-8EB7-525A2A31E98D}" srcOrd="1" destOrd="0" presId="urn:microsoft.com/office/officeart/2005/8/layout/arrow5"/>
    <dgm:cxn modelId="{FCA80CBA-B39D-2241-99C5-30AAEE817B59}" type="presParOf" srcId="{A2514260-1C2B-2F4A-B52C-CF3E53C39C85}" destId="{93CD45EE-B5D9-7341-93D6-38101B71C4AE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33F80-0CB9-4D90-9972-728E73CFDBDD}">
      <dsp:nvSpPr>
        <dsp:cNvPr id="0" name=""/>
        <dsp:cNvSpPr/>
      </dsp:nvSpPr>
      <dsp:spPr>
        <a:xfrm>
          <a:off x="2273400" y="218266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4964D-3CD5-4ADF-AAAD-773156493750}">
      <dsp:nvSpPr>
        <dsp:cNvPr id="0" name=""/>
        <dsp:cNvSpPr/>
      </dsp:nvSpPr>
      <dsp:spPr>
        <a:xfrm>
          <a:off x="2741400" y="68626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6BE75-7696-40A5-B822-BAD92371E7EE}">
      <dsp:nvSpPr>
        <dsp:cNvPr id="0" name=""/>
        <dsp:cNvSpPr/>
      </dsp:nvSpPr>
      <dsp:spPr>
        <a:xfrm>
          <a:off x="1571400" y="309826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b="0" i="0" kern="1200"/>
            <a:t>Reduce customer churn, particularly among high-value customers.</a:t>
          </a:r>
          <a:endParaRPr lang="en-US" sz="1500" kern="1200"/>
        </a:p>
      </dsp:txBody>
      <dsp:txXfrm>
        <a:off x="1571400" y="3098266"/>
        <a:ext cx="3600000" cy="720000"/>
      </dsp:txXfrm>
    </dsp:sp>
    <dsp:sp modelId="{A948F28B-7565-4751-968A-21945D2C1950}">
      <dsp:nvSpPr>
        <dsp:cNvPr id="0" name=""/>
        <dsp:cNvSpPr/>
      </dsp:nvSpPr>
      <dsp:spPr>
        <a:xfrm>
          <a:off x="6503400" y="218266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1AFFB-365D-49B2-9691-05C2F09D8C1F}">
      <dsp:nvSpPr>
        <dsp:cNvPr id="0" name=""/>
        <dsp:cNvSpPr/>
      </dsp:nvSpPr>
      <dsp:spPr>
        <a:xfrm>
          <a:off x="6971400" y="68626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D3A89-BCA3-4141-A2AE-2A5C2E0B4394}">
      <dsp:nvSpPr>
        <dsp:cNvPr id="0" name=""/>
        <dsp:cNvSpPr/>
      </dsp:nvSpPr>
      <dsp:spPr>
        <a:xfrm>
          <a:off x="5801400" y="309826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b="0" i="0" kern="1200"/>
            <a:t>Predict churn in the ninth month using data from the previous three months.</a:t>
          </a:r>
          <a:endParaRPr lang="en-US" sz="1500" kern="1200"/>
        </a:p>
      </dsp:txBody>
      <dsp:txXfrm>
        <a:off x="5801400" y="3098266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4841F-FFD8-DB4C-BB91-914C25A2DFB4}">
      <dsp:nvSpPr>
        <dsp:cNvPr id="0" name=""/>
        <dsp:cNvSpPr/>
      </dsp:nvSpPr>
      <dsp:spPr>
        <a:xfrm>
          <a:off x="3214" y="1168373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D7ECC-139F-CC4B-A242-6E15F86ED83A}">
      <dsp:nvSpPr>
        <dsp:cNvPr id="0" name=""/>
        <dsp:cNvSpPr/>
      </dsp:nvSpPr>
      <dsp:spPr>
        <a:xfrm>
          <a:off x="258246" y="1410653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Logistic Regression</a:t>
          </a:r>
        </a:p>
      </dsp:txBody>
      <dsp:txXfrm>
        <a:off x="300935" y="1453342"/>
        <a:ext cx="2209908" cy="1372129"/>
      </dsp:txXfrm>
    </dsp:sp>
    <dsp:sp modelId="{866B4B1F-8F3D-0449-A0CC-27936C114C3A}">
      <dsp:nvSpPr>
        <dsp:cNvPr id="0" name=""/>
        <dsp:cNvSpPr/>
      </dsp:nvSpPr>
      <dsp:spPr>
        <a:xfrm>
          <a:off x="2808565" y="1168373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AC273-E706-2845-958E-1ADC5F5FE0FB}">
      <dsp:nvSpPr>
        <dsp:cNvPr id="0" name=""/>
        <dsp:cNvSpPr/>
      </dsp:nvSpPr>
      <dsp:spPr>
        <a:xfrm>
          <a:off x="3063597" y="1410653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Decision Tree</a:t>
          </a:r>
        </a:p>
      </dsp:txBody>
      <dsp:txXfrm>
        <a:off x="3106286" y="1453342"/>
        <a:ext cx="2209908" cy="1372129"/>
      </dsp:txXfrm>
    </dsp:sp>
    <dsp:sp modelId="{EB93FC7C-BA80-9B41-952F-2BD18A15F037}">
      <dsp:nvSpPr>
        <dsp:cNvPr id="0" name=""/>
        <dsp:cNvSpPr/>
      </dsp:nvSpPr>
      <dsp:spPr>
        <a:xfrm>
          <a:off x="5613915" y="1168373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7951-BC9D-EC47-A6F9-5284F1C92625}">
      <dsp:nvSpPr>
        <dsp:cNvPr id="0" name=""/>
        <dsp:cNvSpPr/>
      </dsp:nvSpPr>
      <dsp:spPr>
        <a:xfrm>
          <a:off x="5868947" y="1410653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KNN</a:t>
          </a:r>
        </a:p>
      </dsp:txBody>
      <dsp:txXfrm>
        <a:off x="5911636" y="1453342"/>
        <a:ext cx="2209908" cy="1372129"/>
      </dsp:txXfrm>
    </dsp:sp>
    <dsp:sp modelId="{D19A4047-F9A6-3B45-8ECB-8819E997F94C}">
      <dsp:nvSpPr>
        <dsp:cNvPr id="0" name=""/>
        <dsp:cNvSpPr/>
      </dsp:nvSpPr>
      <dsp:spPr>
        <a:xfrm>
          <a:off x="8419266" y="1168373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38D29-0318-FB47-969D-59A0779E3A83}">
      <dsp:nvSpPr>
        <dsp:cNvPr id="0" name=""/>
        <dsp:cNvSpPr/>
      </dsp:nvSpPr>
      <dsp:spPr>
        <a:xfrm>
          <a:off x="8674298" y="1410653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Random Forest</a:t>
          </a:r>
        </a:p>
      </dsp:txBody>
      <dsp:txXfrm>
        <a:off x="8716987" y="1453342"/>
        <a:ext cx="2209908" cy="1372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92E0-707D-9049-8250-C7466B50FFA4}">
      <dsp:nvSpPr>
        <dsp:cNvPr id="0" name=""/>
        <dsp:cNvSpPr/>
      </dsp:nvSpPr>
      <dsp:spPr>
        <a:xfrm>
          <a:off x="1339" y="276858"/>
          <a:ext cx="4701480" cy="298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CBFE8-D077-D447-9640-856BCA0E2265}">
      <dsp:nvSpPr>
        <dsp:cNvPr id="0" name=""/>
        <dsp:cNvSpPr/>
      </dsp:nvSpPr>
      <dsp:spPr>
        <a:xfrm>
          <a:off x="523726" y="773126"/>
          <a:ext cx="4701480" cy="298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0" i="0" kern="1200" dirty="0"/>
            <a:t>Gather data on various factors including demographics, usage patterns, service quality, and complaints.</a:t>
          </a:r>
          <a:endParaRPr lang="en-US" sz="3100" kern="1200" dirty="0"/>
        </a:p>
      </dsp:txBody>
      <dsp:txXfrm>
        <a:off x="611167" y="860567"/>
        <a:ext cx="4526598" cy="2810558"/>
      </dsp:txXfrm>
    </dsp:sp>
    <dsp:sp modelId="{68D0C8F6-E5D7-C04A-807F-446CDB95029E}">
      <dsp:nvSpPr>
        <dsp:cNvPr id="0" name=""/>
        <dsp:cNvSpPr/>
      </dsp:nvSpPr>
      <dsp:spPr>
        <a:xfrm>
          <a:off x="5747593" y="276858"/>
          <a:ext cx="4701480" cy="298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35C5-5BB7-6847-88F2-B9F90E54CAF6}">
      <dsp:nvSpPr>
        <dsp:cNvPr id="0" name=""/>
        <dsp:cNvSpPr/>
      </dsp:nvSpPr>
      <dsp:spPr>
        <a:xfrm>
          <a:off x="6269980" y="773126"/>
          <a:ext cx="4701480" cy="298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0" i="0" kern="1200" dirty="0"/>
            <a:t>Focus on high-value customers for analysis.</a:t>
          </a:r>
          <a:endParaRPr lang="en-US" sz="3100" kern="1200" dirty="0"/>
        </a:p>
      </dsp:txBody>
      <dsp:txXfrm>
        <a:off x="6357421" y="860567"/>
        <a:ext cx="4526598" cy="2810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66F34-B49E-9447-ACA0-E9ADAB4896AF}">
      <dsp:nvSpPr>
        <dsp:cNvPr id="0" name=""/>
        <dsp:cNvSpPr/>
      </dsp:nvSpPr>
      <dsp:spPr>
        <a:xfrm>
          <a:off x="0" y="713880"/>
          <a:ext cx="5283200" cy="43173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i="0" kern="1200" dirty="0"/>
            <a:t>Identifying and dealing with missing data points. </a:t>
          </a:r>
          <a:endParaRPr lang="en-US" sz="1800" kern="1200" dirty="0"/>
        </a:p>
      </dsp:txBody>
      <dsp:txXfrm>
        <a:off x="21075" y="734955"/>
        <a:ext cx="5241050" cy="389580"/>
      </dsp:txXfrm>
    </dsp:sp>
    <dsp:sp modelId="{C03B3525-61EE-B149-B176-C5A64A652FF1}">
      <dsp:nvSpPr>
        <dsp:cNvPr id="0" name=""/>
        <dsp:cNvSpPr/>
      </dsp:nvSpPr>
      <dsp:spPr>
        <a:xfrm>
          <a:off x="0" y="1197450"/>
          <a:ext cx="5283200" cy="431730"/>
        </a:xfrm>
        <a:prstGeom prst="roundRect">
          <a:avLst/>
        </a:prstGeom>
        <a:solidFill>
          <a:schemeClr val="accent1">
            <a:shade val="50000"/>
            <a:hueOff val="-205877"/>
            <a:satOff val="-8244"/>
            <a:lumOff val="13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Outlier Detection and Treatment</a:t>
          </a:r>
        </a:p>
      </dsp:txBody>
      <dsp:txXfrm>
        <a:off x="21075" y="1218525"/>
        <a:ext cx="5241050" cy="389580"/>
      </dsp:txXfrm>
    </dsp:sp>
    <dsp:sp modelId="{6F2E3735-05EE-FD4B-94E8-8BA3C912756A}">
      <dsp:nvSpPr>
        <dsp:cNvPr id="0" name=""/>
        <dsp:cNvSpPr/>
      </dsp:nvSpPr>
      <dsp:spPr>
        <a:xfrm>
          <a:off x="0" y="1681020"/>
          <a:ext cx="5283200" cy="431730"/>
        </a:xfrm>
        <a:prstGeom prst="roundRect">
          <a:avLst/>
        </a:prstGeom>
        <a:solidFill>
          <a:schemeClr val="accent1">
            <a:shade val="50000"/>
            <a:hueOff val="-411754"/>
            <a:satOff val="-16487"/>
            <a:lumOff val="27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Transformation</a:t>
          </a:r>
        </a:p>
      </dsp:txBody>
      <dsp:txXfrm>
        <a:off x="21075" y="1702095"/>
        <a:ext cx="5241050" cy="389580"/>
      </dsp:txXfrm>
    </dsp:sp>
    <dsp:sp modelId="{3FB7BDA4-562D-0145-A9D5-3731CEE8B066}">
      <dsp:nvSpPr>
        <dsp:cNvPr id="0" name=""/>
        <dsp:cNvSpPr/>
      </dsp:nvSpPr>
      <dsp:spPr>
        <a:xfrm>
          <a:off x="0" y="2164590"/>
          <a:ext cx="5283200" cy="431730"/>
        </a:xfrm>
        <a:prstGeom prst="roundRect">
          <a:avLst/>
        </a:prstGeom>
        <a:solidFill>
          <a:schemeClr val="accent1">
            <a:shade val="50000"/>
            <a:hueOff val="-617631"/>
            <a:satOff val="-24731"/>
            <a:lumOff val="40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Normalization and Scaling</a:t>
          </a:r>
        </a:p>
      </dsp:txBody>
      <dsp:txXfrm>
        <a:off x="21075" y="2185665"/>
        <a:ext cx="5241050" cy="389580"/>
      </dsp:txXfrm>
    </dsp:sp>
    <dsp:sp modelId="{837CC370-B0E6-C84D-88D2-ECACC8450B3C}">
      <dsp:nvSpPr>
        <dsp:cNvPr id="0" name=""/>
        <dsp:cNvSpPr/>
      </dsp:nvSpPr>
      <dsp:spPr>
        <a:xfrm>
          <a:off x="0" y="2648161"/>
          <a:ext cx="5283200" cy="431730"/>
        </a:xfrm>
        <a:prstGeom prst="roundRect">
          <a:avLst/>
        </a:prstGeom>
        <a:solidFill>
          <a:schemeClr val="accent1">
            <a:shade val="50000"/>
            <a:hueOff val="-617631"/>
            <a:satOff val="-24731"/>
            <a:lumOff val="40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Label Encoding</a:t>
          </a:r>
        </a:p>
      </dsp:txBody>
      <dsp:txXfrm>
        <a:off x="21075" y="2669236"/>
        <a:ext cx="5241050" cy="389580"/>
      </dsp:txXfrm>
    </dsp:sp>
    <dsp:sp modelId="{59677737-A8E1-D74C-B049-3E6227C5218A}">
      <dsp:nvSpPr>
        <dsp:cNvPr id="0" name=""/>
        <dsp:cNvSpPr/>
      </dsp:nvSpPr>
      <dsp:spPr>
        <a:xfrm>
          <a:off x="0" y="3131730"/>
          <a:ext cx="5283200" cy="431730"/>
        </a:xfrm>
        <a:prstGeom prst="roundRect">
          <a:avLst/>
        </a:prstGeom>
        <a:solidFill>
          <a:schemeClr val="accent1">
            <a:shade val="50000"/>
            <a:hueOff val="-411754"/>
            <a:satOff val="-16487"/>
            <a:lumOff val="27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Splitting Data</a:t>
          </a:r>
        </a:p>
      </dsp:txBody>
      <dsp:txXfrm>
        <a:off x="21075" y="3152805"/>
        <a:ext cx="5241050" cy="389580"/>
      </dsp:txXfrm>
    </dsp:sp>
    <dsp:sp modelId="{C281716C-7E3C-B541-84A3-769CA031D285}">
      <dsp:nvSpPr>
        <dsp:cNvPr id="0" name=""/>
        <dsp:cNvSpPr/>
      </dsp:nvSpPr>
      <dsp:spPr>
        <a:xfrm>
          <a:off x="0" y="3615301"/>
          <a:ext cx="5283200" cy="431730"/>
        </a:xfrm>
        <a:prstGeom prst="roundRect">
          <a:avLst/>
        </a:prstGeom>
        <a:solidFill>
          <a:schemeClr val="accent1">
            <a:shade val="50000"/>
            <a:hueOff val="-205877"/>
            <a:satOff val="-8244"/>
            <a:lumOff val="13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Balancing Data</a:t>
          </a:r>
        </a:p>
      </dsp:txBody>
      <dsp:txXfrm>
        <a:off x="21075" y="3636376"/>
        <a:ext cx="52410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FAC26-ED6C-BE40-9654-62A5844B3A48}">
      <dsp:nvSpPr>
        <dsp:cNvPr id="0" name=""/>
        <dsp:cNvSpPr/>
      </dsp:nvSpPr>
      <dsp:spPr>
        <a:xfrm>
          <a:off x="4714" y="0"/>
          <a:ext cx="5400674" cy="32182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 dirty="0"/>
            <a:t>Build machine learning models for churn prediction based on the collected data..</a:t>
          </a:r>
          <a:endParaRPr lang="en-US" sz="2200" kern="1200" dirty="0"/>
        </a:p>
      </dsp:txBody>
      <dsp:txXfrm>
        <a:off x="4714" y="1287315"/>
        <a:ext cx="5400674" cy="1287315"/>
      </dsp:txXfrm>
    </dsp:sp>
    <dsp:sp modelId="{BE85AF9B-59E1-1A48-B06B-C74BAA417A21}">
      <dsp:nvSpPr>
        <dsp:cNvPr id="0" name=""/>
        <dsp:cNvSpPr/>
      </dsp:nvSpPr>
      <dsp:spPr>
        <a:xfrm>
          <a:off x="2169207" y="193097"/>
          <a:ext cx="1071689" cy="10716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73D5-46ED-8E41-806E-FA72517B12F7}">
      <dsp:nvSpPr>
        <dsp:cNvPr id="0" name=""/>
        <dsp:cNvSpPr/>
      </dsp:nvSpPr>
      <dsp:spPr>
        <a:xfrm>
          <a:off x="5567410" y="0"/>
          <a:ext cx="5400674" cy="32182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0" i="0" kern="1200" dirty="0"/>
            <a:t>The models will be designed to forecast whether a high-value customer is likely to churn in the near future.</a:t>
          </a:r>
          <a:endParaRPr lang="en-US" sz="2200" kern="1200" dirty="0"/>
        </a:p>
      </dsp:txBody>
      <dsp:txXfrm>
        <a:off x="5567410" y="1287315"/>
        <a:ext cx="5400674" cy="1287315"/>
      </dsp:txXfrm>
    </dsp:sp>
    <dsp:sp modelId="{D557499A-1CBB-0149-9EBB-1BF8DA560B96}">
      <dsp:nvSpPr>
        <dsp:cNvPr id="0" name=""/>
        <dsp:cNvSpPr/>
      </dsp:nvSpPr>
      <dsp:spPr>
        <a:xfrm>
          <a:off x="7731902" y="193097"/>
          <a:ext cx="1071689" cy="10716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010BD-00A8-8C4D-B209-CB13931140FA}">
      <dsp:nvSpPr>
        <dsp:cNvPr id="0" name=""/>
        <dsp:cNvSpPr/>
      </dsp:nvSpPr>
      <dsp:spPr>
        <a:xfrm>
          <a:off x="438912" y="2574630"/>
          <a:ext cx="10094976" cy="48274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BA5A3-2126-4C0D-BF29-790A8F94FE85}">
      <dsp:nvSpPr>
        <dsp:cNvPr id="0" name=""/>
        <dsp:cNvSpPr/>
      </dsp:nvSpPr>
      <dsp:spPr>
        <a:xfrm>
          <a:off x="2273400" y="218266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9810C-F92A-4F1F-96F2-138B10A4F870}">
      <dsp:nvSpPr>
        <dsp:cNvPr id="0" name=""/>
        <dsp:cNvSpPr/>
      </dsp:nvSpPr>
      <dsp:spPr>
        <a:xfrm>
          <a:off x="2741400" y="68626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7BD0D-3BA5-4E5F-A11D-36152E4547D3}">
      <dsp:nvSpPr>
        <dsp:cNvPr id="0" name=""/>
        <dsp:cNvSpPr/>
      </dsp:nvSpPr>
      <dsp:spPr>
        <a:xfrm>
          <a:off x="1571400" y="309826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b="0" i="0" kern="1200"/>
            <a:t>Utilize the churn predictions to take proactive steps in retaining high-value customers.</a:t>
          </a:r>
          <a:endParaRPr lang="en-US" sz="1500" kern="1200"/>
        </a:p>
      </dsp:txBody>
      <dsp:txXfrm>
        <a:off x="1571400" y="3098266"/>
        <a:ext cx="3600000" cy="720000"/>
      </dsp:txXfrm>
    </dsp:sp>
    <dsp:sp modelId="{3CE28919-D72B-49E0-84E8-DE5EDF6DC00E}">
      <dsp:nvSpPr>
        <dsp:cNvPr id="0" name=""/>
        <dsp:cNvSpPr/>
      </dsp:nvSpPr>
      <dsp:spPr>
        <a:xfrm>
          <a:off x="6503400" y="218266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58EED-61A0-471B-A70A-16AD5ED3F385}">
      <dsp:nvSpPr>
        <dsp:cNvPr id="0" name=""/>
        <dsp:cNvSpPr/>
      </dsp:nvSpPr>
      <dsp:spPr>
        <a:xfrm>
          <a:off x="6971400" y="68626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3D8B2-2D0A-481F-8635-3EB7F034174B}">
      <dsp:nvSpPr>
        <dsp:cNvPr id="0" name=""/>
        <dsp:cNvSpPr/>
      </dsp:nvSpPr>
      <dsp:spPr>
        <a:xfrm>
          <a:off x="5801400" y="309826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b="0" i="0" kern="1200"/>
            <a:t>Offer special plans, discounts, or personalized offers to incentivize them to stay.</a:t>
          </a:r>
          <a:endParaRPr lang="en-US" sz="1500" kern="1200"/>
        </a:p>
      </dsp:txBody>
      <dsp:txXfrm>
        <a:off x="5801400" y="3098266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F6DD1-EA04-4817-B716-4B6C149E33F4}">
      <dsp:nvSpPr>
        <dsp:cNvPr id="0" name=""/>
        <dsp:cNvSpPr/>
      </dsp:nvSpPr>
      <dsp:spPr>
        <a:xfrm>
          <a:off x="1976400" y="45117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99814-B756-4FAA-9855-05581FA6204E}">
      <dsp:nvSpPr>
        <dsp:cNvPr id="0" name=""/>
        <dsp:cNvSpPr/>
      </dsp:nvSpPr>
      <dsp:spPr>
        <a:xfrm>
          <a:off x="788400" y="286536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Use insights from identified variables to understand the root causes of churn.</a:t>
          </a:r>
          <a:endParaRPr lang="en-US" sz="1700" kern="1200"/>
        </a:p>
      </dsp:txBody>
      <dsp:txXfrm>
        <a:off x="788400" y="2865363"/>
        <a:ext cx="4320000" cy="720000"/>
      </dsp:txXfrm>
    </dsp:sp>
    <dsp:sp modelId="{BEADACFF-60E5-4A3F-A95C-CFE31FC5DF54}">
      <dsp:nvSpPr>
        <dsp:cNvPr id="0" name=""/>
        <dsp:cNvSpPr/>
      </dsp:nvSpPr>
      <dsp:spPr>
        <a:xfrm>
          <a:off x="7052400" y="45117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AC347-8935-4A33-A727-FED2652C682C}">
      <dsp:nvSpPr>
        <dsp:cNvPr id="0" name=""/>
        <dsp:cNvSpPr/>
      </dsp:nvSpPr>
      <dsp:spPr>
        <a:xfrm>
          <a:off x="5864400" y="286536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Implement corrective measures to improve customer satisfaction and loyalty.</a:t>
          </a:r>
          <a:endParaRPr lang="en-US" sz="1700" kern="1200"/>
        </a:p>
      </dsp:txBody>
      <dsp:txXfrm>
        <a:off x="5864400" y="286536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97FAF-B935-4F94-B0F1-607570BD3A1A}">
      <dsp:nvSpPr>
        <dsp:cNvPr id="0" name=""/>
        <dsp:cNvSpPr/>
      </dsp:nvSpPr>
      <dsp:spPr>
        <a:xfrm>
          <a:off x="959850" y="738853"/>
          <a:ext cx="1454962" cy="1454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30169-9504-4CCD-892B-E2961BE16244}">
      <dsp:nvSpPr>
        <dsp:cNvPr id="0" name=""/>
        <dsp:cNvSpPr/>
      </dsp:nvSpPr>
      <dsp:spPr>
        <a:xfrm>
          <a:off x="70706" y="2577680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Minimize revenue loss associated with churn.</a:t>
          </a:r>
          <a:endParaRPr lang="en-US" sz="1500" kern="1200"/>
        </a:p>
      </dsp:txBody>
      <dsp:txXfrm>
        <a:off x="70706" y="2577680"/>
        <a:ext cx="3233249" cy="720000"/>
      </dsp:txXfrm>
    </dsp:sp>
    <dsp:sp modelId="{1F77CC50-93D0-4F3E-9F80-8466E9D27083}">
      <dsp:nvSpPr>
        <dsp:cNvPr id="0" name=""/>
        <dsp:cNvSpPr/>
      </dsp:nvSpPr>
      <dsp:spPr>
        <a:xfrm>
          <a:off x="4758918" y="738853"/>
          <a:ext cx="1454962" cy="1454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ADBA0-8114-4D16-BBA4-75BBCEC3D0CE}">
      <dsp:nvSpPr>
        <dsp:cNvPr id="0" name=""/>
        <dsp:cNvSpPr/>
      </dsp:nvSpPr>
      <dsp:spPr>
        <a:xfrm>
          <a:off x="3869775" y="2577680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Enhance customer retention rates, particularly among high-value clients.</a:t>
          </a:r>
          <a:endParaRPr lang="en-US" sz="1500" kern="1200"/>
        </a:p>
      </dsp:txBody>
      <dsp:txXfrm>
        <a:off x="3869775" y="2577680"/>
        <a:ext cx="3233249" cy="720000"/>
      </dsp:txXfrm>
    </dsp:sp>
    <dsp:sp modelId="{A841410D-7553-4101-AFBC-F890321C77CC}">
      <dsp:nvSpPr>
        <dsp:cNvPr id="0" name=""/>
        <dsp:cNvSpPr/>
      </dsp:nvSpPr>
      <dsp:spPr>
        <a:xfrm>
          <a:off x="8557987" y="738853"/>
          <a:ext cx="1454962" cy="1454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F6792-7621-4008-8A13-C65EAD617186}">
      <dsp:nvSpPr>
        <dsp:cNvPr id="0" name=""/>
        <dsp:cNvSpPr/>
      </dsp:nvSpPr>
      <dsp:spPr>
        <a:xfrm>
          <a:off x="7668843" y="2577680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Improve overall customer satisfaction and loyalty.</a:t>
          </a:r>
          <a:endParaRPr lang="en-US" sz="1500" kern="1200"/>
        </a:p>
      </dsp:txBody>
      <dsp:txXfrm>
        <a:off x="7668843" y="2577680"/>
        <a:ext cx="323324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C369A-E2BF-4927-AAE3-71D3631AF85F}">
      <dsp:nvSpPr>
        <dsp:cNvPr id="0" name=""/>
        <dsp:cNvSpPr/>
      </dsp:nvSpPr>
      <dsp:spPr>
        <a:xfrm>
          <a:off x="1976400" y="45117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202CE-9D7A-47F6-A615-CFE25D5441E7}">
      <dsp:nvSpPr>
        <dsp:cNvPr id="0" name=""/>
        <dsp:cNvSpPr/>
      </dsp:nvSpPr>
      <dsp:spPr>
        <a:xfrm>
          <a:off x="788400" y="286536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Evaluate the best machine-learning model</a:t>
          </a:r>
        </a:p>
      </dsp:txBody>
      <dsp:txXfrm>
        <a:off x="788400" y="2865363"/>
        <a:ext cx="4320000" cy="720000"/>
      </dsp:txXfrm>
    </dsp:sp>
    <dsp:sp modelId="{48E77B34-3A11-4439-B58A-60919743837A}">
      <dsp:nvSpPr>
        <dsp:cNvPr id="0" name=""/>
        <dsp:cNvSpPr/>
      </dsp:nvSpPr>
      <dsp:spPr>
        <a:xfrm>
          <a:off x="7052400" y="45117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CF8A1-BB8E-49BF-A102-A7F64AE0D896}">
      <dsp:nvSpPr>
        <dsp:cNvPr id="0" name=""/>
        <dsp:cNvSpPr/>
      </dsp:nvSpPr>
      <dsp:spPr>
        <a:xfrm>
          <a:off x="5864400" y="286536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Compute the misclassification cost of predicting a churn customer</a:t>
          </a:r>
        </a:p>
      </dsp:txBody>
      <dsp:txXfrm>
        <a:off x="5864400" y="2865363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DB14A-65DB-644A-85E2-05A1C46BD883}">
      <dsp:nvSpPr>
        <dsp:cNvPr id="0" name=""/>
        <dsp:cNvSpPr/>
      </dsp:nvSpPr>
      <dsp:spPr>
        <a:xfrm>
          <a:off x="4477791" y="654"/>
          <a:ext cx="2017216" cy="201721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Under-sampling</a:t>
          </a:r>
        </a:p>
      </dsp:txBody>
      <dsp:txXfrm>
        <a:off x="4982095" y="654"/>
        <a:ext cx="1008608" cy="1664203"/>
      </dsp:txXfrm>
    </dsp:sp>
    <dsp:sp modelId="{72D583DD-B9A8-3942-8EB7-525A2A31E98D}">
      <dsp:nvSpPr>
        <dsp:cNvPr id="0" name=""/>
        <dsp:cNvSpPr/>
      </dsp:nvSpPr>
      <dsp:spPr>
        <a:xfrm rot="7200000">
          <a:off x="5642889" y="2018662"/>
          <a:ext cx="2017216" cy="201721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Over-Sampling</a:t>
          </a:r>
        </a:p>
      </dsp:txBody>
      <dsp:txXfrm rot="-5400000">
        <a:off x="5972255" y="2611219"/>
        <a:ext cx="1664203" cy="1008608"/>
      </dsp:txXfrm>
    </dsp:sp>
    <dsp:sp modelId="{93CD45EE-B5D9-7341-93D6-38101B71C4AE}">
      <dsp:nvSpPr>
        <dsp:cNvPr id="0" name=""/>
        <dsp:cNvSpPr/>
      </dsp:nvSpPr>
      <dsp:spPr>
        <a:xfrm rot="14400000">
          <a:off x="3312694" y="2018662"/>
          <a:ext cx="2017216" cy="201721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Balance Data </a:t>
          </a:r>
        </a:p>
      </dsp:txBody>
      <dsp:txXfrm rot="5400000">
        <a:off x="3336342" y="2611219"/>
        <a:ext cx="1664203" cy="1008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0E98F48-DA91-F9A9-AD95-4369F1904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17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2E9C7-0396-2A43-363E-DAF28E6A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Telecom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70176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94F8-0ECB-DA53-FB54-7E65C881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0" dirty="0">
                <a:effectLst/>
              </a:rPr>
              <a:t>Addressing Underlying Issues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E64B5-6726-CCC8-D0E5-F55BCE1065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1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D69F-3E7D-BA79-DB1A-5CB7633E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E9281F-7197-5003-C56C-453A11D856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91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DDDF3-CF4D-0989-7BC4-5FB64F90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dirty="0"/>
              <a:t>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A0EF-B521-DA30-8427-4AB7D1F4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636159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Continuously monitor and refine the predictive models based on new data and customer behavior patterns.</a:t>
            </a:r>
            <a:endParaRPr lang="en-US" dirty="0"/>
          </a:p>
        </p:txBody>
      </p:sp>
      <p:pic>
        <p:nvPicPr>
          <p:cNvPr id="19" name="Graphic 18" descr="Gears">
            <a:extLst>
              <a:ext uri="{FF2B5EF4-FFF2-40B4-BE49-F238E27FC236}">
                <a16:creationId xmlns:a16="http://schemas.microsoft.com/office/drawing/2014/main" id="{657F5079-F047-97D3-D3A7-05FB6315D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9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D86B-7D88-55E1-58F5-AC41DA73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0" dirty="0">
                <a:effectLst/>
                <a:latin typeface="Söhne"/>
              </a:rPr>
              <a:t>Performance Metrics &amp; Classifications cost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0BCD9-8A12-9737-4672-CB2DA0DF14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66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8" name="Picture 17" descr="White paper ships being led by a yellow ship">
            <a:extLst>
              <a:ext uri="{FF2B5EF4-FFF2-40B4-BE49-F238E27FC236}">
                <a16:creationId xmlns:a16="http://schemas.microsoft.com/office/drawing/2014/main" id="{64F5FF25-0416-F7CA-B762-D7B461E46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17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1C83E-6F81-9672-1EE2-54B8A22F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43" y="1344594"/>
            <a:ext cx="6458556" cy="26749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5815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F403-74E3-5707-DBCD-019BFDA2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augmentation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154FC-D4C4-973D-C1B4-266ECF1481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36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4667-29F2-F7A0-AB1A-8BB8BBE0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C0B3D-9C87-D465-C6C9-5A3A22B534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69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3F952-CD03-8EC6-9355-79A7C338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dirty="0"/>
              <a:t>Important Metrics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8EBE-F559-0292-BB92-DDE8C2F0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636159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Precision</a:t>
            </a:r>
            <a:r>
              <a:rPr lang="en-CA" b="0" i="0" dirty="0">
                <a:effectLst/>
                <a:latin typeface="Söhne"/>
              </a:rPr>
              <a:t> measures the accuracy of the positive predictions made by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Recall</a:t>
            </a:r>
            <a:r>
              <a:rPr lang="en-CA" b="0" i="0" dirty="0">
                <a:effectLst/>
                <a:latin typeface="Söhne"/>
              </a:rPr>
              <a:t> (also known as sensitivity or true positive rate) measures the ability of the model to capture all the positive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Söhne"/>
              </a:rPr>
              <a:t>F1 Score </a:t>
            </a:r>
            <a:r>
              <a:rPr lang="en-CA" dirty="0">
                <a:latin typeface="Söhne"/>
              </a:rPr>
              <a:t>combines </a:t>
            </a:r>
            <a:r>
              <a:rPr lang="en-CA" b="0" i="0" dirty="0">
                <a:effectLst/>
                <a:latin typeface="Söhne"/>
              </a:rPr>
              <a:t>precision and recall into a single value, providing a balanced assessment of a model's effectiveness in binary classification tasks.</a:t>
            </a:r>
            <a:endParaRPr lang="en-US" dirty="0"/>
          </a:p>
        </p:txBody>
      </p:sp>
      <p:pic>
        <p:nvPicPr>
          <p:cNvPr id="19" name="Graphic 18" descr="Gauge">
            <a:extLst>
              <a:ext uri="{FF2B5EF4-FFF2-40B4-BE49-F238E27FC236}">
                <a16:creationId xmlns:a16="http://schemas.microsoft.com/office/drawing/2014/main" id="{0D3A6CB0-B98B-1D86-6CD3-2DB5D7ED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3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18BF-E41B-AA54-344E-F5919196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using Machine learning algorithm models</a:t>
            </a:r>
          </a:p>
        </p:txBody>
      </p:sp>
      <p:pic>
        <p:nvPicPr>
          <p:cNvPr id="5" name="Content Placeholder 4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5A50F7D4-5267-3BAD-BA74-7B746275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24" y="1883347"/>
            <a:ext cx="11085576" cy="4696184"/>
          </a:xfrm>
        </p:spPr>
      </p:pic>
    </p:spTree>
    <p:extLst>
      <p:ext uri="{BB962C8B-B14F-4D97-AF65-F5344CB8AC3E}">
        <p14:creationId xmlns:p14="http://schemas.microsoft.com/office/powerpoint/2010/main" val="259103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Graphs on a display with reflection of office">
            <a:extLst>
              <a:ext uri="{FF2B5EF4-FFF2-40B4-BE49-F238E27FC236}">
                <a16:creationId xmlns:a16="http://schemas.microsoft.com/office/drawing/2014/main" id="{BC106C04-BF7B-A864-E38D-F23937BFF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" r="18909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A94F4-39C0-46F3-DEBB-4094C579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3" y="1122363"/>
            <a:ext cx="354190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5790-AF21-CAC4-17F9-71D1FC82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13" y="3602038"/>
            <a:ext cx="3541909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Logistic regression with unbalanced data was the best model to use in this case</a:t>
            </a:r>
          </a:p>
        </p:txBody>
      </p:sp>
    </p:spTree>
    <p:extLst>
      <p:ext uri="{BB962C8B-B14F-4D97-AF65-F5344CB8AC3E}">
        <p14:creationId xmlns:p14="http://schemas.microsoft.com/office/powerpoint/2010/main" val="7580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8" name="Picture 17" descr="White paper ships being led by a yellow ship">
            <a:extLst>
              <a:ext uri="{FF2B5EF4-FFF2-40B4-BE49-F238E27FC236}">
                <a16:creationId xmlns:a16="http://schemas.microsoft.com/office/drawing/2014/main" id="{64F5FF25-0416-F7CA-B762-D7B461E46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17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1C83E-6F81-9672-1EE2-54B8A22F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43" y="1344594"/>
            <a:ext cx="6458556" cy="26749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287097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29D8-9E41-30FD-8E53-06873937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 Logistic model with tuning parameters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6C7047-C982-C874-39DA-E80768F84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" y="2794888"/>
            <a:ext cx="11254042" cy="1731391"/>
          </a:xfrm>
        </p:spPr>
      </p:pic>
    </p:spTree>
    <p:extLst>
      <p:ext uri="{BB962C8B-B14F-4D97-AF65-F5344CB8AC3E}">
        <p14:creationId xmlns:p14="http://schemas.microsoft.com/office/powerpoint/2010/main" val="404671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Network connection abstract against a white background">
            <a:extLst>
              <a:ext uri="{FF2B5EF4-FFF2-40B4-BE49-F238E27FC236}">
                <a16:creationId xmlns:a16="http://schemas.microsoft.com/office/drawing/2014/main" id="{E397ACB0-14DB-CB42-8F96-CACC0960B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47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24" name="Freeform: Shape 16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5F24A-8B36-64FF-536A-2E87623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3" y="1122363"/>
            <a:ext cx="354190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Deep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148808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D655-0B1D-2DA7-5123-F4AC39F2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3034C-2218-878E-64E6-50DF8A45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3421634"/>
            <a:ext cx="11588496" cy="965708"/>
          </a:xfrm>
        </p:spPr>
      </p:pic>
    </p:spTree>
    <p:extLst>
      <p:ext uri="{BB962C8B-B14F-4D97-AF65-F5344CB8AC3E}">
        <p14:creationId xmlns:p14="http://schemas.microsoft.com/office/powerpoint/2010/main" val="246102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7E4D5-2BFD-0D88-0776-9AD2A500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3901736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Logistic Regression vs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8982-1D30-1672-F099-9F34964F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902206"/>
            <a:ext cx="3901736" cy="2240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Logistic Regression is a suitable model for predicting customer churn</a:t>
            </a:r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8F97FE51-4C44-6EBE-315A-16A65036A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5" r="4976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54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CB1D-018D-2BB1-E9E9-444A618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 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40F0DC-6C45-4260-5FA8-87B71D3CF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58" y="2361311"/>
            <a:ext cx="5302250" cy="3873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47147-1BC4-64C6-03E7-9E5C0F464C4F}"/>
              </a:ext>
            </a:extLst>
          </p:cNvPr>
          <p:cNvSpPr txBox="1"/>
          <p:nvPr/>
        </p:nvSpPr>
        <p:spPr>
          <a:xfrm>
            <a:off x="6096000" y="2361311"/>
            <a:ext cx="5432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strongest predictors  for customer churn are: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recharge amount for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recharge amount for July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recharge in mobile internet in August 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7000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3FE5-A561-2B25-DDA1-7835EDE4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3CC53C-4C12-6992-EDFE-196B14EE5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05101"/>
            <a:ext cx="7918704" cy="4328270"/>
          </a:xfrm>
        </p:spPr>
      </p:pic>
    </p:spTree>
    <p:extLst>
      <p:ext uri="{BB962C8B-B14F-4D97-AF65-F5344CB8AC3E}">
        <p14:creationId xmlns:p14="http://schemas.microsoft.com/office/powerpoint/2010/main" val="344613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White paper ships being led by a yellow ship">
            <a:extLst>
              <a:ext uri="{FF2B5EF4-FFF2-40B4-BE49-F238E27FC236}">
                <a16:creationId xmlns:a16="http://schemas.microsoft.com/office/drawing/2014/main" id="{64F5FF25-0416-F7CA-B762-D7B461E46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52" r="-1" b="6922"/>
          <a:stretch/>
        </p:blipFill>
        <p:spPr>
          <a:xfrm>
            <a:off x="3049" y="10"/>
            <a:ext cx="12188951" cy="5900675"/>
          </a:xfrm>
          <a:custGeom>
            <a:avLst/>
            <a:gdLst/>
            <a:ahLst/>
            <a:cxnLst/>
            <a:rect l="l" t="t" r="r" b="b"/>
            <a:pathLst>
              <a:path w="12188951" h="5900685">
                <a:moveTo>
                  <a:pt x="2194685" y="5217872"/>
                </a:moveTo>
                <a:cubicBezTo>
                  <a:pt x="2343301" y="5217872"/>
                  <a:pt x="2463779" y="5338350"/>
                  <a:pt x="2463781" y="5486966"/>
                </a:cubicBezTo>
                <a:cubicBezTo>
                  <a:pt x="2463779" y="5635584"/>
                  <a:pt x="2343302" y="5756062"/>
                  <a:pt x="2194684" y="5756062"/>
                </a:cubicBezTo>
                <a:cubicBezTo>
                  <a:pt x="2046067" y="5756062"/>
                  <a:pt x="1925589" y="5635584"/>
                  <a:pt x="1925589" y="5486967"/>
                </a:cubicBezTo>
                <a:cubicBezTo>
                  <a:pt x="1925589" y="5338350"/>
                  <a:pt x="2046067" y="5217872"/>
                  <a:pt x="2194685" y="5217872"/>
                </a:cubicBezTo>
                <a:close/>
                <a:moveTo>
                  <a:pt x="5077013" y="5017742"/>
                </a:moveTo>
                <a:cubicBezTo>
                  <a:pt x="5320833" y="5017743"/>
                  <a:pt x="5518484" y="5215396"/>
                  <a:pt x="5518484" y="5459214"/>
                </a:cubicBezTo>
                <a:cubicBezTo>
                  <a:pt x="5518484" y="5703032"/>
                  <a:pt x="5320833" y="5900685"/>
                  <a:pt x="5077015" y="5900685"/>
                </a:cubicBezTo>
                <a:cubicBezTo>
                  <a:pt x="4833197" y="5900685"/>
                  <a:pt x="4635543" y="5703032"/>
                  <a:pt x="4635543" y="5459214"/>
                </a:cubicBezTo>
                <a:cubicBezTo>
                  <a:pt x="4635543" y="5215396"/>
                  <a:pt x="4833197" y="5017743"/>
                  <a:pt x="5077013" y="5017742"/>
                </a:cubicBezTo>
                <a:close/>
                <a:moveTo>
                  <a:pt x="7930625" y="4969400"/>
                </a:moveTo>
                <a:cubicBezTo>
                  <a:pt x="8053660" y="4969400"/>
                  <a:pt x="8153400" y="5069140"/>
                  <a:pt x="8153400" y="5192176"/>
                </a:cubicBezTo>
                <a:cubicBezTo>
                  <a:pt x="8153400" y="5315212"/>
                  <a:pt x="8053660" y="5414952"/>
                  <a:pt x="7930625" y="5414952"/>
                </a:cubicBezTo>
                <a:cubicBezTo>
                  <a:pt x="7807589" y="5414952"/>
                  <a:pt x="7707850" y="5315212"/>
                  <a:pt x="7707850" y="5192176"/>
                </a:cubicBezTo>
                <a:cubicBezTo>
                  <a:pt x="7707850" y="5069140"/>
                  <a:pt x="7807590" y="4969400"/>
                  <a:pt x="7930625" y="4969400"/>
                </a:cubicBezTo>
                <a:close/>
                <a:moveTo>
                  <a:pt x="1180704" y="4050019"/>
                </a:moveTo>
                <a:cubicBezTo>
                  <a:pt x="1503198" y="4050019"/>
                  <a:pt x="1764632" y="4311452"/>
                  <a:pt x="1764632" y="4633946"/>
                </a:cubicBezTo>
                <a:cubicBezTo>
                  <a:pt x="1764632" y="4956440"/>
                  <a:pt x="1503198" y="5217873"/>
                  <a:pt x="1180705" y="5217873"/>
                </a:cubicBezTo>
                <a:cubicBezTo>
                  <a:pt x="858210" y="5217873"/>
                  <a:pt x="596778" y="4956440"/>
                  <a:pt x="596778" y="4633946"/>
                </a:cubicBezTo>
                <a:cubicBezTo>
                  <a:pt x="596778" y="4311452"/>
                  <a:pt x="858210" y="4050019"/>
                  <a:pt x="1180704" y="4050019"/>
                </a:cubicBezTo>
                <a:close/>
                <a:moveTo>
                  <a:pt x="7927064" y="3899687"/>
                </a:moveTo>
                <a:cubicBezTo>
                  <a:pt x="8136536" y="3899687"/>
                  <a:pt x="8306346" y="4069497"/>
                  <a:pt x="8306346" y="4278969"/>
                </a:cubicBezTo>
                <a:cubicBezTo>
                  <a:pt x="8306346" y="4488441"/>
                  <a:pt x="8136536" y="4658251"/>
                  <a:pt x="7927064" y="4658251"/>
                </a:cubicBezTo>
                <a:cubicBezTo>
                  <a:pt x="7717595" y="4658251"/>
                  <a:pt x="7547784" y="4488441"/>
                  <a:pt x="7547784" y="4278969"/>
                </a:cubicBezTo>
                <a:cubicBezTo>
                  <a:pt x="7547784" y="4069497"/>
                  <a:pt x="7717595" y="3899686"/>
                  <a:pt x="7927064" y="3899687"/>
                </a:cubicBezTo>
                <a:close/>
                <a:moveTo>
                  <a:pt x="0" y="449179"/>
                </a:moveTo>
                <a:cubicBezTo>
                  <a:pt x="403121" y="449179"/>
                  <a:pt x="729916" y="775974"/>
                  <a:pt x="729916" y="1179095"/>
                </a:cubicBezTo>
                <a:cubicBezTo>
                  <a:pt x="729916" y="1582216"/>
                  <a:pt x="403121" y="1909011"/>
                  <a:pt x="0" y="1909011"/>
                </a:cubicBezTo>
                <a:close/>
                <a:moveTo>
                  <a:pt x="10277258" y="0"/>
                </a:moveTo>
                <a:lnTo>
                  <a:pt x="12188951" y="0"/>
                </a:lnTo>
                <a:lnTo>
                  <a:pt x="12188951" y="2401931"/>
                </a:lnTo>
                <a:lnTo>
                  <a:pt x="12120981" y="2368504"/>
                </a:lnTo>
                <a:cubicBezTo>
                  <a:pt x="11942798" y="2297842"/>
                  <a:pt x="11739786" y="2299142"/>
                  <a:pt x="11556637" y="2384432"/>
                </a:cubicBezTo>
                <a:cubicBezTo>
                  <a:pt x="11164597" y="2567784"/>
                  <a:pt x="10706630" y="2542047"/>
                  <a:pt x="10337587" y="2315998"/>
                </a:cubicBezTo>
                <a:cubicBezTo>
                  <a:pt x="9750825" y="1957653"/>
                  <a:pt x="9548519" y="1189630"/>
                  <a:pt x="9882317" y="588804"/>
                </a:cubicBezTo>
                <a:cubicBezTo>
                  <a:pt x="9930860" y="501487"/>
                  <a:pt x="9989231" y="420009"/>
                  <a:pt x="10056362" y="346025"/>
                </a:cubicBezTo>
                <a:lnTo>
                  <a:pt x="10055628" y="346151"/>
                </a:lnTo>
                <a:cubicBezTo>
                  <a:pt x="10121472" y="273491"/>
                  <a:pt x="10177897" y="194191"/>
                  <a:pt x="10224385" y="110085"/>
                </a:cubicBezTo>
                <a:close/>
                <a:moveTo>
                  <a:pt x="622824" y="0"/>
                </a:moveTo>
                <a:lnTo>
                  <a:pt x="7706115" y="0"/>
                </a:lnTo>
                <a:lnTo>
                  <a:pt x="7708396" y="54231"/>
                </a:lnTo>
                <a:cubicBezTo>
                  <a:pt x="7713497" y="89412"/>
                  <a:pt x="7722407" y="124959"/>
                  <a:pt x="7735650" y="160993"/>
                </a:cubicBezTo>
                <a:cubicBezTo>
                  <a:pt x="7931441" y="693748"/>
                  <a:pt x="8793891" y="567645"/>
                  <a:pt x="8945823" y="1103478"/>
                </a:cubicBezTo>
                <a:cubicBezTo>
                  <a:pt x="9091600" y="1617463"/>
                  <a:pt x="8392415" y="2054431"/>
                  <a:pt x="8607819" y="2498367"/>
                </a:cubicBezTo>
                <a:cubicBezTo>
                  <a:pt x="8703627" y="2695629"/>
                  <a:pt x="8919770" y="2775198"/>
                  <a:pt x="9197255" y="2876754"/>
                </a:cubicBezTo>
                <a:cubicBezTo>
                  <a:pt x="9803690" y="3098658"/>
                  <a:pt x="10171314" y="2917121"/>
                  <a:pt x="10523231" y="3092665"/>
                </a:cubicBezTo>
                <a:cubicBezTo>
                  <a:pt x="11012254" y="3337151"/>
                  <a:pt x="11245189" y="4148254"/>
                  <a:pt x="10920080" y="4592839"/>
                </a:cubicBezTo>
                <a:cubicBezTo>
                  <a:pt x="10638655" y="4977616"/>
                  <a:pt x="10070721" y="5128134"/>
                  <a:pt x="9643978" y="4908252"/>
                </a:cubicBezTo>
                <a:cubicBezTo>
                  <a:pt x="9340490" y="4751961"/>
                  <a:pt x="9232612" y="4419450"/>
                  <a:pt x="8827993" y="4085763"/>
                </a:cubicBezTo>
                <a:cubicBezTo>
                  <a:pt x="8776037" y="4043000"/>
                  <a:pt x="7917481" y="3347125"/>
                  <a:pt x="7548675" y="3585025"/>
                </a:cubicBezTo>
                <a:cubicBezTo>
                  <a:pt x="7326818" y="3727467"/>
                  <a:pt x="7344689" y="4143947"/>
                  <a:pt x="7356720" y="4429760"/>
                </a:cubicBezTo>
                <a:cubicBezTo>
                  <a:pt x="7388934" y="5193722"/>
                  <a:pt x="7396724" y="5409798"/>
                  <a:pt x="7219689" y="5599551"/>
                </a:cubicBezTo>
                <a:cubicBezTo>
                  <a:pt x="7042654" y="5789302"/>
                  <a:pt x="6681212" y="5853037"/>
                  <a:pt x="6429941" y="5732759"/>
                </a:cubicBezTo>
                <a:cubicBezTo>
                  <a:pt x="6035436" y="5544348"/>
                  <a:pt x="6192339" y="5039590"/>
                  <a:pt x="5723066" y="4657555"/>
                </a:cubicBezTo>
                <a:cubicBezTo>
                  <a:pt x="5661134" y="4607206"/>
                  <a:pt x="5267744" y="4288991"/>
                  <a:pt x="4917107" y="4411210"/>
                </a:cubicBezTo>
                <a:cubicBezTo>
                  <a:pt x="4467728" y="4567475"/>
                  <a:pt x="4581326" y="5177102"/>
                  <a:pt x="4090577" y="5458573"/>
                </a:cubicBezTo>
                <a:cubicBezTo>
                  <a:pt x="3742625" y="5658026"/>
                  <a:pt x="3212479" y="5618966"/>
                  <a:pt x="2882167" y="5375699"/>
                </a:cubicBezTo>
                <a:cubicBezTo>
                  <a:pt x="2359499" y="4990909"/>
                  <a:pt x="2668852" y="4338578"/>
                  <a:pt x="2096746" y="3836095"/>
                </a:cubicBezTo>
                <a:cubicBezTo>
                  <a:pt x="1696859" y="3484751"/>
                  <a:pt x="1170385" y="3474423"/>
                  <a:pt x="1127929" y="3473966"/>
                </a:cubicBezTo>
                <a:cubicBezTo>
                  <a:pt x="629980" y="3471235"/>
                  <a:pt x="388855" y="3785016"/>
                  <a:pt x="50475" y="3820963"/>
                </a:cubicBezTo>
                <a:lnTo>
                  <a:pt x="0" y="3822915"/>
                </a:lnTo>
                <a:lnTo>
                  <a:pt x="0" y="2276368"/>
                </a:lnTo>
                <a:lnTo>
                  <a:pt x="1489" y="2276627"/>
                </a:lnTo>
                <a:cubicBezTo>
                  <a:pt x="194865" y="2313658"/>
                  <a:pt x="410611" y="2355568"/>
                  <a:pt x="684099" y="2258804"/>
                </a:cubicBezTo>
                <a:cubicBezTo>
                  <a:pt x="971565" y="2157414"/>
                  <a:pt x="1360154" y="1878960"/>
                  <a:pt x="1418355" y="1513707"/>
                </a:cubicBezTo>
                <a:cubicBezTo>
                  <a:pt x="1509657" y="940591"/>
                  <a:pt x="705424" y="655205"/>
                  <a:pt x="623491" y="1414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1C83E-6F81-9672-1EE2-54B8A22F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5" y="285751"/>
            <a:ext cx="6001722" cy="23495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2527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AA2C8-E0CA-8D75-3897-8C2B8831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Enhance Customer Engagement</a:t>
            </a:r>
          </a:p>
        </p:txBody>
      </p:sp>
      <p:pic>
        <p:nvPicPr>
          <p:cNvPr id="25" name="Picture 24" descr="Person holding a puzzle piece">
            <a:extLst>
              <a:ext uri="{FF2B5EF4-FFF2-40B4-BE49-F238E27FC236}">
                <a16:creationId xmlns:a16="http://schemas.microsoft.com/office/drawing/2014/main" id="{666522CD-F941-7BA1-36C0-DE573A559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8" r="21582" b="-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67AE-7D2A-541E-D7CB-21B0FFAF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Increase interaction and communication with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6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D4E95-F30C-6ABE-83E5-E19099D5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Improve Onboarding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406C-6175-960D-4195-51126D99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</a:rPr>
              <a:t>Optimize the initial experience for new customers.</a:t>
            </a:r>
            <a:endParaRPr lang="en-US" dirty="0"/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55773D2A-ADA9-B1D5-D3E3-76EEEB67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2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355D1-8F0A-BB90-E3EB-9E15CC30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Proactive Customer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B64-133C-C391-22AF-71867C16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</a:rPr>
              <a:t>Address customer issues before they escalate</a:t>
            </a:r>
            <a:endParaRPr lang="en-US" dirty="0"/>
          </a:p>
        </p:txBody>
      </p:sp>
      <p:pic>
        <p:nvPicPr>
          <p:cNvPr id="25" name="Graphic 24" descr="Issue Tracking">
            <a:extLst>
              <a:ext uri="{FF2B5EF4-FFF2-40B4-BE49-F238E27FC236}">
                <a16:creationId xmlns:a16="http://schemas.microsoft.com/office/drawing/2014/main" id="{A6030988-1CF2-3A84-1424-206AD420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B78-7CED-1711-1555-3CDDA6C0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58107B0-8A34-67DE-A2CC-BA6E6355C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847071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2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FC4FC-E587-CD6B-D3DD-EC71A046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Personalization and Customization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AC37-AAB8-7589-9C20-EED61501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Tailor offerings and recommendations to individual customer needs.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76097161-78CF-9EA5-A010-43393FAD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FC9D-1756-95D2-DD0B-8C08FDF3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Feedback Loop and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0F52-AF84-5A05-282E-363C00F7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Strengthen the feedback loop with customers.</a:t>
            </a:r>
          </a:p>
        </p:txBody>
      </p:sp>
      <p:pic>
        <p:nvPicPr>
          <p:cNvPr id="7" name="Graphic 6" descr="Flow">
            <a:extLst>
              <a:ext uri="{FF2B5EF4-FFF2-40B4-BE49-F238E27FC236}">
                <a16:creationId xmlns:a16="http://schemas.microsoft.com/office/drawing/2014/main" id="{AAB752AC-4165-4CA7-EAAA-37AB16E8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B1537-398A-D836-AF9F-F95BF526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Customer Loyalty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D25C-77C6-192B-432B-0D4D1858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Gain insights into competitors' strategies and customer experiences.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EADA3D5-93AC-E744-FCC4-84DE965B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Padlock on computer motherboard">
            <a:extLst>
              <a:ext uri="{FF2B5EF4-FFF2-40B4-BE49-F238E27FC236}">
                <a16:creationId xmlns:a16="http://schemas.microsoft.com/office/drawing/2014/main" id="{5A21532D-1288-CA0D-915F-B352C0C4C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570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33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1F705-A86D-B99B-5761-67689505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Security and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9A64-25D1-280D-442F-55C0E402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20" y="4257675"/>
            <a:ext cx="2987417" cy="87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0" i="0" dirty="0">
                <a:effectLst/>
              </a:rPr>
              <a:t>Strengthen data security and privacy measures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607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600D0-B4A6-FC05-8479-21E70988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effectLst/>
              </a:rPr>
              <a:t>Customer Lifetime Value (CLV) Optimization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4513-371A-76F2-46EA-4FEF20A6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</a:rPr>
              <a:t>Maximize the long-term value of each customer.</a:t>
            </a:r>
            <a:endParaRPr lang="en-US" dirty="0"/>
          </a:p>
        </p:txBody>
      </p:sp>
      <p:pic>
        <p:nvPicPr>
          <p:cNvPr id="7" name="Graphic 6" descr="Maximize">
            <a:extLst>
              <a:ext uri="{FF2B5EF4-FFF2-40B4-BE49-F238E27FC236}">
                <a16:creationId xmlns:a16="http://schemas.microsoft.com/office/drawing/2014/main" id="{95952706-F0F3-F8A6-A887-4B4546E2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F7B78-7CED-1711-1555-3CDDA6C0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04153-8DED-94BE-C6F4-DE991E9EB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08514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9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54B31-6D12-E59D-AA9F-9A4B0268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sz="4100"/>
              <a:t>Data Cleaning and Data Preprocessing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34049B9-55BF-D4C4-5258-58A262BEA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24479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21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F7B78-7CED-1711-1555-3CDDA6C0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Predictive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04153-8DED-94BE-C6F4-DE991E9EB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049443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25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F40C6-444D-8821-ACF8-63FC54D3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2906-9B77-E3FF-A521-31F94DD3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Söhne"/>
              </a:rPr>
              <a:t>The models will provide a probability or likelihood score for each high-value customer, indicating the likelihood of them churning in the ninth month</a:t>
            </a:r>
            <a:endParaRPr lang="en-US" dirty="0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54F30075-3A35-AC44-64DF-95BD3E2B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3BA20-28F6-4AAF-8AEE-A4716C18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91E6-861C-0C6F-0D42-79E1B45C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Identify important variables (features) that strongly predict churn.</a:t>
            </a:r>
          </a:p>
          <a:p>
            <a:r>
              <a:rPr lang="en-CA" b="0" i="0" dirty="0">
                <a:effectLst/>
                <a:latin typeface="Söhne"/>
              </a:rPr>
              <a:t>These variables will reveal the underlying reasons why customers decide to switch to other networks.</a:t>
            </a:r>
          </a:p>
          <a:p>
            <a:endParaRPr lang="en-US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D510F4E-6C3E-D7BD-FAE8-A50A4F95C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301" y="1430238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A313-5FCC-70E7-FBD2-8808F18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0" dirty="0">
                <a:solidFill>
                  <a:srgbClr val="374151"/>
                </a:solidFill>
                <a:effectLst/>
                <a:latin typeface="Söhne"/>
              </a:rPr>
              <a:t>Proactive Customer Retention</a:t>
            </a:r>
            <a:br>
              <a:rPr lang="en-CA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DCF4C5-D9EF-10D1-AD25-BD3569DA1B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16992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552</Words>
  <Application>Microsoft Macintosh PowerPoint</Application>
  <PresentationFormat>Widescreen</PresentationFormat>
  <Paragraphs>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Avenir Next LT Pro</vt:lpstr>
      <vt:lpstr>Posterama</vt:lpstr>
      <vt:lpstr>Söhne</vt:lpstr>
      <vt:lpstr>SplashVTI</vt:lpstr>
      <vt:lpstr>Telecom Churn Prediction</vt:lpstr>
      <vt:lpstr>Approach</vt:lpstr>
      <vt:lpstr>Objective</vt:lpstr>
      <vt:lpstr>Data Collection</vt:lpstr>
      <vt:lpstr>Data Cleaning and Data Preprocessing</vt:lpstr>
      <vt:lpstr>Predictive modeling</vt:lpstr>
      <vt:lpstr>Model Output</vt:lpstr>
      <vt:lpstr>Actionable Insights</vt:lpstr>
      <vt:lpstr>Proactive Customer Retention </vt:lpstr>
      <vt:lpstr>Addressing Underlying Issues</vt:lpstr>
      <vt:lpstr>Benefits</vt:lpstr>
      <vt:lpstr>Iterative Process</vt:lpstr>
      <vt:lpstr>Performance Metrics &amp; Classifications cost</vt:lpstr>
      <vt:lpstr>Findings</vt:lpstr>
      <vt:lpstr>Types of Data augmentation used</vt:lpstr>
      <vt:lpstr>Machine Learning Models</vt:lpstr>
      <vt:lpstr>Important Metrics to Consider</vt:lpstr>
      <vt:lpstr>Results using Machine learning algorithm models</vt:lpstr>
      <vt:lpstr>Decision</vt:lpstr>
      <vt:lpstr>Improve Logistic model with tuning parameters</vt:lpstr>
      <vt:lpstr>Deep Learning Model </vt:lpstr>
      <vt:lpstr>Results</vt:lpstr>
      <vt:lpstr>Logistic Regression vs Neural Network</vt:lpstr>
      <vt:lpstr>Variables  </vt:lpstr>
      <vt:lpstr>Model Performance</vt:lpstr>
      <vt:lpstr>Recommendations</vt:lpstr>
      <vt:lpstr>Enhance Customer Engagement</vt:lpstr>
      <vt:lpstr>Improve Onboarding Process</vt:lpstr>
      <vt:lpstr>Proactive Customer Support</vt:lpstr>
      <vt:lpstr>Personalization and Customization</vt:lpstr>
      <vt:lpstr>Feedback Loop and Surveys</vt:lpstr>
      <vt:lpstr>Customer Loyalty Programs</vt:lpstr>
      <vt:lpstr>Data Security and Privacy</vt:lpstr>
      <vt:lpstr>Customer Lifetime Value (CLV)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 Capstone </dc:title>
  <dc:creator>Joel Akoun</dc:creator>
  <cp:lastModifiedBy>Joel Akoun</cp:lastModifiedBy>
  <cp:revision>2</cp:revision>
  <dcterms:created xsi:type="dcterms:W3CDTF">2023-10-15T21:37:22Z</dcterms:created>
  <dcterms:modified xsi:type="dcterms:W3CDTF">2025-01-28T03:49:23Z</dcterms:modified>
</cp:coreProperties>
</file>