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6" r:id="rId4"/>
  </p:sldMasterIdLst>
  <p:notesMasterIdLst>
    <p:notesMasterId r:id="rId18"/>
  </p:notesMasterIdLst>
  <p:handoutMasterIdLst>
    <p:handoutMasterId r:id="rId19"/>
  </p:handoutMasterIdLst>
  <p:sldIdLst>
    <p:sldId id="285" r:id="rId5"/>
    <p:sldId id="279" r:id="rId6"/>
    <p:sldId id="280" r:id="rId7"/>
    <p:sldId id="274" r:id="rId8"/>
    <p:sldId id="282" r:id="rId9"/>
    <p:sldId id="289" r:id="rId10"/>
    <p:sldId id="292" r:id="rId11"/>
    <p:sldId id="294" r:id="rId12"/>
    <p:sldId id="293" r:id="rId13"/>
    <p:sldId id="284" r:id="rId14"/>
    <p:sldId id="277" r:id="rId15"/>
    <p:sldId id="286" r:id="rId16"/>
    <p:sldId id="276" r:id="rId17"/>
  </p:sldIdLst>
  <p:sldSz cx="10058400" cy="7772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orient="horz" pos="2784" userDrawn="1">
          <p15:clr>
            <a:srgbClr val="A4A3A4"/>
          </p15:clr>
        </p15:guide>
        <p15:guide id="3" orient="horz" pos="576" userDrawn="1">
          <p15:clr>
            <a:srgbClr val="A4A3A4"/>
          </p15:clr>
        </p15:guide>
        <p15:guide id="4" pos="316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193"/>
    <a:srgbClr val="EA4D8C"/>
    <a:srgbClr val="1A305C"/>
    <a:srgbClr val="3F765F"/>
    <a:srgbClr val="367058"/>
    <a:srgbClr val="1B4935"/>
    <a:srgbClr val="679B9B"/>
    <a:srgbClr val="25654A"/>
    <a:srgbClr val="E6E6E6"/>
    <a:srgbClr val="F3857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07A792-ECF5-4BB9-9B55-CEF5A1FAA8FC}" v="27" dt="2024-01-19T19:42:50.0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478" autoAdjust="0"/>
    <p:restoredTop sz="79969" autoAdjust="0"/>
  </p:normalViewPr>
  <p:slideViewPr>
    <p:cSldViewPr snapToGrid="0" showGuides="1">
      <p:cViewPr varScale="1">
        <p:scale>
          <a:sx n="76" d="100"/>
          <a:sy n="76" d="100"/>
        </p:scale>
        <p:origin x="2128" y="208"/>
      </p:cViewPr>
      <p:guideLst>
        <p:guide orient="horz" pos="2088"/>
        <p:guide orient="horz" pos="2784"/>
        <p:guide orient="horz" pos="576"/>
        <p:guide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48" d="100"/>
          <a:sy n="48" d="100"/>
        </p:scale>
        <p:origin x="2684" y="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7B51015-12CA-4649-B47F-D3EB5E10959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2111F2F-D8BA-4A13-91FC-3878C75727F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668B7C-E4CD-4872-B084-44133F808FCE}" type="datetimeFigureOut">
              <a:rPr lang="en-US" smtClean="0"/>
              <a:t>1/22/24</a:t>
            </a:fld>
            <a:endParaRPr lang="en-US" dirty="0"/>
          </a:p>
        </p:txBody>
      </p:sp>
      <p:sp>
        <p:nvSpPr>
          <p:cNvPr id="4" name="Footer Placeholder 3">
            <a:extLst>
              <a:ext uri="{FF2B5EF4-FFF2-40B4-BE49-F238E27FC236}">
                <a16:creationId xmlns:a16="http://schemas.microsoft.com/office/drawing/2014/main" id="{F38FD67D-A60A-4914-89F3-9FC43EF5470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51642D8-EDCF-4A15-A29F-1B065ECC2E7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7E8E42-E7C5-4B24-8575-74A765CA0AB6}" type="slidenum">
              <a:rPr lang="en-US" smtClean="0"/>
              <a:t>‹#›</a:t>
            </a:fld>
            <a:endParaRPr lang="en-US" dirty="0"/>
          </a:p>
        </p:txBody>
      </p:sp>
    </p:spTree>
    <p:extLst>
      <p:ext uri="{BB962C8B-B14F-4D97-AF65-F5344CB8AC3E}">
        <p14:creationId xmlns:p14="http://schemas.microsoft.com/office/powerpoint/2010/main" val="22953306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33D5BD-E30B-48AB-B24F-3878C333D518}" type="datetimeFigureOut">
              <a:rPr lang="en-US" smtClean="0"/>
              <a:t>1/22/24</a:t>
            </a:fld>
            <a:endParaRPr lang="en-US" dirty="0"/>
          </a:p>
        </p:txBody>
      </p:sp>
      <p:sp>
        <p:nvSpPr>
          <p:cNvPr id="4" name="Slide Image Placeholder 3"/>
          <p:cNvSpPr>
            <a:spLocks noGrp="1" noRot="1" noChangeAspect="1"/>
          </p:cNvSpPr>
          <p:nvPr>
            <p:ph type="sldImg" idx="2"/>
          </p:nvPr>
        </p:nvSpPr>
        <p:spPr>
          <a:xfrm>
            <a:off x="1431925" y="1143000"/>
            <a:ext cx="399415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81A707-0A4C-444E-BBAC-8F56E4534DF7}" type="slidenum">
              <a:rPr lang="en-US" smtClean="0"/>
              <a:t>‹#›</a:t>
            </a:fld>
            <a:endParaRPr lang="en-US" dirty="0"/>
          </a:p>
        </p:txBody>
      </p:sp>
    </p:spTree>
    <p:extLst>
      <p:ext uri="{BB962C8B-B14F-4D97-AF65-F5344CB8AC3E}">
        <p14:creationId xmlns:p14="http://schemas.microsoft.com/office/powerpoint/2010/main" val="1520295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66F094-0F1D-8D1C-603B-9914C50B79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D4B40B-6349-296F-F00D-EA895E5DB0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8AC052-B336-E1D9-A9A8-76BC165CCDC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49321D6-00C0-54FB-DD94-1F8FC99C7D31}"/>
              </a:ext>
            </a:extLst>
          </p:cNvPr>
          <p:cNvSpPr>
            <a:spLocks noGrp="1"/>
          </p:cNvSpPr>
          <p:nvPr>
            <p:ph type="sldNum" sz="quarter" idx="5"/>
          </p:nvPr>
        </p:nvSpPr>
        <p:spPr/>
        <p:txBody>
          <a:bodyPr/>
          <a:lstStyle/>
          <a:p>
            <a:fld id="{2481A707-0A4C-444E-BBAC-8F56E4534DF7}" type="slidenum">
              <a:rPr lang="en-US" smtClean="0"/>
              <a:t>1</a:t>
            </a:fld>
            <a:endParaRPr lang="en-US" dirty="0"/>
          </a:p>
        </p:txBody>
      </p:sp>
    </p:spTree>
    <p:extLst>
      <p:ext uri="{BB962C8B-B14F-4D97-AF65-F5344CB8AC3E}">
        <p14:creationId xmlns:p14="http://schemas.microsoft.com/office/powerpoint/2010/main" val="3158857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297792-71FF-431E-DC59-7D78E21058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9D14B59-2DD8-D936-19E1-958A32E93C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EED05D-CE87-401E-F259-1CCB77F05D0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5EBD881-A647-A476-B23A-2A86999F0342}"/>
              </a:ext>
            </a:extLst>
          </p:cNvPr>
          <p:cNvSpPr>
            <a:spLocks noGrp="1"/>
          </p:cNvSpPr>
          <p:nvPr>
            <p:ph type="sldNum" sz="quarter" idx="5"/>
          </p:nvPr>
        </p:nvSpPr>
        <p:spPr/>
        <p:txBody>
          <a:bodyPr/>
          <a:lstStyle/>
          <a:p>
            <a:fld id="{2481A707-0A4C-444E-BBAC-8F56E4534DF7}" type="slidenum">
              <a:rPr lang="en-US" smtClean="0"/>
              <a:t>10</a:t>
            </a:fld>
            <a:endParaRPr lang="en-US" dirty="0"/>
          </a:p>
        </p:txBody>
      </p:sp>
    </p:spTree>
    <p:extLst>
      <p:ext uri="{BB962C8B-B14F-4D97-AF65-F5344CB8AC3E}">
        <p14:creationId xmlns:p14="http://schemas.microsoft.com/office/powerpoint/2010/main" val="29799302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3EE3A8-7CCE-708A-6E46-AA69321F39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9EC910-31F6-E9D6-49E8-68D0D726120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FA7E07D-354E-55CB-BD2C-01FDAF53204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862A2FC-7E98-6E31-2BF0-7CA7E8D9B8DA}"/>
              </a:ext>
            </a:extLst>
          </p:cNvPr>
          <p:cNvSpPr>
            <a:spLocks noGrp="1"/>
          </p:cNvSpPr>
          <p:nvPr>
            <p:ph type="sldNum" sz="quarter" idx="5"/>
          </p:nvPr>
        </p:nvSpPr>
        <p:spPr/>
        <p:txBody>
          <a:bodyPr/>
          <a:lstStyle/>
          <a:p>
            <a:fld id="{2481A707-0A4C-444E-BBAC-8F56E4534DF7}" type="slidenum">
              <a:rPr lang="en-US" smtClean="0"/>
              <a:t>11</a:t>
            </a:fld>
            <a:endParaRPr lang="en-US" dirty="0"/>
          </a:p>
        </p:txBody>
      </p:sp>
    </p:spTree>
    <p:extLst>
      <p:ext uri="{BB962C8B-B14F-4D97-AF65-F5344CB8AC3E}">
        <p14:creationId xmlns:p14="http://schemas.microsoft.com/office/powerpoint/2010/main" val="10954428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333B26-3930-582F-FE2F-AE5E4B4F36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AD4EF8-6724-BCC0-1207-E9D56961139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5FF0D8-8E1E-DE4F-38AD-910C4DEC2BA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CB8D817-0807-23D0-20BE-7704341F092D}"/>
              </a:ext>
            </a:extLst>
          </p:cNvPr>
          <p:cNvSpPr>
            <a:spLocks noGrp="1"/>
          </p:cNvSpPr>
          <p:nvPr>
            <p:ph type="sldNum" sz="quarter" idx="5"/>
          </p:nvPr>
        </p:nvSpPr>
        <p:spPr/>
        <p:txBody>
          <a:bodyPr/>
          <a:lstStyle/>
          <a:p>
            <a:fld id="{2481A707-0A4C-444E-BBAC-8F56E4534DF7}" type="slidenum">
              <a:rPr lang="en-US" smtClean="0"/>
              <a:t>12</a:t>
            </a:fld>
            <a:endParaRPr lang="en-US" dirty="0"/>
          </a:p>
        </p:txBody>
      </p:sp>
    </p:spTree>
    <p:extLst>
      <p:ext uri="{BB962C8B-B14F-4D97-AF65-F5344CB8AC3E}">
        <p14:creationId xmlns:p14="http://schemas.microsoft.com/office/powerpoint/2010/main" val="15112945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81A707-0A4C-444E-BBAC-8F56E4534DF7}" type="slidenum">
              <a:rPr lang="en-US" smtClean="0"/>
              <a:t>13</a:t>
            </a:fld>
            <a:endParaRPr lang="en-US" dirty="0"/>
          </a:p>
        </p:txBody>
      </p:sp>
    </p:spTree>
    <p:extLst>
      <p:ext uri="{BB962C8B-B14F-4D97-AF65-F5344CB8AC3E}">
        <p14:creationId xmlns:p14="http://schemas.microsoft.com/office/powerpoint/2010/main" val="2336193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F1D321-1548-AE2B-7392-A201216B629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51CB6E6-0AC5-75E5-1A67-FEAFD3507B1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72DC79-4824-EFC0-990A-613D3D0042D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867784D-03FA-B5F0-C1ED-1D006BE9DAAD}"/>
              </a:ext>
            </a:extLst>
          </p:cNvPr>
          <p:cNvSpPr>
            <a:spLocks noGrp="1"/>
          </p:cNvSpPr>
          <p:nvPr>
            <p:ph type="sldNum" sz="quarter" idx="5"/>
          </p:nvPr>
        </p:nvSpPr>
        <p:spPr/>
        <p:txBody>
          <a:bodyPr/>
          <a:lstStyle/>
          <a:p>
            <a:fld id="{2481A707-0A4C-444E-BBAC-8F56E4534DF7}" type="slidenum">
              <a:rPr lang="en-US" smtClean="0"/>
              <a:t>2</a:t>
            </a:fld>
            <a:endParaRPr lang="en-US" dirty="0"/>
          </a:p>
        </p:txBody>
      </p:sp>
    </p:spTree>
    <p:extLst>
      <p:ext uri="{BB962C8B-B14F-4D97-AF65-F5344CB8AC3E}">
        <p14:creationId xmlns:p14="http://schemas.microsoft.com/office/powerpoint/2010/main" val="2262821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65904B-EB61-2018-F872-F9A47FB05D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111D39-DBDA-BEAC-B218-DC411654422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76E788D-9B88-F9AB-AE7F-51BDE6977F8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8079758-8998-855A-50D0-C9A23C6929C8}"/>
              </a:ext>
            </a:extLst>
          </p:cNvPr>
          <p:cNvSpPr>
            <a:spLocks noGrp="1"/>
          </p:cNvSpPr>
          <p:nvPr>
            <p:ph type="sldNum" sz="quarter" idx="5"/>
          </p:nvPr>
        </p:nvSpPr>
        <p:spPr/>
        <p:txBody>
          <a:bodyPr/>
          <a:lstStyle/>
          <a:p>
            <a:fld id="{2481A707-0A4C-444E-BBAC-8F56E4534DF7}" type="slidenum">
              <a:rPr lang="en-US" smtClean="0"/>
              <a:t>3</a:t>
            </a:fld>
            <a:endParaRPr lang="en-US" dirty="0"/>
          </a:p>
        </p:txBody>
      </p:sp>
    </p:spTree>
    <p:extLst>
      <p:ext uri="{BB962C8B-B14F-4D97-AF65-F5344CB8AC3E}">
        <p14:creationId xmlns:p14="http://schemas.microsoft.com/office/powerpoint/2010/main" val="1359657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data cleaning, we started with rounding the ages present in decimals to the nearest age. These affected only ages between 0 and 2. </a:t>
            </a:r>
          </a:p>
          <a:p>
            <a:r>
              <a:rPr lang="en-US" dirty="0"/>
              <a:t>The gender ’Other’ was dropped as we only had one row of data for this gender.</a:t>
            </a:r>
          </a:p>
          <a:p>
            <a:r>
              <a:rPr lang="en-US" dirty="0"/>
              <a:t>Also, we decided to drop the column </a:t>
            </a:r>
            <a:r>
              <a:rPr lang="en-US" dirty="0" err="1"/>
              <a:t>smoking_status</a:t>
            </a:r>
            <a:r>
              <a:rPr lang="en-US" dirty="0"/>
              <a:t> for the second part of the analysis as we had too many rows where status showed ’Unknown’. According to the notes on Kaggle, ’Unknown’ means that </a:t>
            </a:r>
            <a:r>
              <a:rPr lang="en-GB" b="0" i="0" dirty="0">
                <a:solidFill>
                  <a:srgbClr val="3C4043"/>
                </a:solidFill>
                <a:effectLst/>
                <a:latin typeface="Inter"/>
              </a:rPr>
              <a:t>the information is unavailable for this patient.</a:t>
            </a:r>
          </a:p>
          <a:p>
            <a:endParaRPr lang="en-US" dirty="0"/>
          </a:p>
        </p:txBody>
      </p:sp>
      <p:sp>
        <p:nvSpPr>
          <p:cNvPr id="4" name="Slide Number Placeholder 3"/>
          <p:cNvSpPr>
            <a:spLocks noGrp="1"/>
          </p:cNvSpPr>
          <p:nvPr>
            <p:ph type="sldNum" sz="quarter" idx="5"/>
          </p:nvPr>
        </p:nvSpPr>
        <p:spPr/>
        <p:txBody>
          <a:bodyPr/>
          <a:lstStyle/>
          <a:p>
            <a:fld id="{2481A707-0A4C-444E-BBAC-8F56E4534DF7}" type="slidenum">
              <a:rPr lang="en-US" smtClean="0"/>
              <a:t>4</a:t>
            </a:fld>
            <a:endParaRPr lang="en-US" dirty="0"/>
          </a:p>
        </p:txBody>
      </p:sp>
    </p:spTree>
    <p:extLst>
      <p:ext uri="{BB962C8B-B14F-4D97-AF65-F5344CB8AC3E}">
        <p14:creationId xmlns:p14="http://schemas.microsoft.com/office/powerpoint/2010/main" val="1937878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3EBFDD-0351-78E9-82BC-12C0725E4A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5EBF6D-BC8C-0A94-BCA8-579D6A0BCD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5B0262-FE92-D6FE-72EB-4714FAF4BEC5}"/>
              </a:ext>
            </a:extLst>
          </p:cNvPr>
          <p:cNvSpPr>
            <a:spLocks noGrp="1"/>
          </p:cNvSpPr>
          <p:nvPr>
            <p:ph type="body" idx="1"/>
          </p:nvPr>
        </p:nvSpPr>
        <p:spPr/>
        <p:txBody>
          <a:bodyPr/>
          <a:lstStyle/>
          <a:p>
            <a:r>
              <a:rPr lang="en-US" b="0" i="0" dirty="0">
                <a:solidFill>
                  <a:srgbClr val="374151"/>
                </a:solidFill>
                <a:effectLst/>
                <a:latin typeface="Söhne"/>
              </a:rPr>
              <a:t>In terms of feature importance for the predictive model, '</a:t>
            </a:r>
            <a:r>
              <a:rPr lang="en-US" b="0" i="0" dirty="0" err="1">
                <a:solidFill>
                  <a:srgbClr val="374151"/>
                </a:solidFill>
                <a:effectLst/>
                <a:latin typeface="Söhne"/>
              </a:rPr>
              <a:t>avg_glucose_level</a:t>
            </a:r>
            <a:r>
              <a:rPr lang="en-US" b="0" i="0" dirty="0">
                <a:solidFill>
                  <a:srgbClr val="374151"/>
                </a:solidFill>
                <a:effectLst/>
                <a:latin typeface="Söhne"/>
              </a:rPr>
              <a:t>,' 'age,' and '</a:t>
            </a:r>
            <a:r>
              <a:rPr lang="en-US" b="0" i="0" dirty="0" err="1">
                <a:solidFill>
                  <a:srgbClr val="374151"/>
                </a:solidFill>
                <a:effectLst/>
                <a:latin typeface="Söhne"/>
              </a:rPr>
              <a:t>bmi</a:t>
            </a:r>
            <a:r>
              <a:rPr lang="en-US" b="0" i="0" dirty="0">
                <a:solidFill>
                  <a:srgbClr val="374151"/>
                </a:solidFill>
                <a:effectLst/>
                <a:latin typeface="Söhne"/>
              </a:rPr>
              <a:t>' are the most influential factors, contributing 27.40%, 25.91%, and 22.05%, respectively. </a:t>
            </a:r>
          </a:p>
          <a:p>
            <a:r>
              <a:rPr lang="en-US" b="0" i="0" dirty="0">
                <a:solidFill>
                  <a:srgbClr val="374151"/>
                </a:solidFill>
                <a:effectLst/>
                <a:latin typeface="Söhne"/>
              </a:rPr>
              <a:t>Health-related features such as 'hypertension' and '</a:t>
            </a:r>
            <a:r>
              <a:rPr lang="en-US" b="0" i="0" dirty="0" err="1">
                <a:solidFill>
                  <a:srgbClr val="374151"/>
                </a:solidFill>
                <a:effectLst/>
                <a:latin typeface="Söhne"/>
              </a:rPr>
              <a:t>heart_disease</a:t>
            </a:r>
            <a:r>
              <a:rPr lang="en-US" b="0" i="0" dirty="0">
                <a:solidFill>
                  <a:srgbClr val="374151"/>
                </a:solidFill>
                <a:effectLst/>
                <a:latin typeface="Söhne"/>
              </a:rPr>
              <a:t>' play a smaller role. </a:t>
            </a:r>
          </a:p>
          <a:p>
            <a:r>
              <a:rPr lang="en-US" b="0" i="0" dirty="0">
                <a:solidFill>
                  <a:srgbClr val="374151"/>
                </a:solidFill>
                <a:effectLst/>
                <a:latin typeface="Söhne"/>
              </a:rPr>
              <a:t>Employment factors ('</a:t>
            </a:r>
            <a:r>
              <a:rPr lang="en-US" b="0" i="0" dirty="0" err="1">
                <a:solidFill>
                  <a:srgbClr val="374151"/>
                </a:solidFill>
                <a:effectLst/>
                <a:latin typeface="Söhne"/>
              </a:rPr>
              <a:t>work_type_Private</a:t>
            </a:r>
            <a:r>
              <a:rPr lang="en-US" b="0" i="0" dirty="0">
                <a:solidFill>
                  <a:srgbClr val="374151"/>
                </a:solidFill>
                <a:effectLst/>
                <a:latin typeface="Söhne"/>
              </a:rPr>
              <a:t>,' '</a:t>
            </a:r>
            <a:r>
              <a:rPr lang="en-US" b="0" i="0" dirty="0" err="1">
                <a:solidFill>
                  <a:srgbClr val="374151"/>
                </a:solidFill>
                <a:effectLst/>
                <a:latin typeface="Söhne"/>
              </a:rPr>
              <a:t>work_type_Self</a:t>
            </a:r>
            <a:r>
              <a:rPr lang="en-US" b="0" i="0" dirty="0">
                <a:solidFill>
                  <a:srgbClr val="374151"/>
                </a:solidFill>
                <a:effectLst/>
                <a:latin typeface="Söhne"/>
              </a:rPr>
              <a:t>-employed,' '</a:t>
            </a:r>
            <a:r>
              <a:rPr lang="en-US" b="0" i="0" dirty="0" err="1">
                <a:solidFill>
                  <a:srgbClr val="374151"/>
                </a:solidFill>
                <a:effectLst/>
                <a:latin typeface="Söhne"/>
              </a:rPr>
              <a:t>work_type_Govt_job</a:t>
            </a:r>
            <a:r>
              <a:rPr lang="en-US" b="0" i="0" dirty="0">
                <a:solidFill>
                  <a:srgbClr val="374151"/>
                </a:solidFill>
                <a:effectLst/>
                <a:latin typeface="Söhne"/>
              </a:rPr>
              <a:t>') and residence types ('</a:t>
            </a:r>
            <a:r>
              <a:rPr lang="en-US" b="0" i="0" dirty="0" err="1">
                <a:solidFill>
                  <a:srgbClr val="374151"/>
                </a:solidFill>
                <a:effectLst/>
                <a:latin typeface="Söhne"/>
              </a:rPr>
              <a:t>residence_type_Urban</a:t>
            </a:r>
            <a:r>
              <a:rPr lang="en-US" b="0" i="0" dirty="0">
                <a:solidFill>
                  <a:srgbClr val="374151"/>
                </a:solidFill>
                <a:effectLst/>
                <a:latin typeface="Söhne"/>
              </a:rPr>
              <a:t>' and '</a:t>
            </a:r>
            <a:r>
              <a:rPr lang="en-US" b="0" i="0" dirty="0" err="1">
                <a:solidFill>
                  <a:srgbClr val="374151"/>
                </a:solidFill>
                <a:effectLst/>
                <a:latin typeface="Söhne"/>
              </a:rPr>
              <a:t>residence_type_Rural</a:t>
            </a:r>
            <a:r>
              <a:rPr lang="en-US" b="0" i="0" dirty="0">
                <a:solidFill>
                  <a:srgbClr val="374151"/>
                </a:solidFill>
                <a:effectLst/>
                <a:latin typeface="Söhne"/>
              </a:rPr>
              <a:t>') also contribute. </a:t>
            </a:r>
          </a:p>
          <a:p>
            <a:r>
              <a:rPr lang="en-US" b="0" i="0" dirty="0">
                <a:solidFill>
                  <a:srgbClr val="374151"/>
                </a:solidFill>
                <a:effectLst/>
                <a:latin typeface="Söhne"/>
              </a:rPr>
              <a:t>Gender and marital status have a lesser impact, and different BMI categories provide additional insights. </a:t>
            </a:r>
          </a:p>
          <a:p>
            <a:r>
              <a:rPr lang="en-US" b="0" i="0" dirty="0">
                <a:solidFill>
                  <a:srgbClr val="374151"/>
                </a:solidFill>
                <a:effectLst/>
                <a:latin typeface="Söhne"/>
              </a:rPr>
              <a:t>'</a:t>
            </a:r>
            <a:r>
              <a:rPr lang="en-US" b="0" i="0" dirty="0" err="1">
                <a:solidFill>
                  <a:srgbClr val="374151"/>
                </a:solidFill>
                <a:effectLst/>
                <a:latin typeface="Söhne"/>
              </a:rPr>
              <a:t>work_type_Never_worked</a:t>
            </a:r>
            <a:r>
              <a:rPr lang="en-US" b="0" i="0" dirty="0">
                <a:solidFill>
                  <a:srgbClr val="374151"/>
                </a:solidFill>
                <a:effectLst/>
                <a:latin typeface="Söhne"/>
              </a:rPr>
              <a:t>' has negligible importance. </a:t>
            </a:r>
          </a:p>
          <a:p>
            <a:r>
              <a:rPr lang="en-US" b="0" i="0" dirty="0">
                <a:solidFill>
                  <a:srgbClr val="374151"/>
                </a:solidFill>
                <a:effectLst/>
                <a:latin typeface="Söhne"/>
              </a:rPr>
              <a:t>Understanding these feature contributions helps interpret the model's decision-making process.</a:t>
            </a:r>
            <a:endParaRPr lang="en-US" dirty="0"/>
          </a:p>
        </p:txBody>
      </p:sp>
      <p:sp>
        <p:nvSpPr>
          <p:cNvPr id="4" name="Slide Number Placeholder 3">
            <a:extLst>
              <a:ext uri="{FF2B5EF4-FFF2-40B4-BE49-F238E27FC236}">
                <a16:creationId xmlns:a16="http://schemas.microsoft.com/office/drawing/2014/main" id="{AD6697E5-F211-F48E-A66C-8FBCE248F9F9}"/>
              </a:ext>
            </a:extLst>
          </p:cNvPr>
          <p:cNvSpPr>
            <a:spLocks noGrp="1"/>
          </p:cNvSpPr>
          <p:nvPr>
            <p:ph type="sldNum" sz="quarter" idx="5"/>
          </p:nvPr>
        </p:nvSpPr>
        <p:spPr/>
        <p:txBody>
          <a:bodyPr/>
          <a:lstStyle/>
          <a:p>
            <a:fld id="{2481A707-0A4C-444E-BBAC-8F56E4534DF7}" type="slidenum">
              <a:rPr lang="en-US" smtClean="0"/>
              <a:t>5</a:t>
            </a:fld>
            <a:endParaRPr lang="en-US" dirty="0"/>
          </a:p>
        </p:txBody>
      </p:sp>
    </p:spTree>
    <p:extLst>
      <p:ext uri="{BB962C8B-B14F-4D97-AF65-F5344CB8AC3E}">
        <p14:creationId xmlns:p14="http://schemas.microsoft.com/office/powerpoint/2010/main" val="1425626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3EBFDD-0351-78E9-82BC-12C0725E4A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5EBF6D-BC8C-0A94-BCA8-579D6A0BCD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5B0262-FE92-D6FE-72EB-4714FAF4BEC5}"/>
              </a:ext>
            </a:extLst>
          </p:cNvPr>
          <p:cNvSpPr>
            <a:spLocks noGrp="1"/>
          </p:cNvSpPr>
          <p:nvPr>
            <p:ph type="body" idx="1"/>
          </p:nvPr>
        </p:nvSpPr>
        <p:spPr/>
        <p:txBody>
          <a:bodyPr/>
          <a:lstStyle/>
          <a:p>
            <a:br>
              <a:rPr lang="en-US" dirty="0"/>
            </a:br>
            <a:r>
              <a:rPr lang="en-US" b="0" i="0" dirty="0">
                <a:solidFill>
                  <a:srgbClr val="374151"/>
                </a:solidFill>
                <a:effectLst/>
                <a:latin typeface="Söhne"/>
              </a:rPr>
              <a:t>In our analysis, we observed key correlations among age, average glucose level, BMI, and stroke risk. Age is positively correlated with both average glucose level (0.24) and BMI (0.32), indicating higher levels with increasing age. A positive correlation (0.25) between age and stroke risk suggests a link between age and a higher likelihood of stroke. Additionally, a modest positive correlation (0.13) between average glucose level and stroke risk hints at a potential association. These findings offer valuable insights into the interplay of these factors but remind us that correlation doesn't imply causation.</a:t>
            </a:r>
          </a:p>
          <a:p>
            <a:endParaRPr lang="en-US" b="0" i="0" dirty="0">
              <a:solidFill>
                <a:srgbClr val="374151"/>
              </a:solidFill>
              <a:effectLst/>
              <a:latin typeface="Söhne"/>
            </a:endParaRPr>
          </a:p>
          <a:p>
            <a:r>
              <a:rPr lang="en-US" b="0" i="0" dirty="0">
                <a:solidFill>
                  <a:srgbClr val="374151"/>
                </a:solidFill>
                <a:effectLst/>
                <a:latin typeface="Söhne"/>
              </a:rPr>
              <a:t>Overall it appears that age is a strong influential factor in stroke. So let’s explore this further</a:t>
            </a:r>
            <a:endParaRPr lang="en-US" dirty="0"/>
          </a:p>
        </p:txBody>
      </p:sp>
      <p:sp>
        <p:nvSpPr>
          <p:cNvPr id="4" name="Slide Number Placeholder 3">
            <a:extLst>
              <a:ext uri="{FF2B5EF4-FFF2-40B4-BE49-F238E27FC236}">
                <a16:creationId xmlns:a16="http://schemas.microsoft.com/office/drawing/2014/main" id="{AD6697E5-F211-F48E-A66C-8FBCE248F9F9}"/>
              </a:ext>
            </a:extLst>
          </p:cNvPr>
          <p:cNvSpPr>
            <a:spLocks noGrp="1"/>
          </p:cNvSpPr>
          <p:nvPr>
            <p:ph type="sldNum" sz="quarter" idx="5"/>
          </p:nvPr>
        </p:nvSpPr>
        <p:spPr/>
        <p:txBody>
          <a:bodyPr/>
          <a:lstStyle/>
          <a:p>
            <a:fld id="{2481A707-0A4C-444E-BBAC-8F56E4534DF7}" type="slidenum">
              <a:rPr lang="en-US" smtClean="0"/>
              <a:t>6</a:t>
            </a:fld>
            <a:endParaRPr lang="en-US" dirty="0"/>
          </a:p>
        </p:txBody>
      </p:sp>
    </p:spTree>
    <p:extLst>
      <p:ext uri="{BB962C8B-B14F-4D97-AF65-F5344CB8AC3E}">
        <p14:creationId xmlns:p14="http://schemas.microsoft.com/office/powerpoint/2010/main" val="7143958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F413CB-DD0A-F4D0-C497-25A3D838C8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128277-EDC4-06DD-44CD-BA25F60E09A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8B35E28-20B0-34C8-65CB-93E7B570B084}"/>
              </a:ext>
            </a:extLst>
          </p:cNvPr>
          <p:cNvSpPr>
            <a:spLocks noGrp="1"/>
          </p:cNvSpPr>
          <p:nvPr>
            <p:ph type="body" idx="1"/>
          </p:nvPr>
        </p:nvSpPr>
        <p:spPr/>
        <p:txBody>
          <a:bodyPr/>
          <a:lstStyle/>
          <a:p>
            <a:br>
              <a:rPr lang="en-US" dirty="0"/>
            </a:br>
            <a:r>
              <a:rPr lang="en-US" b="0" i="0" dirty="0">
                <a:solidFill>
                  <a:srgbClr val="374151"/>
                </a:solidFill>
                <a:effectLst/>
                <a:latin typeface="Söhne"/>
              </a:rPr>
              <a:t>In our analysis, we observed key correlations among age, average glucose level, BMI, and stroke risk. Age is positively correlated with both average glucose level (0.24) and BMI (0.32), indicating higher levels with increasing age. A positive correlation (0.25) between age and stroke risk suggests a link between age and a higher likelihood of stroke. Additionally, a modest positive correlation (0.13) between average glucose level and stroke risk hints at a potential association. These findings offer valuable insights into the interplay of these factors but remind us that correlation doesn't imply causation.</a:t>
            </a:r>
          </a:p>
          <a:p>
            <a:endParaRPr lang="en-US" b="0" i="0" dirty="0">
              <a:solidFill>
                <a:srgbClr val="374151"/>
              </a:solidFill>
              <a:effectLst/>
              <a:latin typeface="Söhne"/>
            </a:endParaRPr>
          </a:p>
          <a:p>
            <a:r>
              <a:rPr lang="en-US" b="0" i="0" dirty="0">
                <a:solidFill>
                  <a:srgbClr val="374151"/>
                </a:solidFill>
                <a:effectLst/>
                <a:latin typeface="Söhne"/>
              </a:rPr>
              <a:t>Overall it appears that age is a strong influential factor in stroke. So let’s explore this further</a:t>
            </a:r>
            <a:endParaRPr lang="en-US" dirty="0"/>
          </a:p>
        </p:txBody>
      </p:sp>
      <p:sp>
        <p:nvSpPr>
          <p:cNvPr id="4" name="Slide Number Placeholder 3">
            <a:extLst>
              <a:ext uri="{FF2B5EF4-FFF2-40B4-BE49-F238E27FC236}">
                <a16:creationId xmlns:a16="http://schemas.microsoft.com/office/drawing/2014/main" id="{3D8D2931-4993-87CE-8A0E-E5BF72D1444A}"/>
              </a:ext>
            </a:extLst>
          </p:cNvPr>
          <p:cNvSpPr>
            <a:spLocks noGrp="1"/>
          </p:cNvSpPr>
          <p:nvPr>
            <p:ph type="sldNum" sz="quarter" idx="5"/>
          </p:nvPr>
        </p:nvSpPr>
        <p:spPr/>
        <p:txBody>
          <a:bodyPr/>
          <a:lstStyle/>
          <a:p>
            <a:fld id="{2481A707-0A4C-444E-BBAC-8F56E4534DF7}" type="slidenum">
              <a:rPr lang="en-US" smtClean="0"/>
              <a:t>7</a:t>
            </a:fld>
            <a:endParaRPr lang="en-US" dirty="0"/>
          </a:p>
        </p:txBody>
      </p:sp>
    </p:spTree>
    <p:extLst>
      <p:ext uri="{BB962C8B-B14F-4D97-AF65-F5344CB8AC3E}">
        <p14:creationId xmlns:p14="http://schemas.microsoft.com/office/powerpoint/2010/main" val="4066354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9A1D84-BCDD-21E0-C2E3-503B87D9D5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00404D-EA4D-A6E2-EBCE-0834719F86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1DC5AD4-B9D9-B5D6-1E6F-43BF88E223B3}"/>
              </a:ext>
            </a:extLst>
          </p:cNvPr>
          <p:cNvSpPr>
            <a:spLocks noGrp="1"/>
          </p:cNvSpPr>
          <p:nvPr>
            <p:ph type="body" idx="1"/>
          </p:nvPr>
        </p:nvSpPr>
        <p:spPr/>
        <p:txBody>
          <a:bodyPr/>
          <a:lstStyle/>
          <a:p>
            <a:br>
              <a:rPr lang="en-US" dirty="0"/>
            </a:br>
            <a:r>
              <a:rPr lang="en-US" b="0" i="0" dirty="0">
                <a:solidFill>
                  <a:srgbClr val="374151"/>
                </a:solidFill>
                <a:effectLst/>
                <a:latin typeface="Söhne"/>
              </a:rPr>
              <a:t>In our analysis, we observed key correlations among age, average glucose level, BMI, and stroke risk. Age is positively correlated with both average glucose level (0.24) and BMI (0.32), indicating higher levels with increasing age. A positive correlation (0.25) between age and stroke risk suggests a link between age and a higher likelihood of stroke. Additionally, a modest positive correlation (0.13) between average glucose level and stroke risk hints at a potential association. These findings offer valuable insights into the interplay of these factors but remind us that correlation doesn't imply causation.</a:t>
            </a:r>
          </a:p>
          <a:p>
            <a:endParaRPr lang="en-US" b="0" i="0" dirty="0">
              <a:solidFill>
                <a:srgbClr val="374151"/>
              </a:solidFill>
              <a:effectLst/>
              <a:latin typeface="Söhne"/>
            </a:endParaRPr>
          </a:p>
          <a:p>
            <a:r>
              <a:rPr lang="en-US" b="0" i="0" dirty="0">
                <a:solidFill>
                  <a:srgbClr val="374151"/>
                </a:solidFill>
                <a:effectLst/>
                <a:latin typeface="Söhne"/>
              </a:rPr>
              <a:t>Overall it appears that age is a strong influential factor in stroke. So let’s explore this further</a:t>
            </a:r>
            <a:endParaRPr lang="en-US" dirty="0"/>
          </a:p>
        </p:txBody>
      </p:sp>
      <p:sp>
        <p:nvSpPr>
          <p:cNvPr id="4" name="Slide Number Placeholder 3">
            <a:extLst>
              <a:ext uri="{FF2B5EF4-FFF2-40B4-BE49-F238E27FC236}">
                <a16:creationId xmlns:a16="http://schemas.microsoft.com/office/drawing/2014/main" id="{A8A56D33-D6B4-5F0F-78CE-BD23695A555C}"/>
              </a:ext>
            </a:extLst>
          </p:cNvPr>
          <p:cNvSpPr>
            <a:spLocks noGrp="1"/>
          </p:cNvSpPr>
          <p:nvPr>
            <p:ph type="sldNum" sz="quarter" idx="5"/>
          </p:nvPr>
        </p:nvSpPr>
        <p:spPr/>
        <p:txBody>
          <a:bodyPr/>
          <a:lstStyle/>
          <a:p>
            <a:fld id="{2481A707-0A4C-444E-BBAC-8F56E4534DF7}" type="slidenum">
              <a:rPr lang="en-US" smtClean="0"/>
              <a:t>8</a:t>
            </a:fld>
            <a:endParaRPr lang="en-US" dirty="0"/>
          </a:p>
        </p:txBody>
      </p:sp>
    </p:spTree>
    <p:extLst>
      <p:ext uri="{BB962C8B-B14F-4D97-AF65-F5344CB8AC3E}">
        <p14:creationId xmlns:p14="http://schemas.microsoft.com/office/powerpoint/2010/main" val="39780066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AFBB6F-C918-9767-7AE9-907236F5CF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0CAE82-375A-BD92-165A-0FB9C18CC8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1B58FAB-2A2C-75A3-66A1-B7CA4A77BE97}"/>
              </a:ext>
            </a:extLst>
          </p:cNvPr>
          <p:cNvSpPr>
            <a:spLocks noGrp="1"/>
          </p:cNvSpPr>
          <p:nvPr>
            <p:ph type="body" idx="1"/>
          </p:nvPr>
        </p:nvSpPr>
        <p:spPr/>
        <p:txBody>
          <a:bodyPr/>
          <a:lstStyle/>
          <a:p>
            <a:br>
              <a:rPr lang="en-US" dirty="0"/>
            </a:br>
            <a:r>
              <a:rPr lang="en-US" b="0" i="0" dirty="0">
                <a:solidFill>
                  <a:srgbClr val="374151"/>
                </a:solidFill>
                <a:effectLst/>
                <a:latin typeface="Söhne"/>
              </a:rPr>
              <a:t>In our analysis, we observed key correlations among age, average glucose level, BMI, and stroke risk. Age is positively correlated with both average glucose level (0.24) and BMI (0.32), indicating higher levels with increasing age. A positive correlation (0.25) between age and stroke risk suggests a link between age and a higher likelihood of stroke. Additionally, a modest positive correlation (0.13) between average glucose level and stroke risk hints at a potential association. These findings offer valuable insights into the interplay of these factors but remind us that correlation doesn't imply causation.</a:t>
            </a:r>
          </a:p>
          <a:p>
            <a:endParaRPr lang="en-US" b="0" i="0" dirty="0">
              <a:solidFill>
                <a:srgbClr val="374151"/>
              </a:solidFill>
              <a:effectLst/>
              <a:latin typeface="Söhne"/>
            </a:endParaRPr>
          </a:p>
          <a:p>
            <a:r>
              <a:rPr lang="en-US" b="0" i="0" dirty="0">
                <a:solidFill>
                  <a:srgbClr val="374151"/>
                </a:solidFill>
                <a:effectLst/>
                <a:latin typeface="Söhne"/>
              </a:rPr>
              <a:t>Overall it appears that age is a strong influential factor in stroke. So let’s explore this further</a:t>
            </a:r>
            <a:endParaRPr lang="en-US" dirty="0"/>
          </a:p>
        </p:txBody>
      </p:sp>
      <p:sp>
        <p:nvSpPr>
          <p:cNvPr id="4" name="Slide Number Placeholder 3">
            <a:extLst>
              <a:ext uri="{FF2B5EF4-FFF2-40B4-BE49-F238E27FC236}">
                <a16:creationId xmlns:a16="http://schemas.microsoft.com/office/drawing/2014/main" id="{6105FA96-965B-442F-E9EC-340219A5B940}"/>
              </a:ext>
            </a:extLst>
          </p:cNvPr>
          <p:cNvSpPr>
            <a:spLocks noGrp="1"/>
          </p:cNvSpPr>
          <p:nvPr>
            <p:ph type="sldNum" sz="quarter" idx="5"/>
          </p:nvPr>
        </p:nvSpPr>
        <p:spPr/>
        <p:txBody>
          <a:bodyPr/>
          <a:lstStyle/>
          <a:p>
            <a:fld id="{2481A707-0A4C-444E-BBAC-8F56E4534DF7}" type="slidenum">
              <a:rPr lang="en-US" smtClean="0"/>
              <a:t>9</a:t>
            </a:fld>
            <a:endParaRPr lang="en-US" dirty="0"/>
          </a:p>
        </p:txBody>
      </p:sp>
    </p:spTree>
    <p:extLst>
      <p:ext uri="{BB962C8B-B14F-4D97-AF65-F5344CB8AC3E}">
        <p14:creationId xmlns:p14="http://schemas.microsoft.com/office/powerpoint/2010/main" val="1537292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D023C27-C474-480F-BC7F-9C1AAFCAD96E}"/>
              </a:ext>
            </a:extLst>
          </p:cNvPr>
          <p:cNvSpPr>
            <a:spLocks noGrp="1"/>
          </p:cNvSpPr>
          <p:nvPr>
            <p:ph type="pic" sz="quarter" idx="15"/>
          </p:nvPr>
        </p:nvSpPr>
        <p:spPr>
          <a:xfrm>
            <a:off x="0" y="0"/>
            <a:ext cx="10058400" cy="3319272"/>
          </a:xfrm>
        </p:spPr>
        <p:txBody>
          <a:bodyPr/>
          <a:lstStyle/>
          <a:p>
            <a:endParaRPr lang="en-US" dirty="0"/>
          </a:p>
        </p:txBody>
      </p:sp>
      <p:sp>
        <p:nvSpPr>
          <p:cNvPr id="3" name="Rectangle 2">
            <a:extLst>
              <a:ext uri="{FF2B5EF4-FFF2-40B4-BE49-F238E27FC236}">
                <a16:creationId xmlns:a16="http://schemas.microsoft.com/office/drawing/2014/main" id="{A48A0F1A-22FB-45FF-80D6-4FE63A63EE04}"/>
              </a:ext>
            </a:extLst>
          </p:cNvPr>
          <p:cNvSpPr/>
          <p:nvPr userDrawn="1"/>
        </p:nvSpPr>
        <p:spPr>
          <a:xfrm>
            <a:off x="9600" y="3319272"/>
            <a:ext cx="10048800" cy="44504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50000"/>
              </a:lnSpc>
            </a:pPr>
            <a:endParaRPr lang="en-US" dirty="0"/>
          </a:p>
        </p:txBody>
      </p:sp>
      <p:sp>
        <p:nvSpPr>
          <p:cNvPr id="12" name="Content Placeholder 14">
            <a:extLst>
              <a:ext uri="{FF2B5EF4-FFF2-40B4-BE49-F238E27FC236}">
                <a16:creationId xmlns:a16="http://schemas.microsoft.com/office/drawing/2014/main" id="{0D990D0E-21A8-4155-B955-886A21DE1825}"/>
              </a:ext>
            </a:extLst>
          </p:cNvPr>
          <p:cNvSpPr>
            <a:spLocks noGrp="1"/>
          </p:cNvSpPr>
          <p:nvPr>
            <p:ph sz="quarter" idx="13" hasCustomPrompt="1"/>
          </p:nvPr>
        </p:nvSpPr>
        <p:spPr>
          <a:xfrm>
            <a:off x="228600" y="3575304"/>
            <a:ext cx="2893612" cy="404672"/>
          </a:xfrm>
        </p:spPr>
        <p:txBody>
          <a:bodyPr>
            <a:noAutofit/>
          </a:bodyPr>
          <a:lstStyle>
            <a:lvl1pPr marL="0" indent="0">
              <a:buNone/>
              <a:defRPr sz="2400" b="0">
                <a:solidFill>
                  <a:schemeClr val="bg1"/>
                </a:solidFill>
                <a:latin typeface="+mj-lt"/>
              </a:defRPr>
            </a:lvl1pPr>
          </a:lstStyle>
          <a:p>
            <a:pPr lvl="0"/>
            <a:r>
              <a:rPr lang="en-US" noProof="0" dirty="0"/>
              <a:t>Add Title Here</a:t>
            </a:r>
          </a:p>
        </p:txBody>
      </p:sp>
      <p:sp>
        <p:nvSpPr>
          <p:cNvPr id="13" name="Text Placeholder 16">
            <a:extLst>
              <a:ext uri="{FF2B5EF4-FFF2-40B4-BE49-F238E27FC236}">
                <a16:creationId xmlns:a16="http://schemas.microsoft.com/office/drawing/2014/main" id="{E86030C3-0988-4616-B1A6-DC729760D6A1}"/>
              </a:ext>
            </a:extLst>
          </p:cNvPr>
          <p:cNvSpPr>
            <a:spLocks noGrp="1"/>
          </p:cNvSpPr>
          <p:nvPr>
            <p:ph type="body" sz="quarter" idx="14"/>
          </p:nvPr>
        </p:nvSpPr>
        <p:spPr>
          <a:xfrm>
            <a:off x="228600" y="4087368"/>
            <a:ext cx="2893612" cy="3391118"/>
          </a:xfrm>
        </p:spPr>
        <p:txBody>
          <a:bodyPr>
            <a:normAutofit/>
          </a:bodyPr>
          <a:lstStyle>
            <a:lvl1pPr marL="0" indent="0">
              <a:lnSpc>
                <a:spcPct val="150000"/>
              </a:lnSpc>
              <a:spcBef>
                <a:spcPts val="1200"/>
              </a:spcBef>
              <a:buNone/>
              <a:defRPr sz="1100">
                <a:solidFill>
                  <a:schemeClr val="bg1"/>
                </a:solidFill>
                <a:latin typeface="+mn-lt"/>
                <a:cs typeface="Arial" panose="020B0604020202020204" pitchFamily="34" charset="0"/>
              </a:defRPr>
            </a:lvl1pPr>
            <a:lvl2pPr marL="457200" indent="0">
              <a:lnSpc>
                <a:spcPct val="150000"/>
              </a:lnSpc>
              <a:spcBef>
                <a:spcPts val="1200"/>
              </a:spcBef>
              <a:buNone/>
              <a:defRPr sz="1100">
                <a:solidFill>
                  <a:schemeClr val="bg1"/>
                </a:solidFill>
                <a:latin typeface="+mn-lt"/>
                <a:cs typeface="Arial" panose="020B0604020202020204" pitchFamily="34" charset="0"/>
              </a:defRPr>
            </a:lvl2pPr>
            <a:lvl3pPr marL="914400" indent="0">
              <a:lnSpc>
                <a:spcPct val="150000"/>
              </a:lnSpc>
              <a:spcBef>
                <a:spcPts val="1200"/>
              </a:spcBef>
              <a:buNone/>
              <a:defRPr sz="1100">
                <a:solidFill>
                  <a:schemeClr val="bg1"/>
                </a:solidFill>
                <a:latin typeface="+mn-lt"/>
                <a:cs typeface="Arial" panose="020B0604020202020204" pitchFamily="34" charset="0"/>
              </a:defRPr>
            </a:lvl3pPr>
            <a:lvl4pPr marL="1371600" indent="0">
              <a:lnSpc>
                <a:spcPct val="150000"/>
              </a:lnSpc>
              <a:spcBef>
                <a:spcPts val="1200"/>
              </a:spcBef>
              <a:buNone/>
              <a:defRPr sz="1100">
                <a:solidFill>
                  <a:schemeClr val="bg1"/>
                </a:solidFill>
                <a:latin typeface="+mn-lt"/>
                <a:cs typeface="Arial" panose="020B0604020202020204" pitchFamily="34" charset="0"/>
              </a:defRPr>
            </a:lvl4pPr>
            <a:lvl5pPr marL="1828800" indent="0">
              <a:lnSpc>
                <a:spcPct val="150000"/>
              </a:lnSpc>
              <a:spcBef>
                <a:spcPts val="1200"/>
              </a:spcBef>
              <a:buNone/>
              <a:defRPr sz="1100">
                <a:solidFill>
                  <a:schemeClr val="bg1"/>
                </a:solidFill>
                <a:latin typeface="+mn-lt"/>
                <a:cs typeface="Arial" panose="020B0604020202020204"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itle 1">
            <a:extLst>
              <a:ext uri="{FF2B5EF4-FFF2-40B4-BE49-F238E27FC236}">
                <a16:creationId xmlns:a16="http://schemas.microsoft.com/office/drawing/2014/main" id="{B0BD0440-9D47-4C93-95F9-EFC0FCF1C626}"/>
              </a:ext>
            </a:extLst>
          </p:cNvPr>
          <p:cNvSpPr>
            <a:spLocks noGrp="1"/>
          </p:cNvSpPr>
          <p:nvPr>
            <p:ph type="ctrTitle" hasCustomPrompt="1"/>
          </p:nvPr>
        </p:nvSpPr>
        <p:spPr>
          <a:xfrm>
            <a:off x="6925038" y="5183368"/>
            <a:ext cx="2889504" cy="1251856"/>
          </a:xfrm>
        </p:spPr>
        <p:txBody>
          <a:bodyPr vert="horz" anchor="ctr">
            <a:noAutofit/>
          </a:bodyPr>
          <a:lstStyle>
            <a:lvl1pPr algn="ctr">
              <a:lnSpc>
                <a:spcPct val="100000"/>
              </a:lnSpc>
              <a:defRPr sz="4000" b="0">
                <a:solidFill>
                  <a:schemeClr val="bg1"/>
                </a:solidFill>
                <a:latin typeface="+mj-lt"/>
              </a:defRPr>
            </a:lvl1pPr>
          </a:lstStyle>
          <a:p>
            <a:r>
              <a:rPr lang="en-US" noProof="0" dirty="0"/>
              <a:t>EDIT TEXT</a:t>
            </a:r>
          </a:p>
        </p:txBody>
      </p:sp>
      <p:sp>
        <p:nvSpPr>
          <p:cNvPr id="14" name="Subtitle 2">
            <a:extLst>
              <a:ext uri="{FF2B5EF4-FFF2-40B4-BE49-F238E27FC236}">
                <a16:creationId xmlns:a16="http://schemas.microsoft.com/office/drawing/2014/main" id="{D62D81F5-56E3-4D39-96F6-6C09DF4C2835}"/>
              </a:ext>
            </a:extLst>
          </p:cNvPr>
          <p:cNvSpPr>
            <a:spLocks noGrp="1"/>
          </p:cNvSpPr>
          <p:nvPr>
            <p:ph type="subTitle" idx="1" hasCustomPrompt="1"/>
          </p:nvPr>
        </p:nvSpPr>
        <p:spPr>
          <a:xfrm>
            <a:off x="6925038" y="6530864"/>
            <a:ext cx="2889504" cy="453005"/>
          </a:xfrm>
        </p:spPr>
        <p:txBody>
          <a:bodyPr vert="horz">
            <a:normAutofit/>
          </a:bodyPr>
          <a:lstStyle>
            <a:lvl1pPr marL="0" indent="0" algn="ctr">
              <a:lnSpc>
                <a:spcPct val="100000"/>
              </a:lnSpc>
              <a:buNone/>
              <a:defRPr sz="1200" spc="300" baseline="0">
                <a:solidFill>
                  <a:schemeClr val="bg1"/>
                </a:solidFill>
                <a:latin typeface="+mj-lt"/>
                <a:cs typeface="Arial" panose="020B0604020202020204" pitchFamily="34" charset="0"/>
              </a:defRPr>
            </a:lvl1pPr>
            <a:lvl2pPr marL="377190" indent="0" algn="ctr">
              <a:buNone/>
              <a:defRPr sz="1650"/>
            </a:lvl2pPr>
            <a:lvl3pPr marL="754380" indent="0" algn="ctr">
              <a:buNone/>
              <a:defRPr sz="1485"/>
            </a:lvl3pPr>
            <a:lvl4pPr marL="1131570" indent="0" algn="ctr">
              <a:buNone/>
              <a:defRPr sz="1320"/>
            </a:lvl4pPr>
            <a:lvl5pPr marL="1508760" indent="0" algn="ctr">
              <a:buNone/>
              <a:defRPr sz="1320"/>
            </a:lvl5pPr>
            <a:lvl6pPr marL="1885950" indent="0" algn="ctr">
              <a:buNone/>
              <a:defRPr sz="1320"/>
            </a:lvl6pPr>
            <a:lvl7pPr marL="2263140" indent="0" algn="ctr">
              <a:buNone/>
              <a:defRPr sz="1320"/>
            </a:lvl7pPr>
            <a:lvl8pPr marL="2640330" indent="0" algn="ctr">
              <a:buNone/>
              <a:defRPr sz="1320"/>
            </a:lvl8pPr>
            <a:lvl9pPr marL="3017520" indent="0" algn="ctr">
              <a:buNone/>
              <a:defRPr sz="1320"/>
            </a:lvl9pPr>
          </a:lstStyle>
          <a:p>
            <a:r>
              <a:rPr lang="en-US" noProof="0" dirty="0"/>
              <a:t>CLICK TO EDIT TEXT</a:t>
            </a:r>
          </a:p>
        </p:txBody>
      </p:sp>
      <p:sp>
        <p:nvSpPr>
          <p:cNvPr id="16" name="Content Placeholder 14">
            <a:extLst>
              <a:ext uri="{FF2B5EF4-FFF2-40B4-BE49-F238E27FC236}">
                <a16:creationId xmlns:a16="http://schemas.microsoft.com/office/drawing/2014/main" id="{6A973B95-8AB3-4E60-8A20-AB12D6D0E54E}"/>
              </a:ext>
            </a:extLst>
          </p:cNvPr>
          <p:cNvSpPr>
            <a:spLocks noGrp="1"/>
          </p:cNvSpPr>
          <p:nvPr>
            <p:ph sz="quarter" idx="11" hasCustomPrompt="1"/>
          </p:nvPr>
        </p:nvSpPr>
        <p:spPr>
          <a:xfrm>
            <a:off x="3577038" y="3575304"/>
            <a:ext cx="2893612" cy="404672"/>
          </a:xfrm>
        </p:spPr>
        <p:txBody>
          <a:bodyPr>
            <a:noAutofit/>
          </a:bodyPr>
          <a:lstStyle>
            <a:lvl1pPr marL="0" indent="0">
              <a:buNone/>
              <a:defRPr sz="2400" b="0">
                <a:solidFill>
                  <a:schemeClr val="bg1"/>
                </a:solidFill>
                <a:latin typeface="+mj-lt"/>
              </a:defRPr>
            </a:lvl1pPr>
          </a:lstStyle>
          <a:p>
            <a:pPr lvl="0"/>
            <a:r>
              <a:rPr lang="en-US" noProof="0" dirty="0"/>
              <a:t>Add Title Here</a:t>
            </a:r>
          </a:p>
        </p:txBody>
      </p:sp>
      <p:sp>
        <p:nvSpPr>
          <p:cNvPr id="17" name="Text Placeholder 16">
            <a:extLst>
              <a:ext uri="{FF2B5EF4-FFF2-40B4-BE49-F238E27FC236}">
                <a16:creationId xmlns:a16="http://schemas.microsoft.com/office/drawing/2014/main" id="{2569348C-F945-4CEC-9698-686F8ABC8B23}"/>
              </a:ext>
            </a:extLst>
          </p:cNvPr>
          <p:cNvSpPr>
            <a:spLocks noGrp="1"/>
          </p:cNvSpPr>
          <p:nvPr>
            <p:ph type="body" sz="quarter" idx="12"/>
          </p:nvPr>
        </p:nvSpPr>
        <p:spPr>
          <a:xfrm>
            <a:off x="3577038" y="4087368"/>
            <a:ext cx="2893612" cy="1741653"/>
          </a:xfrm>
        </p:spPr>
        <p:txBody>
          <a:bodyPr>
            <a:normAutofit/>
          </a:bodyPr>
          <a:lstStyle>
            <a:lvl1pPr marL="0" indent="0">
              <a:buNone/>
              <a:defRPr sz="1100">
                <a:solidFill>
                  <a:schemeClr val="bg1"/>
                </a:solidFill>
                <a:latin typeface="+mn-lt"/>
                <a:cs typeface="Arial" panose="020B0604020202020204" pitchFamily="34" charset="0"/>
              </a:defRPr>
            </a:lvl1pPr>
            <a:lvl2pPr marL="457200" indent="0">
              <a:buNone/>
              <a:defRPr sz="1100">
                <a:solidFill>
                  <a:schemeClr val="bg1"/>
                </a:solidFill>
                <a:latin typeface="+mn-lt"/>
                <a:cs typeface="Arial" panose="020B0604020202020204" pitchFamily="34" charset="0"/>
              </a:defRPr>
            </a:lvl2pPr>
            <a:lvl3pPr marL="914400" indent="0">
              <a:buNone/>
              <a:defRPr sz="1100">
                <a:solidFill>
                  <a:schemeClr val="bg1"/>
                </a:solidFill>
                <a:latin typeface="+mn-lt"/>
                <a:cs typeface="Arial" panose="020B0604020202020204" pitchFamily="34" charset="0"/>
              </a:defRPr>
            </a:lvl3pPr>
            <a:lvl4pPr marL="1371600" indent="0">
              <a:buNone/>
              <a:defRPr sz="1100">
                <a:solidFill>
                  <a:schemeClr val="bg1"/>
                </a:solidFill>
                <a:latin typeface="+mn-lt"/>
                <a:cs typeface="Arial" panose="020B0604020202020204" pitchFamily="34" charset="0"/>
              </a:defRPr>
            </a:lvl4pPr>
            <a:lvl5pPr marL="1828800" indent="0">
              <a:buNone/>
              <a:defRPr sz="1100">
                <a:solidFill>
                  <a:schemeClr val="bg1"/>
                </a:solidFill>
                <a:latin typeface="+mn-lt"/>
                <a:cs typeface="Arial" panose="020B0604020202020204"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99140190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D023C27-C474-480F-BC7F-9C1AAFCAD96E}"/>
              </a:ext>
            </a:extLst>
          </p:cNvPr>
          <p:cNvSpPr>
            <a:spLocks noGrp="1"/>
          </p:cNvSpPr>
          <p:nvPr>
            <p:ph type="pic" sz="quarter" idx="15"/>
          </p:nvPr>
        </p:nvSpPr>
        <p:spPr>
          <a:xfrm>
            <a:off x="3352801" y="0"/>
            <a:ext cx="6705600" cy="4419600"/>
          </a:xfrm>
        </p:spPr>
        <p:txBody>
          <a:bodyPr/>
          <a:lstStyle/>
          <a:p>
            <a:endParaRPr lang="en-US" dirty="0"/>
          </a:p>
        </p:txBody>
      </p:sp>
      <p:sp>
        <p:nvSpPr>
          <p:cNvPr id="3" name="Rectangle 2">
            <a:extLst>
              <a:ext uri="{FF2B5EF4-FFF2-40B4-BE49-F238E27FC236}">
                <a16:creationId xmlns:a16="http://schemas.microsoft.com/office/drawing/2014/main" id="{A48A0F1A-22FB-45FF-80D6-4FE63A63EE04}"/>
              </a:ext>
            </a:extLst>
          </p:cNvPr>
          <p:cNvSpPr/>
          <p:nvPr userDrawn="1"/>
        </p:nvSpPr>
        <p:spPr>
          <a:xfrm>
            <a:off x="9600" y="0"/>
            <a:ext cx="3343200" cy="77697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50000"/>
              </a:lnSpc>
            </a:pPr>
            <a:endParaRPr lang="en-US" dirty="0"/>
          </a:p>
        </p:txBody>
      </p:sp>
      <p:sp>
        <p:nvSpPr>
          <p:cNvPr id="2" name="Title 1">
            <a:extLst>
              <a:ext uri="{FF2B5EF4-FFF2-40B4-BE49-F238E27FC236}">
                <a16:creationId xmlns:a16="http://schemas.microsoft.com/office/drawing/2014/main" id="{DF01E5D2-6D16-41B9-8D95-C3831084A574}"/>
              </a:ext>
            </a:extLst>
          </p:cNvPr>
          <p:cNvSpPr>
            <a:spLocks noGrp="1"/>
          </p:cNvSpPr>
          <p:nvPr>
            <p:ph type="ctrTitle" hasCustomPrompt="1"/>
          </p:nvPr>
        </p:nvSpPr>
        <p:spPr>
          <a:xfrm>
            <a:off x="6925038" y="5183368"/>
            <a:ext cx="2889504" cy="1251856"/>
          </a:xfrm>
        </p:spPr>
        <p:txBody>
          <a:bodyPr vert="horz" anchor="ctr">
            <a:noAutofit/>
          </a:bodyPr>
          <a:lstStyle>
            <a:lvl1pPr algn="ctr">
              <a:lnSpc>
                <a:spcPct val="100000"/>
              </a:lnSpc>
              <a:defRPr sz="4000" b="0">
                <a:solidFill>
                  <a:schemeClr val="tx2"/>
                </a:solidFill>
                <a:latin typeface="+mj-lt"/>
              </a:defRPr>
            </a:lvl1pPr>
          </a:lstStyle>
          <a:p>
            <a:r>
              <a:rPr lang="en-US" noProof="0" dirty="0"/>
              <a:t>EDIT TEXT</a:t>
            </a:r>
          </a:p>
        </p:txBody>
      </p:sp>
      <p:sp>
        <p:nvSpPr>
          <p:cNvPr id="18" name="Subtitle 2">
            <a:extLst>
              <a:ext uri="{FF2B5EF4-FFF2-40B4-BE49-F238E27FC236}">
                <a16:creationId xmlns:a16="http://schemas.microsoft.com/office/drawing/2014/main" id="{C1E1772A-8C1A-43F8-A297-A2A1C4961A78}"/>
              </a:ext>
            </a:extLst>
          </p:cNvPr>
          <p:cNvSpPr>
            <a:spLocks noGrp="1"/>
          </p:cNvSpPr>
          <p:nvPr>
            <p:ph type="subTitle" idx="1" hasCustomPrompt="1"/>
          </p:nvPr>
        </p:nvSpPr>
        <p:spPr>
          <a:xfrm>
            <a:off x="6925038" y="6530864"/>
            <a:ext cx="2889504" cy="453005"/>
          </a:xfrm>
        </p:spPr>
        <p:txBody>
          <a:bodyPr vert="horz">
            <a:normAutofit/>
          </a:bodyPr>
          <a:lstStyle>
            <a:lvl1pPr marL="0" indent="0" algn="ctr">
              <a:lnSpc>
                <a:spcPct val="100000"/>
              </a:lnSpc>
              <a:buNone/>
              <a:defRPr sz="1200" spc="300" baseline="0">
                <a:solidFill>
                  <a:schemeClr val="tx2"/>
                </a:solidFill>
                <a:latin typeface="+mj-lt"/>
                <a:cs typeface="Arial" panose="020B0604020202020204" pitchFamily="34" charset="0"/>
              </a:defRPr>
            </a:lvl1pPr>
            <a:lvl2pPr marL="377190" indent="0" algn="ctr">
              <a:buNone/>
              <a:defRPr sz="1650"/>
            </a:lvl2pPr>
            <a:lvl3pPr marL="754380" indent="0" algn="ctr">
              <a:buNone/>
              <a:defRPr sz="1485"/>
            </a:lvl3pPr>
            <a:lvl4pPr marL="1131570" indent="0" algn="ctr">
              <a:buNone/>
              <a:defRPr sz="1320"/>
            </a:lvl4pPr>
            <a:lvl5pPr marL="1508760" indent="0" algn="ctr">
              <a:buNone/>
              <a:defRPr sz="1320"/>
            </a:lvl5pPr>
            <a:lvl6pPr marL="1885950" indent="0" algn="ctr">
              <a:buNone/>
              <a:defRPr sz="1320"/>
            </a:lvl6pPr>
            <a:lvl7pPr marL="2263140" indent="0" algn="ctr">
              <a:buNone/>
              <a:defRPr sz="1320"/>
            </a:lvl7pPr>
            <a:lvl8pPr marL="2640330" indent="0" algn="ctr">
              <a:buNone/>
              <a:defRPr sz="1320"/>
            </a:lvl8pPr>
            <a:lvl9pPr marL="3017520" indent="0" algn="ctr">
              <a:buNone/>
              <a:defRPr sz="1320"/>
            </a:lvl9pPr>
          </a:lstStyle>
          <a:p>
            <a:r>
              <a:rPr lang="en-US" noProof="0" dirty="0"/>
              <a:t>CLICK TO EDIT TEXT</a:t>
            </a:r>
          </a:p>
        </p:txBody>
      </p:sp>
      <p:sp>
        <p:nvSpPr>
          <p:cNvPr id="15" name="Rectangle 14">
            <a:extLst>
              <a:ext uri="{FF2B5EF4-FFF2-40B4-BE49-F238E27FC236}">
                <a16:creationId xmlns:a16="http://schemas.microsoft.com/office/drawing/2014/main" id="{97492751-E9EF-463C-8C1E-1AA3A9B1D816}"/>
              </a:ext>
            </a:extLst>
          </p:cNvPr>
          <p:cNvSpPr/>
          <p:nvPr userDrawn="1"/>
        </p:nvSpPr>
        <p:spPr>
          <a:xfrm>
            <a:off x="3355200" y="3886200"/>
            <a:ext cx="3348000" cy="3886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Content Placeholder 14">
            <a:extLst>
              <a:ext uri="{FF2B5EF4-FFF2-40B4-BE49-F238E27FC236}">
                <a16:creationId xmlns:a16="http://schemas.microsoft.com/office/drawing/2014/main" id="{E6FA2C89-4818-4619-8F8B-31E5505EAF76}"/>
              </a:ext>
            </a:extLst>
          </p:cNvPr>
          <p:cNvSpPr>
            <a:spLocks noGrp="1"/>
          </p:cNvSpPr>
          <p:nvPr>
            <p:ph sz="quarter" idx="11" hasCustomPrompt="1"/>
          </p:nvPr>
        </p:nvSpPr>
        <p:spPr>
          <a:xfrm>
            <a:off x="3577038" y="4713695"/>
            <a:ext cx="2893612" cy="404672"/>
          </a:xfrm>
        </p:spPr>
        <p:txBody>
          <a:bodyPr>
            <a:noAutofit/>
          </a:bodyPr>
          <a:lstStyle>
            <a:lvl1pPr marL="0" indent="0">
              <a:buNone/>
              <a:defRPr sz="2400" b="0">
                <a:solidFill>
                  <a:schemeClr val="tx2"/>
                </a:solidFill>
                <a:latin typeface="+mj-lt"/>
              </a:defRPr>
            </a:lvl1pPr>
          </a:lstStyle>
          <a:p>
            <a:pPr lvl="0"/>
            <a:r>
              <a:rPr lang="en-US" noProof="0" dirty="0"/>
              <a:t>Add Title Here</a:t>
            </a:r>
          </a:p>
        </p:txBody>
      </p:sp>
      <p:sp>
        <p:nvSpPr>
          <p:cNvPr id="21" name="Text Placeholder 16">
            <a:extLst>
              <a:ext uri="{FF2B5EF4-FFF2-40B4-BE49-F238E27FC236}">
                <a16:creationId xmlns:a16="http://schemas.microsoft.com/office/drawing/2014/main" id="{67651986-01F3-4697-A0D4-31F6A1098310}"/>
              </a:ext>
            </a:extLst>
          </p:cNvPr>
          <p:cNvSpPr>
            <a:spLocks noGrp="1"/>
          </p:cNvSpPr>
          <p:nvPr>
            <p:ph type="body" sz="quarter" idx="12"/>
          </p:nvPr>
        </p:nvSpPr>
        <p:spPr>
          <a:xfrm>
            <a:off x="3577038" y="5216093"/>
            <a:ext cx="2893612" cy="1741653"/>
          </a:xfrm>
        </p:spPr>
        <p:txBody>
          <a:bodyPr>
            <a:normAutofit/>
          </a:bodyPr>
          <a:lstStyle>
            <a:lvl1pPr marL="0" indent="0">
              <a:buNone/>
              <a:defRPr sz="1100">
                <a:solidFill>
                  <a:schemeClr val="tx2"/>
                </a:solidFill>
                <a:latin typeface="+mn-lt"/>
                <a:cs typeface="Arial" panose="020B0604020202020204" pitchFamily="34" charset="0"/>
              </a:defRPr>
            </a:lvl1pPr>
            <a:lvl2pPr marL="457200" indent="0">
              <a:buNone/>
              <a:defRPr sz="1100">
                <a:solidFill>
                  <a:schemeClr val="tx2"/>
                </a:solidFill>
                <a:latin typeface="+mn-lt"/>
                <a:cs typeface="Arial" panose="020B0604020202020204" pitchFamily="34" charset="0"/>
              </a:defRPr>
            </a:lvl2pPr>
            <a:lvl3pPr marL="914400" indent="0">
              <a:buNone/>
              <a:defRPr sz="1100">
                <a:solidFill>
                  <a:schemeClr val="tx2"/>
                </a:solidFill>
                <a:latin typeface="+mn-lt"/>
                <a:cs typeface="Arial" panose="020B0604020202020204" pitchFamily="34" charset="0"/>
              </a:defRPr>
            </a:lvl3pPr>
            <a:lvl4pPr marL="1371600" indent="0">
              <a:buNone/>
              <a:defRPr sz="1100">
                <a:solidFill>
                  <a:schemeClr val="tx2"/>
                </a:solidFill>
                <a:latin typeface="+mn-lt"/>
                <a:cs typeface="Arial" panose="020B0604020202020204" pitchFamily="34" charset="0"/>
              </a:defRPr>
            </a:lvl4pPr>
            <a:lvl5pPr marL="1828800" indent="0">
              <a:buNone/>
              <a:defRPr sz="1100">
                <a:solidFill>
                  <a:schemeClr val="tx2"/>
                </a:solidFill>
                <a:latin typeface="+mn-lt"/>
                <a:cs typeface="Arial" panose="020B0604020202020204"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2" name="Content Placeholder 14">
            <a:extLst>
              <a:ext uri="{FF2B5EF4-FFF2-40B4-BE49-F238E27FC236}">
                <a16:creationId xmlns:a16="http://schemas.microsoft.com/office/drawing/2014/main" id="{0D990D0E-21A8-4155-B955-886A21DE1825}"/>
              </a:ext>
            </a:extLst>
          </p:cNvPr>
          <p:cNvSpPr>
            <a:spLocks noGrp="1"/>
          </p:cNvSpPr>
          <p:nvPr>
            <p:ph sz="quarter" idx="13" hasCustomPrompt="1"/>
          </p:nvPr>
        </p:nvSpPr>
        <p:spPr>
          <a:xfrm>
            <a:off x="228600" y="1530776"/>
            <a:ext cx="2893612" cy="404672"/>
          </a:xfrm>
        </p:spPr>
        <p:txBody>
          <a:bodyPr>
            <a:noAutofit/>
          </a:bodyPr>
          <a:lstStyle>
            <a:lvl1pPr marL="0" indent="0">
              <a:buNone/>
              <a:defRPr sz="2400" b="0">
                <a:solidFill>
                  <a:schemeClr val="bg1"/>
                </a:solidFill>
                <a:latin typeface="+mj-lt"/>
              </a:defRPr>
            </a:lvl1pPr>
          </a:lstStyle>
          <a:p>
            <a:pPr lvl="0"/>
            <a:r>
              <a:rPr lang="en-US" noProof="0" dirty="0"/>
              <a:t>Add Title Here</a:t>
            </a:r>
          </a:p>
        </p:txBody>
      </p:sp>
      <p:sp>
        <p:nvSpPr>
          <p:cNvPr id="13" name="Text Placeholder 16">
            <a:extLst>
              <a:ext uri="{FF2B5EF4-FFF2-40B4-BE49-F238E27FC236}">
                <a16:creationId xmlns:a16="http://schemas.microsoft.com/office/drawing/2014/main" id="{E86030C3-0988-4616-B1A6-DC729760D6A1}"/>
              </a:ext>
            </a:extLst>
          </p:cNvPr>
          <p:cNvSpPr>
            <a:spLocks noGrp="1"/>
          </p:cNvSpPr>
          <p:nvPr>
            <p:ph type="body" sz="quarter" idx="14"/>
          </p:nvPr>
        </p:nvSpPr>
        <p:spPr>
          <a:xfrm>
            <a:off x="228600" y="2044385"/>
            <a:ext cx="2893612" cy="4807095"/>
          </a:xfrm>
        </p:spPr>
        <p:txBody>
          <a:bodyPr>
            <a:normAutofit/>
          </a:bodyPr>
          <a:lstStyle>
            <a:lvl1pPr marL="0" indent="0">
              <a:lnSpc>
                <a:spcPct val="150000"/>
              </a:lnSpc>
              <a:spcBef>
                <a:spcPts val="1200"/>
              </a:spcBef>
              <a:buNone/>
              <a:defRPr sz="1100">
                <a:solidFill>
                  <a:schemeClr val="bg1"/>
                </a:solidFill>
                <a:latin typeface="+mn-lt"/>
                <a:cs typeface="Arial" panose="020B0604020202020204" pitchFamily="34" charset="0"/>
              </a:defRPr>
            </a:lvl1pPr>
            <a:lvl2pPr marL="457200" indent="0">
              <a:lnSpc>
                <a:spcPct val="150000"/>
              </a:lnSpc>
              <a:spcBef>
                <a:spcPts val="1200"/>
              </a:spcBef>
              <a:buNone/>
              <a:defRPr sz="1100">
                <a:solidFill>
                  <a:schemeClr val="bg1"/>
                </a:solidFill>
                <a:latin typeface="+mn-lt"/>
                <a:cs typeface="Arial" panose="020B0604020202020204" pitchFamily="34" charset="0"/>
              </a:defRPr>
            </a:lvl2pPr>
            <a:lvl3pPr marL="914400" indent="0">
              <a:lnSpc>
                <a:spcPct val="150000"/>
              </a:lnSpc>
              <a:spcBef>
                <a:spcPts val="1200"/>
              </a:spcBef>
              <a:buNone/>
              <a:defRPr sz="1100">
                <a:solidFill>
                  <a:schemeClr val="bg1"/>
                </a:solidFill>
                <a:latin typeface="+mn-lt"/>
                <a:cs typeface="Arial" panose="020B0604020202020204" pitchFamily="34" charset="0"/>
              </a:defRPr>
            </a:lvl3pPr>
            <a:lvl4pPr marL="1371600" indent="0">
              <a:lnSpc>
                <a:spcPct val="150000"/>
              </a:lnSpc>
              <a:spcBef>
                <a:spcPts val="1200"/>
              </a:spcBef>
              <a:buNone/>
              <a:defRPr sz="1100">
                <a:solidFill>
                  <a:schemeClr val="bg1"/>
                </a:solidFill>
                <a:latin typeface="+mn-lt"/>
                <a:cs typeface="Arial" panose="020B0604020202020204" pitchFamily="34" charset="0"/>
              </a:defRPr>
            </a:lvl4pPr>
            <a:lvl5pPr marL="1828800" indent="0">
              <a:lnSpc>
                <a:spcPct val="150000"/>
              </a:lnSpc>
              <a:spcBef>
                <a:spcPts val="1200"/>
              </a:spcBef>
              <a:buNone/>
              <a:defRPr sz="1100">
                <a:solidFill>
                  <a:schemeClr val="bg1"/>
                </a:solidFill>
                <a:latin typeface="+mn-lt"/>
                <a:cs typeface="Arial" panose="020B0604020202020204"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777400633"/>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4B57A7-3A86-45DA-B5CA-AC7A481E3274}"/>
              </a:ext>
            </a:extLst>
          </p:cNvPr>
          <p:cNvSpPr/>
          <p:nvPr userDrawn="1"/>
        </p:nvSpPr>
        <p:spPr>
          <a:xfrm>
            <a:off x="0" y="0"/>
            <a:ext cx="3355974" cy="444332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3" name="Rectangle 2">
            <a:extLst>
              <a:ext uri="{FF2B5EF4-FFF2-40B4-BE49-F238E27FC236}">
                <a16:creationId xmlns:a16="http://schemas.microsoft.com/office/drawing/2014/main" id="{14F3BCA9-2C74-4567-9FB2-2CE1AC28A6EC}"/>
              </a:ext>
            </a:extLst>
          </p:cNvPr>
          <p:cNvSpPr/>
          <p:nvPr userDrawn="1"/>
        </p:nvSpPr>
        <p:spPr>
          <a:xfrm>
            <a:off x="6702425" y="0"/>
            <a:ext cx="3355975" cy="444332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15" name="Picture Placeholder 12">
            <a:extLst>
              <a:ext uri="{FF2B5EF4-FFF2-40B4-BE49-F238E27FC236}">
                <a16:creationId xmlns:a16="http://schemas.microsoft.com/office/drawing/2014/main" id="{86D9E3AF-002F-496A-AE6E-5675F6459273}"/>
              </a:ext>
            </a:extLst>
          </p:cNvPr>
          <p:cNvSpPr>
            <a:spLocks noGrp="1"/>
          </p:cNvSpPr>
          <p:nvPr>
            <p:ph type="pic" sz="quarter" idx="10"/>
          </p:nvPr>
        </p:nvSpPr>
        <p:spPr>
          <a:xfrm>
            <a:off x="3355975" y="-1"/>
            <a:ext cx="3348000" cy="3300621"/>
          </a:xfrm>
        </p:spPr>
        <p:txBody>
          <a:bodyPr/>
          <a:lstStyle/>
          <a:p>
            <a:r>
              <a:rPr lang="en-US" dirty="0"/>
              <a:t>Click icon to add picture</a:t>
            </a:r>
          </a:p>
        </p:txBody>
      </p:sp>
      <p:sp>
        <p:nvSpPr>
          <p:cNvPr id="16" name="Picture Placeholder 11">
            <a:extLst>
              <a:ext uri="{FF2B5EF4-FFF2-40B4-BE49-F238E27FC236}">
                <a16:creationId xmlns:a16="http://schemas.microsoft.com/office/drawing/2014/main" id="{86E48971-37C3-4BED-A53F-BBE4AE0A58D9}"/>
              </a:ext>
            </a:extLst>
          </p:cNvPr>
          <p:cNvSpPr>
            <a:spLocks noGrp="1"/>
          </p:cNvSpPr>
          <p:nvPr>
            <p:ph type="pic" sz="quarter" idx="11"/>
          </p:nvPr>
        </p:nvSpPr>
        <p:spPr>
          <a:xfrm>
            <a:off x="0" y="4443322"/>
            <a:ext cx="3348000" cy="3329078"/>
          </a:xfrm>
        </p:spPr>
        <p:txBody>
          <a:bodyPr/>
          <a:lstStyle/>
          <a:p>
            <a:r>
              <a:rPr lang="en-US" dirty="0"/>
              <a:t>Click icon to add picture</a:t>
            </a:r>
          </a:p>
        </p:txBody>
      </p:sp>
      <p:sp>
        <p:nvSpPr>
          <p:cNvPr id="18" name="Picture Placeholder 14">
            <a:extLst>
              <a:ext uri="{FF2B5EF4-FFF2-40B4-BE49-F238E27FC236}">
                <a16:creationId xmlns:a16="http://schemas.microsoft.com/office/drawing/2014/main" id="{E35617C7-C13A-4F76-8C0C-AF5E38C6227D}"/>
              </a:ext>
            </a:extLst>
          </p:cNvPr>
          <p:cNvSpPr>
            <a:spLocks noGrp="1"/>
          </p:cNvSpPr>
          <p:nvPr>
            <p:ph type="pic" sz="quarter" idx="12"/>
          </p:nvPr>
        </p:nvSpPr>
        <p:spPr>
          <a:xfrm>
            <a:off x="6710400" y="4443322"/>
            <a:ext cx="3348000" cy="3329078"/>
          </a:xfrm>
        </p:spPr>
        <p:txBody>
          <a:bodyPr/>
          <a:lstStyle/>
          <a:p>
            <a:r>
              <a:rPr lang="en-US" dirty="0"/>
              <a:t>Click icon to add picture</a:t>
            </a:r>
          </a:p>
        </p:txBody>
      </p:sp>
      <p:sp>
        <p:nvSpPr>
          <p:cNvPr id="26" name="Text Placeholder 18">
            <a:extLst>
              <a:ext uri="{FF2B5EF4-FFF2-40B4-BE49-F238E27FC236}">
                <a16:creationId xmlns:a16="http://schemas.microsoft.com/office/drawing/2014/main" id="{7DB83E81-869F-4BAD-AEC6-B87F2B879A30}"/>
              </a:ext>
            </a:extLst>
          </p:cNvPr>
          <p:cNvSpPr>
            <a:spLocks noGrp="1"/>
          </p:cNvSpPr>
          <p:nvPr>
            <p:ph type="body" sz="quarter" idx="14" hasCustomPrompt="1"/>
          </p:nvPr>
        </p:nvSpPr>
        <p:spPr>
          <a:xfrm>
            <a:off x="228600" y="848535"/>
            <a:ext cx="2864802" cy="3505751"/>
          </a:xfrm>
        </p:spPr>
        <p:txBody>
          <a:bodyPr lIns="91440">
            <a:normAutofit/>
          </a:bodyPr>
          <a:lstStyle>
            <a:lvl1pPr marL="0" indent="0">
              <a:lnSpc>
                <a:spcPct val="150000"/>
              </a:lnSpc>
              <a:buFont typeface="Arial" panose="020B0604020202020204" pitchFamily="34" charset="0"/>
              <a:buNone/>
              <a:defRPr sz="1100">
                <a:solidFill>
                  <a:schemeClr val="bg1"/>
                </a:solidFill>
                <a:latin typeface="+mn-lt"/>
                <a:cs typeface="Arial" panose="020B0604020202020204" pitchFamily="34" charset="0"/>
              </a:defRPr>
            </a:lvl1pPr>
            <a:lvl2pPr marL="457200" indent="0">
              <a:lnSpc>
                <a:spcPct val="150000"/>
              </a:lnSpc>
              <a:buNone/>
              <a:defRPr sz="1100">
                <a:solidFill>
                  <a:schemeClr val="bg1"/>
                </a:solidFill>
                <a:latin typeface="+mn-lt"/>
                <a:cs typeface="Arial" panose="020B0604020202020204" pitchFamily="34" charset="0"/>
              </a:defRPr>
            </a:lvl2pPr>
            <a:lvl3pPr marL="914400" indent="0">
              <a:lnSpc>
                <a:spcPct val="150000"/>
              </a:lnSpc>
              <a:buNone/>
              <a:defRPr sz="1100">
                <a:solidFill>
                  <a:schemeClr val="bg1"/>
                </a:solidFill>
                <a:latin typeface="+mn-lt"/>
                <a:cs typeface="Arial" panose="020B0604020202020204" pitchFamily="34" charset="0"/>
              </a:defRPr>
            </a:lvl3pPr>
            <a:lvl4pPr marL="1371600" indent="0">
              <a:lnSpc>
                <a:spcPct val="150000"/>
              </a:lnSpc>
              <a:buNone/>
              <a:defRPr sz="1100">
                <a:solidFill>
                  <a:schemeClr val="bg1"/>
                </a:solidFill>
                <a:latin typeface="+mn-lt"/>
                <a:cs typeface="Arial" panose="020B0604020202020204" pitchFamily="34" charset="0"/>
              </a:defRPr>
            </a:lvl4pPr>
            <a:lvl5pPr marL="1828800" indent="0">
              <a:lnSpc>
                <a:spcPct val="150000"/>
              </a:lnSpc>
              <a:buNone/>
              <a:defRPr sz="1100">
                <a:solidFill>
                  <a:schemeClr val="bg1"/>
                </a:solidFill>
                <a:latin typeface="+mn-lt"/>
                <a:cs typeface="Arial" panose="020B0604020202020204" pitchFamily="34" charset="0"/>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18">
            <a:extLst>
              <a:ext uri="{FF2B5EF4-FFF2-40B4-BE49-F238E27FC236}">
                <a16:creationId xmlns:a16="http://schemas.microsoft.com/office/drawing/2014/main" id="{6A9BD8AF-34CA-4F04-9A17-B45F6EB3AA9D}"/>
              </a:ext>
            </a:extLst>
          </p:cNvPr>
          <p:cNvSpPr>
            <a:spLocks noGrp="1"/>
          </p:cNvSpPr>
          <p:nvPr>
            <p:ph type="body" sz="quarter" idx="16" hasCustomPrompt="1"/>
          </p:nvPr>
        </p:nvSpPr>
        <p:spPr>
          <a:xfrm>
            <a:off x="3581400" y="3554730"/>
            <a:ext cx="2895599" cy="3989070"/>
          </a:xfrm>
        </p:spPr>
        <p:txBody>
          <a:bodyPr lIns="0" anchor="ctr">
            <a:normAutofit/>
          </a:bodyPr>
          <a:lstStyle>
            <a:lvl1pPr marL="0" indent="0">
              <a:lnSpc>
                <a:spcPct val="150000"/>
              </a:lnSpc>
              <a:buNone/>
              <a:defRPr sz="2000">
                <a:solidFill>
                  <a:schemeClr val="tx1"/>
                </a:solidFill>
                <a:latin typeface="+mj-lt"/>
                <a:cs typeface="Arial" panose="020B0604020202020204" pitchFamily="34" charset="0"/>
              </a:defRPr>
            </a:lvl1pPr>
            <a:lvl2pPr marL="457200" indent="0">
              <a:lnSpc>
                <a:spcPct val="150000"/>
              </a:lnSpc>
              <a:buNone/>
              <a:defRPr sz="2000">
                <a:solidFill>
                  <a:schemeClr val="tx1"/>
                </a:solidFill>
                <a:latin typeface="+mj-lt"/>
                <a:cs typeface="Arial" panose="020B0604020202020204" pitchFamily="34" charset="0"/>
              </a:defRPr>
            </a:lvl2pPr>
            <a:lvl3pPr marL="914400" indent="0">
              <a:lnSpc>
                <a:spcPct val="150000"/>
              </a:lnSpc>
              <a:buNone/>
              <a:defRPr sz="2000">
                <a:solidFill>
                  <a:schemeClr val="tx1"/>
                </a:solidFill>
                <a:latin typeface="+mj-lt"/>
                <a:cs typeface="Arial" panose="020B0604020202020204" pitchFamily="34" charset="0"/>
              </a:defRPr>
            </a:lvl3pPr>
            <a:lvl4pPr marL="1371600" indent="0">
              <a:lnSpc>
                <a:spcPct val="150000"/>
              </a:lnSpc>
              <a:buNone/>
              <a:defRPr sz="2000">
                <a:solidFill>
                  <a:schemeClr val="tx1"/>
                </a:solidFill>
                <a:latin typeface="+mj-lt"/>
                <a:cs typeface="Arial" panose="020B0604020202020204" pitchFamily="34" charset="0"/>
              </a:defRPr>
            </a:lvl4pPr>
            <a:lvl5pPr marL="1828800" indent="0">
              <a:lnSpc>
                <a:spcPct val="150000"/>
              </a:lnSpc>
              <a:buNone/>
              <a:defRPr sz="2000">
                <a:solidFill>
                  <a:schemeClr val="tx1"/>
                </a:solidFill>
                <a:latin typeface="+mj-lt"/>
                <a:cs typeface="Arial" panose="020B0604020202020204" pitchFamily="34" charset="0"/>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3" name="Text Placeholder 16">
            <a:extLst>
              <a:ext uri="{FF2B5EF4-FFF2-40B4-BE49-F238E27FC236}">
                <a16:creationId xmlns:a16="http://schemas.microsoft.com/office/drawing/2014/main" id="{2390D74A-03BA-4C31-B59B-57CCDAF885DD}"/>
              </a:ext>
            </a:extLst>
          </p:cNvPr>
          <p:cNvSpPr>
            <a:spLocks noGrp="1"/>
          </p:cNvSpPr>
          <p:nvPr>
            <p:ph type="body" sz="quarter" idx="17" hasCustomPrompt="1"/>
          </p:nvPr>
        </p:nvSpPr>
        <p:spPr>
          <a:xfrm>
            <a:off x="6931152" y="228600"/>
            <a:ext cx="2898329" cy="530895"/>
          </a:xfrm>
        </p:spPr>
        <p:txBody>
          <a:bodyPr lIns="91440" anchor="t">
            <a:noAutofit/>
          </a:bodyPr>
          <a:lstStyle>
            <a:lvl1pPr marL="0" indent="0">
              <a:buNone/>
              <a:defRPr sz="2400" b="0">
                <a:solidFill>
                  <a:schemeClr val="bg1"/>
                </a:solidFill>
                <a:latin typeface="+mj-lt"/>
              </a:defRPr>
            </a:lvl1pPr>
          </a:lstStyle>
          <a:p>
            <a:pPr lvl="0"/>
            <a:r>
              <a:rPr lang="en-US" dirty="0"/>
              <a:t>ADD TITLE </a:t>
            </a:r>
            <a:br>
              <a:rPr lang="en-US" dirty="0"/>
            </a:br>
            <a:r>
              <a:rPr lang="en-US" dirty="0"/>
              <a:t>HERE</a:t>
            </a:r>
          </a:p>
        </p:txBody>
      </p:sp>
      <p:sp>
        <p:nvSpPr>
          <p:cNvPr id="34" name="Text Placeholder 18">
            <a:extLst>
              <a:ext uri="{FF2B5EF4-FFF2-40B4-BE49-F238E27FC236}">
                <a16:creationId xmlns:a16="http://schemas.microsoft.com/office/drawing/2014/main" id="{50BE2EB5-0041-4D2D-A6AE-4DE92FEED83A}"/>
              </a:ext>
            </a:extLst>
          </p:cNvPr>
          <p:cNvSpPr>
            <a:spLocks noGrp="1"/>
          </p:cNvSpPr>
          <p:nvPr>
            <p:ph type="body" sz="quarter" idx="18" hasCustomPrompt="1"/>
          </p:nvPr>
        </p:nvSpPr>
        <p:spPr>
          <a:xfrm>
            <a:off x="6931151" y="848535"/>
            <a:ext cx="2898647" cy="3505751"/>
          </a:xfrm>
        </p:spPr>
        <p:txBody>
          <a:bodyPr lIns="91440">
            <a:normAutofit/>
          </a:bodyPr>
          <a:lstStyle>
            <a:lvl1pPr>
              <a:lnSpc>
                <a:spcPct val="150000"/>
              </a:lnSpc>
              <a:defRPr sz="1100">
                <a:solidFill>
                  <a:schemeClr val="bg1"/>
                </a:solidFill>
                <a:latin typeface="+mn-lt"/>
                <a:cs typeface="Arial" panose="020B0604020202020204" pitchFamily="34" charset="0"/>
              </a:defRPr>
            </a:lvl1pPr>
            <a:lvl2pPr>
              <a:lnSpc>
                <a:spcPct val="150000"/>
              </a:lnSpc>
              <a:defRPr sz="1100">
                <a:solidFill>
                  <a:schemeClr val="bg1"/>
                </a:solidFill>
                <a:latin typeface="+mn-lt"/>
                <a:cs typeface="Arial" panose="020B0604020202020204" pitchFamily="34" charset="0"/>
              </a:defRPr>
            </a:lvl2pPr>
            <a:lvl3pPr>
              <a:lnSpc>
                <a:spcPct val="150000"/>
              </a:lnSpc>
              <a:defRPr sz="1100">
                <a:solidFill>
                  <a:schemeClr val="bg1"/>
                </a:solidFill>
                <a:latin typeface="+mn-lt"/>
                <a:cs typeface="Arial" panose="020B0604020202020204" pitchFamily="34" charset="0"/>
              </a:defRPr>
            </a:lvl3pPr>
            <a:lvl4pPr>
              <a:lnSpc>
                <a:spcPct val="150000"/>
              </a:lnSpc>
              <a:defRPr sz="1100">
                <a:solidFill>
                  <a:schemeClr val="bg1"/>
                </a:solidFill>
                <a:latin typeface="+mn-lt"/>
                <a:cs typeface="Arial" panose="020B0604020202020204" pitchFamily="34" charset="0"/>
              </a:defRPr>
            </a:lvl4pPr>
            <a:lvl5pPr>
              <a:lnSpc>
                <a:spcPct val="150000"/>
              </a:lnSpc>
              <a:defRPr sz="1100">
                <a:solidFill>
                  <a:schemeClr val="bg1"/>
                </a:solidFill>
                <a:latin typeface="+mn-lt"/>
                <a:cs typeface="Arial" panose="020B0604020202020204" pitchFamily="34" charset="0"/>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itle 3">
            <a:extLst>
              <a:ext uri="{FF2B5EF4-FFF2-40B4-BE49-F238E27FC236}">
                <a16:creationId xmlns:a16="http://schemas.microsoft.com/office/drawing/2014/main" id="{7D4C849E-DCC1-4757-BBBF-C69B4CD0BD94}"/>
              </a:ext>
            </a:extLst>
          </p:cNvPr>
          <p:cNvSpPr>
            <a:spLocks noGrp="1"/>
          </p:cNvSpPr>
          <p:nvPr>
            <p:ph type="title"/>
          </p:nvPr>
        </p:nvSpPr>
        <p:spPr>
          <a:xfrm>
            <a:off x="228600" y="228600"/>
            <a:ext cx="2804477" cy="475315"/>
          </a:xfrm>
        </p:spPr>
        <p:txBody>
          <a:bodyPr vert="horz" lIns="0" tIns="45720" rIns="91440" bIns="45720" rtlCol="0" anchor="t">
            <a:noAutofit/>
          </a:bodyPr>
          <a:lstStyle>
            <a:lvl1pPr>
              <a:defRPr lang="en-US" sz="2400" b="0">
                <a:solidFill>
                  <a:schemeClr val="bg1"/>
                </a:solidFill>
                <a:ea typeface="+mn-ea"/>
                <a:cs typeface="+mn-cs"/>
              </a:defRPr>
            </a:lvl1pPr>
          </a:lstStyle>
          <a:p>
            <a:pPr marL="0" lvl="0" indent="0">
              <a:spcBef>
                <a:spcPts val="1000"/>
              </a:spcBef>
              <a:buFont typeface="Arial" panose="020B0604020202020204" pitchFamily="34" charset="0"/>
            </a:pPr>
            <a:r>
              <a:rPr lang="en-US" dirty="0"/>
              <a:t>Click to edit Master title style</a:t>
            </a:r>
          </a:p>
        </p:txBody>
      </p:sp>
    </p:spTree>
    <p:extLst>
      <p:ext uri="{BB962C8B-B14F-4D97-AF65-F5344CB8AC3E}">
        <p14:creationId xmlns:p14="http://schemas.microsoft.com/office/powerpoint/2010/main" val="47120043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F7DA993-9462-4064-B89B-BCEF27D4DACC}"/>
              </a:ext>
            </a:extLst>
          </p:cNvPr>
          <p:cNvSpPr/>
          <p:nvPr userDrawn="1"/>
        </p:nvSpPr>
        <p:spPr>
          <a:xfrm>
            <a:off x="6704476" y="3331758"/>
            <a:ext cx="3343200" cy="44406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50000"/>
              </a:lnSpc>
            </a:pPr>
            <a:endParaRPr lang="en-US" dirty="0"/>
          </a:p>
        </p:txBody>
      </p:sp>
      <p:sp>
        <p:nvSpPr>
          <p:cNvPr id="3" name="Rectangle 2">
            <a:extLst>
              <a:ext uri="{FF2B5EF4-FFF2-40B4-BE49-F238E27FC236}">
                <a16:creationId xmlns:a16="http://schemas.microsoft.com/office/drawing/2014/main" id="{C8931403-AA2F-415D-BC4C-E1168B62C473}"/>
              </a:ext>
            </a:extLst>
          </p:cNvPr>
          <p:cNvSpPr/>
          <p:nvPr userDrawn="1"/>
        </p:nvSpPr>
        <p:spPr>
          <a:xfrm>
            <a:off x="-318" y="3329078"/>
            <a:ext cx="3343200" cy="44406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50000"/>
              </a:lnSpc>
            </a:pPr>
            <a:endParaRPr lang="en-US" dirty="0"/>
          </a:p>
        </p:txBody>
      </p:sp>
      <p:sp>
        <p:nvSpPr>
          <p:cNvPr id="15" name="Picture Placeholder 12">
            <a:extLst>
              <a:ext uri="{FF2B5EF4-FFF2-40B4-BE49-F238E27FC236}">
                <a16:creationId xmlns:a16="http://schemas.microsoft.com/office/drawing/2014/main" id="{86D9E3AF-002F-496A-AE6E-5675F6459273}"/>
              </a:ext>
            </a:extLst>
          </p:cNvPr>
          <p:cNvSpPr>
            <a:spLocks noGrp="1"/>
          </p:cNvSpPr>
          <p:nvPr>
            <p:ph type="pic" sz="quarter" idx="10"/>
          </p:nvPr>
        </p:nvSpPr>
        <p:spPr>
          <a:xfrm>
            <a:off x="3355975" y="4471779"/>
            <a:ext cx="3348000" cy="3300621"/>
          </a:xfrm>
        </p:spPr>
        <p:txBody>
          <a:bodyPr/>
          <a:lstStyle/>
          <a:p>
            <a:r>
              <a:rPr lang="en-US" dirty="0"/>
              <a:t>Click icon to add picture</a:t>
            </a:r>
          </a:p>
        </p:txBody>
      </p:sp>
      <p:sp>
        <p:nvSpPr>
          <p:cNvPr id="16" name="Picture Placeholder 11">
            <a:extLst>
              <a:ext uri="{FF2B5EF4-FFF2-40B4-BE49-F238E27FC236}">
                <a16:creationId xmlns:a16="http://schemas.microsoft.com/office/drawing/2014/main" id="{86E48971-37C3-4BED-A53F-BBE4AE0A58D9}"/>
              </a:ext>
            </a:extLst>
          </p:cNvPr>
          <p:cNvSpPr>
            <a:spLocks noGrp="1"/>
          </p:cNvSpPr>
          <p:nvPr>
            <p:ph type="pic" sz="quarter" idx="11"/>
          </p:nvPr>
        </p:nvSpPr>
        <p:spPr>
          <a:xfrm>
            <a:off x="0" y="1340"/>
            <a:ext cx="3342882" cy="3329078"/>
          </a:xfrm>
        </p:spPr>
        <p:txBody>
          <a:bodyPr/>
          <a:lstStyle/>
          <a:p>
            <a:r>
              <a:rPr lang="en-US" dirty="0"/>
              <a:t>Click icon to add picture</a:t>
            </a:r>
          </a:p>
        </p:txBody>
      </p:sp>
      <p:sp>
        <p:nvSpPr>
          <p:cNvPr id="18" name="Picture Placeholder 14">
            <a:extLst>
              <a:ext uri="{FF2B5EF4-FFF2-40B4-BE49-F238E27FC236}">
                <a16:creationId xmlns:a16="http://schemas.microsoft.com/office/drawing/2014/main" id="{E35617C7-C13A-4F76-8C0C-AF5E38C6227D}"/>
              </a:ext>
            </a:extLst>
          </p:cNvPr>
          <p:cNvSpPr>
            <a:spLocks noGrp="1"/>
          </p:cNvSpPr>
          <p:nvPr>
            <p:ph type="pic" sz="quarter" idx="12"/>
          </p:nvPr>
        </p:nvSpPr>
        <p:spPr>
          <a:xfrm>
            <a:off x="6703975" y="0"/>
            <a:ext cx="3354425" cy="3329078"/>
          </a:xfrm>
        </p:spPr>
        <p:txBody>
          <a:bodyPr/>
          <a:lstStyle/>
          <a:p>
            <a:r>
              <a:rPr lang="en-US" dirty="0"/>
              <a:t>Click icon to add picture</a:t>
            </a:r>
          </a:p>
        </p:txBody>
      </p:sp>
      <p:sp>
        <p:nvSpPr>
          <p:cNvPr id="26" name="Text Placeholder 18">
            <a:extLst>
              <a:ext uri="{FF2B5EF4-FFF2-40B4-BE49-F238E27FC236}">
                <a16:creationId xmlns:a16="http://schemas.microsoft.com/office/drawing/2014/main" id="{7DB83E81-869F-4BAD-AEC6-B87F2B879A30}"/>
              </a:ext>
            </a:extLst>
          </p:cNvPr>
          <p:cNvSpPr>
            <a:spLocks noGrp="1"/>
          </p:cNvSpPr>
          <p:nvPr>
            <p:ph type="body" sz="quarter" idx="14" hasCustomPrompt="1"/>
          </p:nvPr>
        </p:nvSpPr>
        <p:spPr>
          <a:xfrm>
            <a:off x="228600" y="4410389"/>
            <a:ext cx="2804477" cy="3114839"/>
          </a:xfrm>
        </p:spPr>
        <p:txBody>
          <a:bodyPr lIns="0">
            <a:normAutofit/>
          </a:bodyPr>
          <a:lstStyle>
            <a:lvl1pPr marL="0" indent="0">
              <a:lnSpc>
                <a:spcPct val="150000"/>
              </a:lnSpc>
              <a:spcBef>
                <a:spcPts val="1200"/>
              </a:spcBef>
              <a:buFont typeface="Arial" panose="020B0604020202020204" pitchFamily="34" charset="0"/>
              <a:buNone/>
              <a:defRPr sz="1200">
                <a:solidFill>
                  <a:schemeClr val="bg1"/>
                </a:solidFill>
                <a:latin typeface="+mn-lt"/>
                <a:cs typeface="Arial" panose="020B0604020202020204" pitchFamily="34" charset="0"/>
              </a:defRPr>
            </a:lvl1pPr>
            <a:lvl2pPr marL="457200" indent="0">
              <a:lnSpc>
                <a:spcPct val="150000"/>
              </a:lnSpc>
              <a:spcBef>
                <a:spcPts val="1200"/>
              </a:spcBef>
              <a:buNone/>
              <a:defRPr sz="1200">
                <a:solidFill>
                  <a:schemeClr val="bg1"/>
                </a:solidFill>
                <a:latin typeface="+mn-lt"/>
                <a:cs typeface="Arial" panose="020B0604020202020204" pitchFamily="34" charset="0"/>
              </a:defRPr>
            </a:lvl2pPr>
            <a:lvl3pPr marL="914400" indent="0">
              <a:lnSpc>
                <a:spcPct val="150000"/>
              </a:lnSpc>
              <a:spcBef>
                <a:spcPts val="1200"/>
              </a:spcBef>
              <a:buNone/>
              <a:defRPr sz="1200">
                <a:solidFill>
                  <a:schemeClr val="bg1"/>
                </a:solidFill>
                <a:latin typeface="+mn-lt"/>
                <a:cs typeface="Arial" panose="020B0604020202020204" pitchFamily="34" charset="0"/>
              </a:defRPr>
            </a:lvl3pPr>
            <a:lvl4pPr marL="1371600" indent="0">
              <a:lnSpc>
                <a:spcPct val="150000"/>
              </a:lnSpc>
              <a:spcBef>
                <a:spcPts val="1200"/>
              </a:spcBef>
              <a:buNone/>
              <a:defRPr sz="1200">
                <a:solidFill>
                  <a:schemeClr val="bg1"/>
                </a:solidFill>
                <a:latin typeface="+mn-lt"/>
                <a:cs typeface="Arial" panose="020B0604020202020204" pitchFamily="34" charset="0"/>
              </a:defRPr>
            </a:lvl4pPr>
            <a:lvl5pPr marL="1828800" indent="0">
              <a:lnSpc>
                <a:spcPct val="150000"/>
              </a:lnSpc>
              <a:spcBef>
                <a:spcPts val="1200"/>
              </a:spcBef>
              <a:buNone/>
              <a:defRPr sz="1200">
                <a:solidFill>
                  <a:schemeClr val="bg1"/>
                </a:solidFill>
                <a:latin typeface="+mn-lt"/>
                <a:cs typeface="Arial" panose="020B0604020202020204" pitchFamily="34" charset="0"/>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6">
            <a:extLst>
              <a:ext uri="{FF2B5EF4-FFF2-40B4-BE49-F238E27FC236}">
                <a16:creationId xmlns:a16="http://schemas.microsoft.com/office/drawing/2014/main" id="{998F7F43-9F0A-4A12-909E-A0A45D51298C}"/>
              </a:ext>
            </a:extLst>
          </p:cNvPr>
          <p:cNvSpPr>
            <a:spLocks noGrp="1"/>
          </p:cNvSpPr>
          <p:nvPr>
            <p:ph type="body" sz="quarter" idx="15" hasCustomPrompt="1"/>
          </p:nvPr>
        </p:nvSpPr>
        <p:spPr>
          <a:xfrm>
            <a:off x="3597760" y="237735"/>
            <a:ext cx="2895600" cy="720005"/>
          </a:xfrm>
        </p:spPr>
        <p:txBody>
          <a:bodyPr lIns="0" anchor="t">
            <a:noAutofit/>
          </a:bodyPr>
          <a:lstStyle>
            <a:lvl1pPr marL="0" indent="0">
              <a:buNone/>
              <a:defRPr sz="2400" b="0">
                <a:solidFill>
                  <a:schemeClr val="tx2"/>
                </a:solidFill>
                <a:latin typeface="+mj-lt"/>
              </a:defRPr>
            </a:lvl1pPr>
          </a:lstStyle>
          <a:p>
            <a:pPr lvl="0"/>
            <a:r>
              <a:rPr lang="en-US" dirty="0"/>
              <a:t>Add Title </a:t>
            </a:r>
            <a:br>
              <a:rPr lang="en-US" dirty="0"/>
            </a:br>
            <a:r>
              <a:rPr lang="en-US" dirty="0"/>
              <a:t>Here</a:t>
            </a:r>
          </a:p>
        </p:txBody>
      </p:sp>
      <p:sp>
        <p:nvSpPr>
          <p:cNvPr id="25" name="Text Placeholder 18">
            <a:extLst>
              <a:ext uri="{FF2B5EF4-FFF2-40B4-BE49-F238E27FC236}">
                <a16:creationId xmlns:a16="http://schemas.microsoft.com/office/drawing/2014/main" id="{F5331389-512C-445A-AAE9-512161E8106E}"/>
              </a:ext>
            </a:extLst>
          </p:cNvPr>
          <p:cNvSpPr>
            <a:spLocks noGrp="1"/>
          </p:cNvSpPr>
          <p:nvPr>
            <p:ph type="body" sz="quarter" idx="16" hasCustomPrompt="1"/>
          </p:nvPr>
        </p:nvSpPr>
        <p:spPr>
          <a:xfrm>
            <a:off x="3597442" y="653143"/>
            <a:ext cx="2895600" cy="3473689"/>
          </a:xfrm>
        </p:spPr>
        <p:txBody>
          <a:bodyPr lIns="0">
            <a:normAutofit/>
          </a:bodyPr>
          <a:lstStyle>
            <a:lvl1pPr marL="0" indent="0">
              <a:lnSpc>
                <a:spcPct val="150000"/>
              </a:lnSpc>
              <a:spcBef>
                <a:spcPts val="1200"/>
              </a:spcBef>
              <a:buFont typeface="Arial" panose="020B0604020202020204" pitchFamily="34" charset="0"/>
              <a:buNone/>
              <a:defRPr sz="1200">
                <a:solidFill>
                  <a:schemeClr val="tx1"/>
                </a:solidFill>
                <a:latin typeface="+mn-lt"/>
                <a:cs typeface="Arial" panose="020B0604020202020204" pitchFamily="34" charset="0"/>
              </a:defRPr>
            </a:lvl1pPr>
            <a:lvl2pPr marL="457200" indent="0">
              <a:lnSpc>
                <a:spcPct val="150000"/>
              </a:lnSpc>
              <a:spcBef>
                <a:spcPts val="1200"/>
              </a:spcBef>
              <a:buNone/>
              <a:defRPr sz="1200">
                <a:solidFill>
                  <a:schemeClr val="tx1"/>
                </a:solidFill>
                <a:latin typeface="+mn-lt"/>
                <a:cs typeface="Arial" panose="020B0604020202020204" pitchFamily="34" charset="0"/>
              </a:defRPr>
            </a:lvl2pPr>
            <a:lvl3pPr marL="914400" indent="0">
              <a:lnSpc>
                <a:spcPct val="150000"/>
              </a:lnSpc>
              <a:spcBef>
                <a:spcPts val="1200"/>
              </a:spcBef>
              <a:buNone/>
              <a:defRPr sz="1200">
                <a:solidFill>
                  <a:schemeClr val="tx1"/>
                </a:solidFill>
                <a:latin typeface="+mn-lt"/>
                <a:cs typeface="Arial" panose="020B0604020202020204" pitchFamily="34" charset="0"/>
              </a:defRPr>
            </a:lvl3pPr>
            <a:lvl4pPr marL="1371600" indent="0">
              <a:lnSpc>
                <a:spcPct val="150000"/>
              </a:lnSpc>
              <a:spcBef>
                <a:spcPts val="1200"/>
              </a:spcBef>
              <a:buNone/>
              <a:defRPr sz="1200">
                <a:solidFill>
                  <a:schemeClr val="tx1"/>
                </a:solidFill>
                <a:latin typeface="+mn-lt"/>
                <a:cs typeface="Arial" panose="020B0604020202020204" pitchFamily="34" charset="0"/>
              </a:defRPr>
            </a:lvl4pPr>
            <a:lvl5pPr marL="1828800" indent="0">
              <a:lnSpc>
                <a:spcPct val="150000"/>
              </a:lnSpc>
              <a:spcBef>
                <a:spcPts val="1200"/>
              </a:spcBef>
              <a:buNone/>
              <a:defRPr sz="1200">
                <a:solidFill>
                  <a:schemeClr val="tx1"/>
                </a:solidFill>
                <a:latin typeface="+mn-lt"/>
                <a:cs typeface="Arial" panose="020B0604020202020204" pitchFamily="34" charset="0"/>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8">
            <a:extLst>
              <a:ext uri="{FF2B5EF4-FFF2-40B4-BE49-F238E27FC236}">
                <a16:creationId xmlns:a16="http://schemas.microsoft.com/office/drawing/2014/main" id="{77F65966-649A-4014-AAD1-3121592E2E38}"/>
              </a:ext>
            </a:extLst>
          </p:cNvPr>
          <p:cNvSpPr>
            <a:spLocks noGrp="1"/>
          </p:cNvSpPr>
          <p:nvPr>
            <p:ph type="body" sz="quarter" idx="17" hasCustomPrompt="1"/>
          </p:nvPr>
        </p:nvSpPr>
        <p:spPr>
          <a:xfrm>
            <a:off x="6952615" y="4350709"/>
            <a:ext cx="2887103" cy="3114839"/>
          </a:xfrm>
        </p:spPr>
        <p:txBody>
          <a:bodyPr lIns="0">
            <a:noAutofit/>
          </a:bodyPr>
          <a:lstStyle>
            <a:lvl1pPr marL="0" indent="0">
              <a:lnSpc>
                <a:spcPct val="100000"/>
              </a:lnSpc>
              <a:buFont typeface="Arial" panose="020B0604020202020204" pitchFamily="34" charset="0"/>
              <a:buNone/>
              <a:defRPr sz="2400">
                <a:solidFill>
                  <a:schemeClr val="bg1"/>
                </a:solidFill>
                <a:latin typeface="+mj-lt"/>
                <a:cs typeface="Arial" panose="020B0604020202020204" pitchFamily="34" charset="0"/>
              </a:defRPr>
            </a:lvl1pPr>
            <a:lvl2pPr marL="457200" indent="0">
              <a:lnSpc>
                <a:spcPct val="100000"/>
              </a:lnSpc>
              <a:buNone/>
              <a:defRPr sz="1400">
                <a:solidFill>
                  <a:schemeClr val="bg1"/>
                </a:solidFill>
                <a:latin typeface="+mj-lt"/>
                <a:cs typeface="Arial" panose="020B0604020202020204" pitchFamily="34" charset="0"/>
              </a:defRPr>
            </a:lvl2pPr>
            <a:lvl3pPr marL="914400" indent="0">
              <a:lnSpc>
                <a:spcPct val="100000"/>
              </a:lnSpc>
              <a:buNone/>
              <a:defRPr sz="1400">
                <a:solidFill>
                  <a:schemeClr val="bg1"/>
                </a:solidFill>
                <a:latin typeface="+mj-lt"/>
                <a:cs typeface="Arial" panose="020B0604020202020204" pitchFamily="34" charset="0"/>
              </a:defRPr>
            </a:lvl3pPr>
            <a:lvl4pPr marL="1371600" indent="0">
              <a:lnSpc>
                <a:spcPct val="100000"/>
              </a:lnSpc>
              <a:buNone/>
              <a:defRPr sz="1400">
                <a:solidFill>
                  <a:schemeClr val="bg1"/>
                </a:solidFill>
                <a:latin typeface="+mj-lt"/>
                <a:cs typeface="Arial" panose="020B0604020202020204" pitchFamily="34" charset="0"/>
              </a:defRPr>
            </a:lvl4pPr>
            <a:lvl5pPr marL="1828800" indent="0">
              <a:lnSpc>
                <a:spcPct val="100000"/>
              </a:lnSpc>
              <a:buNone/>
              <a:defRPr sz="1400">
                <a:solidFill>
                  <a:schemeClr val="bg1"/>
                </a:solidFill>
                <a:latin typeface="+mj-lt"/>
                <a:cs typeface="Arial" panose="020B0604020202020204" pitchFamily="34" charset="0"/>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a:extLst>
              <a:ext uri="{FF2B5EF4-FFF2-40B4-BE49-F238E27FC236}">
                <a16:creationId xmlns:a16="http://schemas.microsoft.com/office/drawing/2014/main" id="{059F801B-9725-432B-9CE8-6F353446EC4B}"/>
              </a:ext>
            </a:extLst>
          </p:cNvPr>
          <p:cNvSpPr>
            <a:spLocks noGrp="1"/>
          </p:cNvSpPr>
          <p:nvPr>
            <p:ph type="title"/>
          </p:nvPr>
        </p:nvSpPr>
        <p:spPr>
          <a:xfrm>
            <a:off x="228600" y="3886200"/>
            <a:ext cx="2804477" cy="475315"/>
          </a:xfrm>
        </p:spPr>
        <p:txBody>
          <a:bodyPr vert="horz" lIns="0" tIns="45720" rIns="91440" bIns="45720" rtlCol="0" anchor="t">
            <a:noAutofit/>
          </a:bodyPr>
          <a:lstStyle>
            <a:lvl1pPr>
              <a:defRPr lang="en-US" sz="2400" b="0">
                <a:solidFill>
                  <a:schemeClr val="bg1"/>
                </a:solidFill>
                <a:ea typeface="+mn-ea"/>
                <a:cs typeface="+mn-cs"/>
              </a:defRPr>
            </a:lvl1pPr>
          </a:lstStyle>
          <a:p>
            <a:pPr marL="0" lvl="0" indent="0">
              <a:spcBef>
                <a:spcPts val="1000"/>
              </a:spcBef>
              <a:buFont typeface="Arial" panose="020B0604020202020204" pitchFamily="34" charset="0"/>
            </a:pPr>
            <a:r>
              <a:rPr lang="en-US" dirty="0"/>
              <a:t>Click to edit Master title style</a:t>
            </a:r>
          </a:p>
        </p:txBody>
      </p:sp>
    </p:spTree>
    <p:extLst>
      <p:ext uri="{BB962C8B-B14F-4D97-AF65-F5344CB8AC3E}">
        <p14:creationId xmlns:p14="http://schemas.microsoft.com/office/powerpoint/2010/main" val="274919841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8615E1-5D6D-48CF-AD07-8B84FA4FCCB4}"/>
              </a:ext>
            </a:extLst>
          </p:cNvPr>
          <p:cNvSpPr>
            <a:spLocks noGrp="1"/>
          </p:cNvSpPr>
          <p:nvPr>
            <p:ph type="title"/>
          </p:nvPr>
        </p:nvSpPr>
        <p:spPr>
          <a:xfrm>
            <a:off x="228600" y="228600"/>
            <a:ext cx="9601199" cy="150177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257D790-2770-4A00-BC9B-FA42651B62EE}"/>
              </a:ext>
            </a:extLst>
          </p:cNvPr>
          <p:cNvSpPr>
            <a:spLocks noGrp="1"/>
          </p:cNvSpPr>
          <p:nvPr>
            <p:ph type="body" idx="1"/>
          </p:nvPr>
        </p:nvSpPr>
        <p:spPr>
          <a:xfrm>
            <a:off x="228599" y="2363788"/>
            <a:ext cx="9601199" cy="51800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83699061"/>
      </p:ext>
    </p:extLst>
  </p:cSld>
  <p:clrMap bg1="lt1" tx1="dk1" bg2="lt2" tx2="dk2" accent1="accent1" accent2="accent2" accent3="accent3" accent4="accent4" accent5="accent5" accent6="accent6" hlink="hlink" folHlink="folHlink"/>
  <p:sldLayoutIdLst>
    <p:sldLayoutId id="2147483695" r:id="rId1"/>
    <p:sldLayoutId id="2147483693" r:id="rId2"/>
    <p:sldLayoutId id="2147483692" r:id="rId3"/>
    <p:sldLayoutId id="2147483694" r:id="rId4"/>
  </p:sldLayoutIdLst>
  <p:txStyles>
    <p:titleStyle>
      <a:lvl1pPr algn="l" defTabSz="914400" rtl="0" eaLnBrk="1" latinLnBrk="0" hangingPunct="1">
        <a:lnSpc>
          <a:spcPct val="90000"/>
        </a:lnSpc>
        <a:spcBef>
          <a:spcPct val="0"/>
        </a:spcBef>
        <a:buNone/>
        <a:defRPr sz="4400" b="1" kern="120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112" userDrawn="1">
          <p15:clr>
            <a:srgbClr val="F26B43"/>
          </p15:clr>
        </p15:guide>
        <p15:guide id="3" pos="4224" userDrawn="1">
          <p15:clr>
            <a:srgbClr val="F26B43"/>
          </p15:clr>
        </p15:guide>
        <p15:guide id="4" pos="144" userDrawn="1">
          <p15:clr>
            <a:srgbClr val="5ACBF0"/>
          </p15:clr>
        </p15:guide>
        <p15:guide id="6" pos="6192" userDrawn="1">
          <p15:clr>
            <a:srgbClr val="5ACBF0"/>
          </p15:clr>
        </p15:guide>
        <p15:guide id="8" orient="horz" pos="144" userDrawn="1">
          <p15:clr>
            <a:srgbClr val="5ACBF0"/>
          </p15:clr>
        </p15:guide>
        <p15:guide id="9" orient="horz" pos="4752" userDrawn="1">
          <p15:clr>
            <a:srgbClr val="5ACBF0"/>
          </p15:clr>
        </p15:guide>
        <p15:guide id="10" pos="1968" userDrawn="1">
          <p15:clr>
            <a:srgbClr val="5ACBF0"/>
          </p15:clr>
        </p15:guide>
        <p15:guide id="11" pos="2256" userDrawn="1">
          <p15:clr>
            <a:srgbClr val="5ACBF0"/>
          </p15:clr>
        </p15:guide>
        <p15:guide id="12" pos="4080" userDrawn="1">
          <p15:clr>
            <a:srgbClr val="5ACBF0"/>
          </p15:clr>
        </p15:guide>
        <p15:guide id="13" pos="4368"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5C53301-8343-ADFD-88F6-3D781E6041C7}"/>
            </a:ext>
          </a:extLst>
        </p:cNvPr>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870A1295-61BC-4214-AA3E-D39667302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148" cy="7772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Placeholder 40">
            <a:extLst>
              <a:ext uri="{FF2B5EF4-FFF2-40B4-BE49-F238E27FC236}">
                <a16:creationId xmlns:a16="http://schemas.microsoft.com/office/drawing/2014/main" id="{329A0265-5337-8762-1546-57BFFDCC48FD}"/>
              </a:ext>
            </a:extLst>
          </p:cNvPr>
          <p:cNvPicPr>
            <a:picLocks noGrp="1" noChangeAspect="1"/>
          </p:cNvPicPr>
          <p:nvPr>
            <p:ph type="pic" sz="quarter" idx="15"/>
          </p:nvPr>
        </p:nvPicPr>
        <p:blipFill rotWithShape="1">
          <a:blip r:embed="rId3"/>
          <a:srcRect t="11968" b="9132"/>
          <a:stretch/>
        </p:blipFill>
        <p:spPr>
          <a:xfrm>
            <a:off x="20" y="-35815"/>
            <a:ext cx="10058380" cy="4761643"/>
          </a:xfrm>
          <a:prstGeom prst="rect">
            <a:avLst/>
          </a:prstGeom>
        </p:spPr>
      </p:pic>
      <p:grpSp>
        <p:nvGrpSpPr>
          <p:cNvPr id="53" name="Group 52">
            <a:extLst>
              <a:ext uri="{FF2B5EF4-FFF2-40B4-BE49-F238E27FC236}">
                <a16:creationId xmlns:a16="http://schemas.microsoft.com/office/drawing/2014/main" id="{0B139475-2B26-4CA9-9413-DE741E49F7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334054"/>
            <a:ext cx="10055884" cy="2072640"/>
            <a:chOff x="-305" y="3144820"/>
            <a:chExt cx="9182100" cy="1551136"/>
          </a:xfrm>
        </p:grpSpPr>
        <p:sp useBgFill="1">
          <p:nvSpPr>
            <p:cNvPr id="54" name="Freeform: Shape 53">
              <a:extLst>
                <a:ext uri="{FF2B5EF4-FFF2-40B4-BE49-F238E27FC236}">
                  <a16:creationId xmlns:a16="http://schemas.microsoft.com/office/drawing/2014/main" id="{16C6BF63-6277-4C39-BE5D-3C341662C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6EA3BAD9-C130-4A9C-9086-20D132A6C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2587D38B-9E07-4A8B-B285-5FEBF6A60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5EF4DD4B-217B-4346-A2B8-432793639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6" name="Content Placeholder 3">
            <a:extLst>
              <a:ext uri="{FF2B5EF4-FFF2-40B4-BE49-F238E27FC236}">
                <a16:creationId xmlns:a16="http://schemas.microsoft.com/office/drawing/2014/main" id="{23133077-9AFB-1C43-7D9D-CBBCAC517A78}"/>
              </a:ext>
            </a:extLst>
          </p:cNvPr>
          <p:cNvSpPr>
            <a:spLocks/>
          </p:cNvSpPr>
          <p:nvPr/>
        </p:nvSpPr>
        <p:spPr>
          <a:xfrm>
            <a:off x="3344406" y="4521357"/>
            <a:ext cx="3367072" cy="744435"/>
          </a:xfrm>
          <a:prstGeom prst="rect">
            <a:avLst/>
          </a:prstGeom>
        </p:spPr>
        <p:txBody>
          <a:bodyPr/>
          <a:lstStyle/>
          <a:p>
            <a:pPr algn="ctr" defTabSz="685800">
              <a:spcAft>
                <a:spcPts val="600"/>
              </a:spcAft>
            </a:pPr>
            <a:r>
              <a:rPr lang="en-US" sz="3600" b="1" kern="1200" dirty="0">
                <a:latin typeface="+mn-lt"/>
                <a:ea typeface="+mn-ea"/>
                <a:cs typeface="+mn-cs"/>
              </a:rPr>
              <a:t>Project 4</a:t>
            </a:r>
            <a:endParaRPr lang="en-US" sz="4400" b="1" dirty="0"/>
          </a:p>
        </p:txBody>
      </p:sp>
      <p:sp>
        <p:nvSpPr>
          <p:cNvPr id="7" name="Text Placeholder 4">
            <a:extLst>
              <a:ext uri="{FF2B5EF4-FFF2-40B4-BE49-F238E27FC236}">
                <a16:creationId xmlns:a16="http://schemas.microsoft.com/office/drawing/2014/main" id="{9B751328-D16F-48F5-34DA-40F821D533BC}"/>
              </a:ext>
            </a:extLst>
          </p:cNvPr>
          <p:cNvSpPr>
            <a:spLocks/>
          </p:cNvSpPr>
          <p:nvPr/>
        </p:nvSpPr>
        <p:spPr>
          <a:xfrm>
            <a:off x="1528764" y="6561929"/>
            <a:ext cx="6849692" cy="1315886"/>
          </a:xfrm>
          <a:prstGeom prst="rect">
            <a:avLst/>
          </a:prstGeom>
        </p:spPr>
        <p:txBody>
          <a:bodyPr>
            <a:normAutofit/>
          </a:bodyPr>
          <a:lstStyle/>
          <a:p>
            <a:pPr algn="ctr" defTabSz="685800">
              <a:spcAft>
                <a:spcPts val="600"/>
              </a:spcAft>
            </a:pPr>
            <a:r>
              <a:rPr lang="en-US" u="sng" kern="1200" dirty="0">
                <a:latin typeface="+mn-lt"/>
                <a:ea typeface="+mn-ea"/>
                <a:cs typeface="+mn-cs"/>
              </a:rPr>
              <a:t>Group 2</a:t>
            </a:r>
          </a:p>
          <a:p>
            <a:pPr algn="ctr" defTabSz="685800">
              <a:spcAft>
                <a:spcPts val="600"/>
              </a:spcAft>
            </a:pPr>
            <a:r>
              <a:rPr lang="en-US" kern="1200" dirty="0">
                <a:latin typeface="+mn-lt"/>
                <a:ea typeface="+mn-ea"/>
                <a:cs typeface="+mn-cs"/>
              </a:rPr>
              <a:t>Sophie </a:t>
            </a:r>
            <a:r>
              <a:rPr lang="en-US" kern="1200" dirty="0" err="1">
                <a:latin typeface="+mn-lt"/>
                <a:ea typeface="+mn-ea"/>
                <a:cs typeface="+mn-cs"/>
              </a:rPr>
              <a:t>Pribojac</a:t>
            </a:r>
            <a:r>
              <a:rPr lang="en-US" kern="1200" dirty="0">
                <a:latin typeface="+mn-lt"/>
                <a:ea typeface="+mn-ea"/>
                <a:cs typeface="+mn-cs"/>
              </a:rPr>
              <a:t>  </a:t>
            </a:r>
            <a:r>
              <a:rPr lang="en-US" dirty="0"/>
              <a:t> II   </a:t>
            </a:r>
            <a:r>
              <a:rPr lang="en-US" kern="1200" dirty="0">
                <a:latin typeface="+mn-lt"/>
                <a:ea typeface="+mn-ea"/>
                <a:cs typeface="+mn-cs"/>
              </a:rPr>
              <a:t>Maliha Mukhtar   II   Jo Alva   II   Farheen Oomatia</a:t>
            </a:r>
            <a:endParaRPr lang="en-US" sz="2400" dirty="0"/>
          </a:p>
        </p:txBody>
      </p:sp>
      <p:sp>
        <p:nvSpPr>
          <p:cNvPr id="8" name="Content Placeholder 38">
            <a:extLst>
              <a:ext uri="{FF2B5EF4-FFF2-40B4-BE49-F238E27FC236}">
                <a16:creationId xmlns:a16="http://schemas.microsoft.com/office/drawing/2014/main" id="{D8F46DF2-CFE4-A8FA-F9CF-B9010BB1F23D}"/>
              </a:ext>
            </a:extLst>
          </p:cNvPr>
          <p:cNvSpPr>
            <a:spLocks/>
          </p:cNvSpPr>
          <p:nvPr/>
        </p:nvSpPr>
        <p:spPr>
          <a:xfrm>
            <a:off x="2723545" y="5273880"/>
            <a:ext cx="4608793" cy="1050356"/>
          </a:xfrm>
          <a:prstGeom prst="rect">
            <a:avLst/>
          </a:prstGeom>
        </p:spPr>
        <p:txBody>
          <a:bodyPr/>
          <a:lstStyle/>
          <a:p>
            <a:pPr algn="ctr" defTabSz="685800">
              <a:spcAft>
                <a:spcPts val="600"/>
              </a:spcAft>
            </a:pPr>
            <a:r>
              <a:rPr lang="en-US" sz="2400" b="1" kern="1200" dirty="0">
                <a:solidFill>
                  <a:srgbClr val="009193"/>
                </a:solidFill>
                <a:latin typeface="+mn-lt"/>
                <a:ea typeface="+mn-ea"/>
                <a:cs typeface="+mn-cs"/>
              </a:rPr>
              <a:t>Stroke Prediction using </a:t>
            </a:r>
          </a:p>
          <a:p>
            <a:pPr algn="ctr" defTabSz="685800">
              <a:spcAft>
                <a:spcPts val="600"/>
              </a:spcAft>
            </a:pPr>
            <a:r>
              <a:rPr lang="en-US" sz="2400" b="1" kern="1200" dirty="0">
                <a:solidFill>
                  <a:srgbClr val="009193"/>
                </a:solidFill>
                <a:latin typeface="+mn-lt"/>
                <a:ea typeface="+mn-ea"/>
                <a:cs typeface="+mn-cs"/>
              </a:rPr>
              <a:t>Supervised Machine Learning</a:t>
            </a:r>
            <a:endParaRPr lang="en-US" sz="3600" b="1" dirty="0">
              <a:solidFill>
                <a:srgbClr val="009193"/>
              </a:solidFill>
            </a:endParaRPr>
          </a:p>
        </p:txBody>
      </p:sp>
    </p:spTree>
    <p:extLst>
      <p:ext uri="{BB962C8B-B14F-4D97-AF65-F5344CB8AC3E}">
        <p14:creationId xmlns:p14="http://schemas.microsoft.com/office/powerpoint/2010/main" val="755259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1F63712-DCF7-7FB6-CD1E-404F819B009A}"/>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8156857F-BFAB-179B-3832-2A3B5E2143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25B32F72-8238-5E0C-5301-8221F8E52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10328" y="-287492"/>
            <a:ext cx="1507800" cy="1560586"/>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44DBA55B-2EA7-7FFD-289B-95AC2464D0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35603" y="478432"/>
            <a:ext cx="532429" cy="73141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03ED4A3-E6F6-A9E4-7297-5C1FBACCE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285872" y="742492"/>
            <a:ext cx="567165" cy="77913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F759BBD1-D9C3-0F46-D07F-870E04C43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719230" y="0"/>
            <a:ext cx="2339170" cy="1678281"/>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Isosceles Triangle 36">
            <a:extLst>
              <a:ext uri="{FF2B5EF4-FFF2-40B4-BE49-F238E27FC236}">
                <a16:creationId xmlns:a16="http://schemas.microsoft.com/office/drawing/2014/main" id="{DCFBF983-ECAB-18D5-301E-4CEB1E72C8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0483" y="6930901"/>
            <a:ext cx="1232974" cy="841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Placeholder 21">
            <a:extLst>
              <a:ext uri="{FF2B5EF4-FFF2-40B4-BE49-F238E27FC236}">
                <a16:creationId xmlns:a16="http://schemas.microsoft.com/office/drawing/2014/main" id="{E82C69EC-4DEE-F626-E3F9-870FAE40A2E7}"/>
              </a:ext>
            </a:extLst>
          </p:cNvPr>
          <p:cNvPicPr>
            <a:picLocks noGrp="1" noChangeAspect="1"/>
          </p:cNvPicPr>
          <p:nvPr>
            <p:ph type="pic" sz="quarter" idx="11"/>
          </p:nvPr>
        </p:nvPicPr>
        <p:blipFill>
          <a:blip r:embed="rId3"/>
          <a:srcRect t="4962" b="4962"/>
          <a:stretch/>
        </p:blipFill>
        <p:spPr>
          <a:xfrm>
            <a:off x="0" y="4700588"/>
            <a:ext cx="10058400" cy="3071812"/>
          </a:xfrm>
          <a:prstGeom prst="rect">
            <a:avLst/>
          </a:prstGeom>
          <a:ln>
            <a:noFill/>
          </a:ln>
        </p:spPr>
      </p:pic>
      <p:sp>
        <p:nvSpPr>
          <p:cNvPr id="39" name="Isosceles Triangle 38">
            <a:extLst>
              <a:ext uri="{FF2B5EF4-FFF2-40B4-BE49-F238E27FC236}">
                <a16:creationId xmlns:a16="http://schemas.microsoft.com/office/drawing/2014/main" id="{3C16498B-A146-11F6-EB6C-1AC65F0C9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73366" y="7313562"/>
            <a:ext cx="672294" cy="458838"/>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69D98DB2-A86A-133F-F60A-9FEFEE6B32B6}"/>
              </a:ext>
            </a:extLst>
          </p:cNvPr>
          <p:cNvSpPr txBox="1"/>
          <p:nvPr/>
        </p:nvSpPr>
        <p:spPr>
          <a:xfrm>
            <a:off x="1448655" y="936933"/>
            <a:ext cx="7086600" cy="584775"/>
          </a:xfrm>
          <a:prstGeom prst="rect">
            <a:avLst/>
          </a:prstGeom>
          <a:noFill/>
        </p:spPr>
        <p:txBody>
          <a:bodyPr wrap="square" rtlCol="0">
            <a:spAutoFit/>
          </a:bodyPr>
          <a:lstStyle/>
          <a:p>
            <a:pPr algn="ctr"/>
            <a:r>
              <a:rPr lang="en-US" sz="3200" b="1" dirty="0">
                <a:solidFill>
                  <a:schemeClr val="tx2"/>
                </a:solidFill>
                <a:latin typeface="+mj-lt"/>
              </a:rPr>
              <a:t>Supervised Machine Learning</a:t>
            </a:r>
          </a:p>
        </p:txBody>
      </p:sp>
      <p:sp>
        <p:nvSpPr>
          <p:cNvPr id="28" name="TextBox 27">
            <a:extLst>
              <a:ext uri="{FF2B5EF4-FFF2-40B4-BE49-F238E27FC236}">
                <a16:creationId xmlns:a16="http://schemas.microsoft.com/office/drawing/2014/main" id="{01A3F7CE-72E4-C4EC-6307-7789992692F6}"/>
              </a:ext>
            </a:extLst>
          </p:cNvPr>
          <p:cNvSpPr txBox="1"/>
          <p:nvPr/>
        </p:nvSpPr>
        <p:spPr>
          <a:xfrm>
            <a:off x="1528411" y="1737123"/>
            <a:ext cx="6886575" cy="2246769"/>
          </a:xfrm>
          <a:prstGeom prst="rect">
            <a:avLst/>
          </a:prstGeom>
          <a:noFill/>
        </p:spPr>
        <p:txBody>
          <a:bodyPr wrap="square" rtlCol="0">
            <a:spAutoFit/>
          </a:bodyPr>
          <a:lstStyle/>
          <a:p>
            <a:pPr marL="342900" indent="-342900">
              <a:buAutoNum type="arabicPeriod"/>
            </a:pPr>
            <a:r>
              <a:rPr lang="en-US" sz="2800" dirty="0"/>
              <a:t>Introduction</a:t>
            </a:r>
          </a:p>
          <a:p>
            <a:pPr marL="342900" indent="-342900">
              <a:buAutoNum type="arabicPeriod"/>
            </a:pPr>
            <a:r>
              <a:rPr lang="en-US" sz="2800" dirty="0"/>
              <a:t>Data Cleaning – SQL</a:t>
            </a:r>
          </a:p>
          <a:p>
            <a:pPr marL="342900" indent="-342900">
              <a:buAutoNum type="arabicPeriod"/>
            </a:pPr>
            <a:r>
              <a:rPr lang="en-US" sz="2800" dirty="0"/>
              <a:t>Visualization – Python Matplotlib &amp; Pandas </a:t>
            </a:r>
          </a:p>
          <a:p>
            <a:pPr marL="342900" indent="-342900">
              <a:buAutoNum type="arabicPeriod"/>
            </a:pPr>
            <a:r>
              <a:rPr lang="en-US" sz="2800" dirty="0"/>
              <a:t>Supervised Machine Learning Models </a:t>
            </a:r>
          </a:p>
          <a:p>
            <a:pPr marL="342900" indent="-342900">
              <a:buAutoNum type="arabicPeriod"/>
            </a:pPr>
            <a:r>
              <a:rPr lang="en-US" sz="2800" dirty="0"/>
              <a:t>Result &amp; Conclusion</a:t>
            </a:r>
          </a:p>
        </p:txBody>
      </p:sp>
    </p:spTree>
    <p:extLst>
      <p:ext uri="{BB962C8B-B14F-4D97-AF65-F5344CB8AC3E}">
        <p14:creationId xmlns:p14="http://schemas.microsoft.com/office/powerpoint/2010/main" val="3602966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7076CFD-B08F-D550-E0F7-AD5D4BF78572}"/>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45825" y="2672"/>
            <a:ext cx="1548239" cy="2001476"/>
            <a:chOff x="-648769" y="2358"/>
            <a:chExt cx="1876653" cy="1766008"/>
          </a:xfrm>
        </p:grpSpPr>
        <p:sp>
          <p:nvSpPr>
            <p:cNvPr id="30" name="Freeform: Shape 29">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Placeholder 4">
            <a:extLst>
              <a:ext uri="{FF2B5EF4-FFF2-40B4-BE49-F238E27FC236}">
                <a16:creationId xmlns:a16="http://schemas.microsoft.com/office/drawing/2014/main" id="{4E7E008B-52C3-08D7-3FC4-A2992AA7D10E}"/>
              </a:ext>
            </a:extLst>
          </p:cNvPr>
          <p:cNvPicPr>
            <a:picLocks noGrp="1" noChangeAspect="1"/>
          </p:cNvPicPr>
          <p:nvPr>
            <p:ph type="pic" sz="quarter" idx="11"/>
          </p:nvPr>
        </p:nvPicPr>
        <p:blipFill>
          <a:blip r:embed="rId3"/>
          <a:srcRect t="3172" b="3172"/>
          <a:stretch/>
        </p:blipFill>
        <p:spPr>
          <a:xfrm>
            <a:off x="0" y="4700588"/>
            <a:ext cx="10058400" cy="3071812"/>
          </a:xfrm>
        </p:spPr>
      </p:pic>
      <p:sp>
        <p:nvSpPr>
          <p:cNvPr id="6" name="TextBox 5">
            <a:extLst>
              <a:ext uri="{FF2B5EF4-FFF2-40B4-BE49-F238E27FC236}">
                <a16:creationId xmlns:a16="http://schemas.microsoft.com/office/drawing/2014/main" id="{57471979-3A2A-3115-7259-DFBBC5EDD887}"/>
              </a:ext>
            </a:extLst>
          </p:cNvPr>
          <p:cNvSpPr txBox="1"/>
          <p:nvPr/>
        </p:nvSpPr>
        <p:spPr>
          <a:xfrm>
            <a:off x="1448655" y="936933"/>
            <a:ext cx="7086600" cy="584775"/>
          </a:xfrm>
          <a:prstGeom prst="rect">
            <a:avLst/>
          </a:prstGeom>
          <a:noFill/>
        </p:spPr>
        <p:txBody>
          <a:bodyPr wrap="square" rtlCol="0">
            <a:spAutoFit/>
          </a:bodyPr>
          <a:lstStyle/>
          <a:p>
            <a:pPr algn="ctr"/>
            <a:r>
              <a:rPr lang="en-US" sz="3200" b="1" dirty="0">
                <a:solidFill>
                  <a:schemeClr val="tx2"/>
                </a:solidFill>
                <a:latin typeface="+mj-lt"/>
              </a:rPr>
              <a:t>Model Optimization</a:t>
            </a:r>
          </a:p>
        </p:txBody>
      </p:sp>
      <p:sp>
        <p:nvSpPr>
          <p:cNvPr id="7" name="TextBox 6">
            <a:extLst>
              <a:ext uri="{FF2B5EF4-FFF2-40B4-BE49-F238E27FC236}">
                <a16:creationId xmlns:a16="http://schemas.microsoft.com/office/drawing/2014/main" id="{152DB5FC-6B69-C0C6-2E02-479545CD5E06}"/>
              </a:ext>
            </a:extLst>
          </p:cNvPr>
          <p:cNvSpPr txBox="1"/>
          <p:nvPr/>
        </p:nvSpPr>
        <p:spPr>
          <a:xfrm>
            <a:off x="1528411" y="1737123"/>
            <a:ext cx="6886575" cy="2246769"/>
          </a:xfrm>
          <a:prstGeom prst="rect">
            <a:avLst/>
          </a:prstGeom>
          <a:noFill/>
        </p:spPr>
        <p:txBody>
          <a:bodyPr wrap="square" rtlCol="0">
            <a:spAutoFit/>
          </a:bodyPr>
          <a:lstStyle/>
          <a:p>
            <a:pPr marL="342900" indent="-342900">
              <a:buAutoNum type="arabicPeriod"/>
            </a:pPr>
            <a:r>
              <a:rPr lang="en-US" sz="2800" dirty="0"/>
              <a:t>Introduction</a:t>
            </a:r>
          </a:p>
          <a:p>
            <a:pPr marL="342900" indent="-342900">
              <a:buAutoNum type="arabicPeriod"/>
            </a:pPr>
            <a:r>
              <a:rPr lang="en-US" sz="2800" dirty="0"/>
              <a:t>Data Cleaning – SQL</a:t>
            </a:r>
          </a:p>
          <a:p>
            <a:pPr marL="342900" indent="-342900">
              <a:buAutoNum type="arabicPeriod"/>
            </a:pPr>
            <a:r>
              <a:rPr lang="en-US" sz="2800" dirty="0"/>
              <a:t>Visualization – Python Matplotlib &amp; Pandas </a:t>
            </a:r>
          </a:p>
          <a:p>
            <a:pPr marL="342900" indent="-342900">
              <a:buAutoNum type="arabicPeriod"/>
            </a:pPr>
            <a:r>
              <a:rPr lang="en-US" sz="2800" dirty="0"/>
              <a:t>Supervised Machine Learning Models </a:t>
            </a:r>
          </a:p>
          <a:p>
            <a:pPr marL="342900" indent="-342900">
              <a:buAutoNum type="arabicPeriod"/>
            </a:pPr>
            <a:r>
              <a:rPr lang="en-US" sz="2800" dirty="0"/>
              <a:t>Result &amp; Conclusion</a:t>
            </a:r>
          </a:p>
        </p:txBody>
      </p:sp>
    </p:spTree>
    <p:extLst>
      <p:ext uri="{BB962C8B-B14F-4D97-AF65-F5344CB8AC3E}">
        <p14:creationId xmlns:p14="http://schemas.microsoft.com/office/powerpoint/2010/main" val="3416960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9976652-C50D-0AED-59F5-520024B90CBE}"/>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7BB21BAA-CED1-B16A-1DEE-E71B871D83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59F97F45-7FAF-0965-515C-DF36AA4F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10328" y="-287492"/>
            <a:ext cx="1507800" cy="1560586"/>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C8E56BDA-4F67-DA7E-D11A-F7C40647A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35603" y="478432"/>
            <a:ext cx="532429" cy="73141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AEBF9B3-2C45-A7B0-CBD6-7ACEF01BA0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285872" y="742492"/>
            <a:ext cx="567165" cy="77913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9683BA8B-41AC-57DC-440A-8E392CF1D5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719230" y="0"/>
            <a:ext cx="2339170" cy="1678281"/>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Isosceles Triangle 36">
            <a:extLst>
              <a:ext uri="{FF2B5EF4-FFF2-40B4-BE49-F238E27FC236}">
                <a16:creationId xmlns:a16="http://schemas.microsoft.com/office/drawing/2014/main" id="{D21B866A-A77B-1BB1-62F9-4A0813EBCE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0483" y="6930901"/>
            <a:ext cx="1232974" cy="841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Placeholder 21">
            <a:extLst>
              <a:ext uri="{FF2B5EF4-FFF2-40B4-BE49-F238E27FC236}">
                <a16:creationId xmlns:a16="http://schemas.microsoft.com/office/drawing/2014/main" id="{A15C48D8-1E7C-8255-8356-E6FB553D0FC0}"/>
              </a:ext>
            </a:extLst>
          </p:cNvPr>
          <p:cNvPicPr>
            <a:picLocks noGrp="1" noChangeAspect="1"/>
          </p:cNvPicPr>
          <p:nvPr>
            <p:ph type="pic" sz="quarter" idx="11"/>
          </p:nvPr>
        </p:nvPicPr>
        <p:blipFill>
          <a:blip r:embed="rId3"/>
          <a:srcRect t="4962" b="4962"/>
          <a:stretch/>
        </p:blipFill>
        <p:spPr>
          <a:xfrm>
            <a:off x="0" y="4700588"/>
            <a:ext cx="10058400" cy="3071812"/>
          </a:xfrm>
          <a:prstGeom prst="rect">
            <a:avLst/>
          </a:prstGeom>
          <a:ln>
            <a:noFill/>
          </a:ln>
        </p:spPr>
      </p:pic>
      <p:sp>
        <p:nvSpPr>
          <p:cNvPr id="39" name="Isosceles Triangle 38">
            <a:extLst>
              <a:ext uri="{FF2B5EF4-FFF2-40B4-BE49-F238E27FC236}">
                <a16:creationId xmlns:a16="http://schemas.microsoft.com/office/drawing/2014/main" id="{2F03BE48-83EC-1FB1-519E-B8C826228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73366" y="7313562"/>
            <a:ext cx="672294" cy="458838"/>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2EA0F888-E47D-84AF-8912-FA2245A9C028}"/>
              </a:ext>
            </a:extLst>
          </p:cNvPr>
          <p:cNvSpPr txBox="1"/>
          <p:nvPr/>
        </p:nvSpPr>
        <p:spPr>
          <a:xfrm>
            <a:off x="1448655" y="936933"/>
            <a:ext cx="7086600" cy="584775"/>
          </a:xfrm>
          <a:prstGeom prst="rect">
            <a:avLst/>
          </a:prstGeom>
          <a:noFill/>
        </p:spPr>
        <p:txBody>
          <a:bodyPr wrap="square" rtlCol="0">
            <a:spAutoFit/>
          </a:bodyPr>
          <a:lstStyle/>
          <a:p>
            <a:pPr algn="ctr"/>
            <a:r>
              <a:rPr lang="en-US" sz="3200" b="1" dirty="0">
                <a:solidFill>
                  <a:schemeClr val="tx2"/>
                </a:solidFill>
                <a:latin typeface="+mj-lt"/>
              </a:rPr>
              <a:t>Results &amp; Conclusion</a:t>
            </a:r>
          </a:p>
        </p:txBody>
      </p:sp>
      <p:sp>
        <p:nvSpPr>
          <p:cNvPr id="28" name="TextBox 27">
            <a:extLst>
              <a:ext uri="{FF2B5EF4-FFF2-40B4-BE49-F238E27FC236}">
                <a16:creationId xmlns:a16="http://schemas.microsoft.com/office/drawing/2014/main" id="{DCB1C84C-702C-0EAB-153F-3F34A9FA2AC5}"/>
              </a:ext>
            </a:extLst>
          </p:cNvPr>
          <p:cNvSpPr txBox="1"/>
          <p:nvPr/>
        </p:nvSpPr>
        <p:spPr>
          <a:xfrm>
            <a:off x="1528411" y="1737123"/>
            <a:ext cx="6886575" cy="2246769"/>
          </a:xfrm>
          <a:prstGeom prst="rect">
            <a:avLst/>
          </a:prstGeom>
          <a:noFill/>
        </p:spPr>
        <p:txBody>
          <a:bodyPr wrap="square" rtlCol="0">
            <a:spAutoFit/>
          </a:bodyPr>
          <a:lstStyle/>
          <a:p>
            <a:pPr marL="342900" indent="-342900">
              <a:buAutoNum type="arabicPeriod"/>
            </a:pPr>
            <a:r>
              <a:rPr lang="en-US" sz="2800" dirty="0"/>
              <a:t>Introduction</a:t>
            </a:r>
          </a:p>
          <a:p>
            <a:pPr marL="342900" indent="-342900">
              <a:buAutoNum type="arabicPeriod"/>
            </a:pPr>
            <a:r>
              <a:rPr lang="en-US" sz="2800" dirty="0"/>
              <a:t>Data Cleaning – SQL</a:t>
            </a:r>
          </a:p>
          <a:p>
            <a:pPr marL="342900" indent="-342900">
              <a:buAutoNum type="arabicPeriod"/>
            </a:pPr>
            <a:r>
              <a:rPr lang="en-US" sz="2800" dirty="0"/>
              <a:t>Visualization – Python Matplotlib &amp; Pandas </a:t>
            </a:r>
          </a:p>
          <a:p>
            <a:pPr marL="342900" indent="-342900">
              <a:buAutoNum type="arabicPeriod"/>
            </a:pPr>
            <a:r>
              <a:rPr lang="en-US" sz="2800" dirty="0"/>
              <a:t>Supervised Machine Learning Models </a:t>
            </a:r>
          </a:p>
          <a:p>
            <a:pPr marL="342900" indent="-342900">
              <a:buAutoNum type="arabicPeriod"/>
            </a:pPr>
            <a:r>
              <a:rPr lang="en-US" sz="2800" dirty="0"/>
              <a:t>Result &amp; Conclusion</a:t>
            </a:r>
          </a:p>
        </p:txBody>
      </p:sp>
    </p:spTree>
    <p:extLst>
      <p:ext uri="{BB962C8B-B14F-4D97-AF65-F5344CB8AC3E}">
        <p14:creationId xmlns:p14="http://schemas.microsoft.com/office/powerpoint/2010/main" val="3736711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870A1295-61BC-4214-AA3E-D39667302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148" cy="7772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itle 44">
            <a:extLst>
              <a:ext uri="{FF2B5EF4-FFF2-40B4-BE49-F238E27FC236}">
                <a16:creationId xmlns:a16="http://schemas.microsoft.com/office/drawing/2014/main" id="{2704561A-EBDC-4554-AB63-6E7F0AD34E9B}"/>
              </a:ext>
            </a:extLst>
          </p:cNvPr>
          <p:cNvSpPr>
            <a:spLocks noGrp="1"/>
          </p:cNvSpPr>
          <p:nvPr>
            <p:ph type="ctrTitle"/>
          </p:nvPr>
        </p:nvSpPr>
        <p:spPr>
          <a:xfrm>
            <a:off x="3052437" y="5731701"/>
            <a:ext cx="3951009" cy="1134076"/>
          </a:xfrm>
        </p:spPr>
        <p:txBody>
          <a:bodyPr vert="horz" lIns="91440" tIns="45720" rIns="91440" bIns="45720" rtlCol="0" anchor="t">
            <a:normAutofit/>
          </a:bodyPr>
          <a:lstStyle/>
          <a:p>
            <a:pPr>
              <a:lnSpc>
                <a:spcPct val="90000"/>
              </a:lnSpc>
            </a:pPr>
            <a:r>
              <a:rPr lang="en-US" sz="3900" dirty="0">
                <a:solidFill>
                  <a:schemeClr val="tx1"/>
                </a:solidFill>
              </a:rPr>
              <a:t>Questions?</a:t>
            </a:r>
          </a:p>
        </p:txBody>
      </p:sp>
      <p:pic>
        <p:nvPicPr>
          <p:cNvPr id="41" name="Picture Placeholder 40">
            <a:extLst>
              <a:ext uri="{FF2B5EF4-FFF2-40B4-BE49-F238E27FC236}">
                <a16:creationId xmlns:a16="http://schemas.microsoft.com/office/drawing/2014/main" id="{B18AACB1-42A2-4B1E-8CE7-58311236AD5E}"/>
              </a:ext>
            </a:extLst>
          </p:cNvPr>
          <p:cNvPicPr>
            <a:picLocks noGrp="1" noChangeAspect="1"/>
          </p:cNvPicPr>
          <p:nvPr>
            <p:ph type="pic" sz="quarter" idx="15"/>
          </p:nvPr>
        </p:nvPicPr>
        <p:blipFill rotWithShape="1">
          <a:blip r:embed="rId3"/>
          <a:srcRect l="7785" r="9305"/>
          <a:stretch/>
        </p:blipFill>
        <p:spPr>
          <a:xfrm>
            <a:off x="20" y="10"/>
            <a:ext cx="10058380" cy="4761643"/>
          </a:xfrm>
          <a:prstGeom prst="rect">
            <a:avLst/>
          </a:prstGeom>
        </p:spPr>
      </p:pic>
      <p:grpSp>
        <p:nvGrpSpPr>
          <p:cNvPr id="71" name="Group 70">
            <a:extLst>
              <a:ext uri="{FF2B5EF4-FFF2-40B4-BE49-F238E27FC236}">
                <a16:creationId xmlns:a16="http://schemas.microsoft.com/office/drawing/2014/main" id="{0B139475-2B26-4CA9-9413-DE741E49F7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334054"/>
            <a:ext cx="10055884" cy="2072640"/>
            <a:chOff x="-305" y="3144820"/>
            <a:chExt cx="9182100" cy="1551136"/>
          </a:xfrm>
        </p:grpSpPr>
        <p:sp useBgFill="1">
          <p:nvSpPr>
            <p:cNvPr id="72" name="Freeform: Shape 71">
              <a:extLst>
                <a:ext uri="{FF2B5EF4-FFF2-40B4-BE49-F238E27FC236}">
                  <a16:creationId xmlns:a16="http://schemas.microsoft.com/office/drawing/2014/main" id="{16C6BF63-6277-4C39-BE5D-3C341662C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6EA3BAD9-C130-4A9C-9086-20D132A6C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2587D38B-9E07-4A8B-B285-5FEBF6A60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5EF4DD4B-217B-4346-A2B8-432793639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46" name="Subtitle 45">
            <a:extLst>
              <a:ext uri="{FF2B5EF4-FFF2-40B4-BE49-F238E27FC236}">
                <a16:creationId xmlns:a16="http://schemas.microsoft.com/office/drawing/2014/main" id="{84AA5B14-11B0-4875-B1F5-69DBF1E46D68}"/>
              </a:ext>
            </a:extLst>
          </p:cNvPr>
          <p:cNvSpPr>
            <a:spLocks noGrp="1"/>
          </p:cNvSpPr>
          <p:nvPr>
            <p:ph type="subTitle" idx="1"/>
          </p:nvPr>
        </p:nvSpPr>
        <p:spPr>
          <a:xfrm>
            <a:off x="3988268" y="4922271"/>
            <a:ext cx="2079346" cy="866344"/>
          </a:xfrm>
        </p:spPr>
        <p:txBody>
          <a:bodyPr vert="horz" lIns="91440" tIns="45720" rIns="91440" bIns="45720" rtlCol="0" anchor="b">
            <a:normAutofit/>
          </a:bodyPr>
          <a:lstStyle/>
          <a:p>
            <a:pPr>
              <a:lnSpc>
                <a:spcPct val="90000"/>
              </a:lnSpc>
            </a:pPr>
            <a:r>
              <a:rPr lang="en-US" sz="1900" b="1" dirty="0">
                <a:solidFill>
                  <a:schemeClr val="tx1"/>
                </a:solidFill>
                <a:latin typeface="+mn-lt"/>
                <a:cs typeface="+mn-cs"/>
              </a:rPr>
              <a:t>The End</a:t>
            </a:r>
          </a:p>
          <a:p>
            <a:pPr algn="l">
              <a:lnSpc>
                <a:spcPct val="90000"/>
              </a:lnSpc>
            </a:pPr>
            <a:endParaRPr lang="en-US" sz="1900" dirty="0">
              <a:latin typeface="+mn-lt"/>
              <a:cs typeface="+mn-cs"/>
            </a:endParaRPr>
          </a:p>
        </p:txBody>
      </p:sp>
    </p:spTree>
    <p:extLst>
      <p:ext uri="{BB962C8B-B14F-4D97-AF65-F5344CB8AC3E}">
        <p14:creationId xmlns:p14="http://schemas.microsoft.com/office/powerpoint/2010/main" val="4244764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2984243-06AA-7503-EAE6-C43F12132B68}"/>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73CDEEF2-1AB3-80D1-CDA4-608C51A8E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7C7D98AB-74B6-9E79-6551-31459B530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10328" y="-287492"/>
            <a:ext cx="1507800" cy="1560586"/>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E02A97E4-FFF3-59F6-2E50-A49A1B875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35603" y="478432"/>
            <a:ext cx="532429" cy="73141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D5189F2-CEF8-E33C-1F6D-25FADC8721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285872" y="742492"/>
            <a:ext cx="567165" cy="77913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88944EF9-2B55-2555-0F0D-1F9070FAB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719230" y="0"/>
            <a:ext cx="2339170" cy="1678281"/>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Isosceles Triangle 36">
            <a:extLst>
              <a:ext uri="{FF2B5EF4-FFF2-40B4-BE49-F238E27FC236}">
                <a16:creationId xmlns:a16="http://schemas.microsoft.com/office/drawing/2014/main" id="{39D0DBA3-22C1-A7AD-5B65-E017A98F6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0483" y="6930901"/>
            <a:ext cx="1232974" cy="841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11E4C121-B4D1-7C55-C58B-079744362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73366" y="7313562"/>
            <a:ext cx="672294" cy="458838"/>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F82D9C0-7538-351C-DD92-6383E4364DC0}"/>
              </a:ext>
            </a:extLst>
          </p:cNvPr>
          <p:cNvSpPr txBox="1"/>
          <p:nvPr/>
        </p:nvSpPr>
        <p:spPr>
          <a:xfrm>
            <a:off x="1528411" y="1573218"/>
            <a:ext cx="7086600" cy="584775"/>
          </a:xfrm>
          <a:prstGeom prst="rect">
            <a:avLst/>
          </a:prstGeom>
          <a:noFill/>
        </p:spPr>
        <p:txBody>
          <a:bodyPr wrap="square" rtlCol="0">
            <a:spAutoFit/>
          </a:bodyPr>
          <a:lstStyle/>
          <a:p>
            <a:pPr algn="ctr"/>
            <a:r>
              <a:rPr lang="en-US" sz="3200" b="1" dirty="0">
                <a:latin typeface="+mj-lt"/>
              </a:rPr>
              <a:t>Table of Content</a:t>
            </a:r>
          </a:p>
        </p:txBody>
      </p:sp>
      <p:sp>
        <p:nvSpPr>
          <p:cNvPr id="7" name="TextBox 6">
            <a:extLst>
              <a:ext uri="{FF2B5EF4-FFF2-40B4-BE49-F238E27FC236}">
                <a16:creationId xmlns:a16="http://schemas.microsoft.com/office/drawing/2014/main" id="{716ECDE0-EB0A-BB9E-DDD2-7D61E6AD8FDA}"/>
              </a:ext>
            </a:extLst>
          </p:cNvPr>
          <p:cNvSpPr txBox="1"/>
          <p:nvPr/>
        </p:nvSpPr>
        <p:spPr>
          <a:xfrm>
            <a:off x="2158869" y="2762815"/>
            <a:ext cx="6886575" cy="2677656"/>
          </a:xfrm>
          <a:prstGeom prst="rect">
            <a:avLst/>
          </a:prstGeom>
          <a:noFill/>
        </p:spPr>
        <p:txBody>
          <a:bodyPr wrap="square" rtlCol="0">
            <a:spAutoFit/>
          </a:bodyPr>
          <a:lstStyle/>
          <a:p>
            <a:pPr marL="342900" indent="-342900">
              <a:buAutoNum type="arabicPeriod"/>
            </a:pPr>
            <a:r>
              <a:rPr lang="en-US" sz="2800" dirty="0"/>
              <a:t>Introduction</a:t>
            </a:r>
          </a:p>
          <a:p>
            <a:pPr marL="342900" indent="-342900">
              <a:buAutoNum type="arabicPeriod"/>
            </a:pPr>
            <a:r>
              <a:rPr lang="en-US" sz="2800" dirty="0"/>
              <a:t>Data Cleaning – SQL</a:t>
            </a:r>
          </a:p>
          <a:p>
            <a:pPr marL="342900" indent="-342900">
              <a:buAutoNum type="arabicPeriod"/>
            </a:pPr>
            <a:r>
              <a:rPr lang="en-US" sz="2800" dirty="0"/>
              <a:t>Visualization – Python Matplotlib &amp; Pandas </a:t>
            </a:r>
          </a:p>
          <a:p>
            <a:pPr marL="342900" indent="-342900">
              <a:buAutoNum type="arabicPeriod"/>
            </a:pPr>
            <a:r>
              <a:rPr lang="en-US" sz="2800" dirty="0"/>
              <a:t>Supervised Machine Learning Models</a:t>
            </a:r>
          </a:p>
          <a:p>
            <a:pPr marL="342900" indent="-342900">
              <a:buAutoNum type="arabicPeriod"/>
            </a:pPr>
            <a:r>
              <a:rPr lang="en-US" sz="2800" dirty="0"/>
              <a:t>Model </a:t>
            </a:r>
            <a:r>
              <a:rPr lang="en-US" sz="2800" dirty="0" err="1"/>
              <a:t>Optamizations</a:t>
            </a:r>
            <a:r>
              <a:rPr lang="en-US" sz="2800" dirty="0"/>
              <a:t> </a:t>
            </a:r>
          </a:p>
          <a:p>
            <a:pPr marL="342900" indent="-342900">
              <a:buAutoNum type="arabicPeriod"/>
            </a:pPr>
            <a:r>
              <a:rPr lang="en-US" sz="2800" dirty="0"/>
              <a:t>Result &amp; Conclusion</a:t>
            </a:r>
          </a:p>
        </p:txBody>
      </p:sp>
    </p:spTree>
    <p:extLst>
      <p:ext uri="{BB962C8B-B14F-4D97-AF65-F5344CB8AC3E}">
        <p14:creationId xmlns:p14="http://schemas.microsoft.com/office/powerpoint/2010/main" val="523771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8D17414-6BDF-C386-5C52-A601AC71A2B9}"/>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45825" y="2672"/>
            <a:ext cx="1548239" cy="2001476"/>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Placeholder 4">
            <a:extLst>
              <a:ext uri="{FF2B5EF4-FFF2-40B4-BE49-F238E27FC236}">
                <a16:creationId xmlns:a16="http://schemas.microsoft.com/office/drawing/2014/main" id="{CBCC0BE6-EB61-08BE-FD31-B46AA7CFC7F7}"/>
              </a:ext>
            </a:extLst>
          </p:cNvPr>
          <p:cNvPicPr>
            <a:picLocks noGrp="1" noChangeAspect="1"/>
          </p:cNvPicPr>
          <p:nvPr>
            <p:ph type="pic" sz="quarter" idx="11"/>
          </p:nvPr>
        </p:nvPicPr>
        <p:blipFill>
          <a:blip r:embed="rId3"/>
          <a:srcRect t="6220" b="6220"/>
          <a:stretch/>
        </p:blipFill>
        <p:spPr>
          <a:xfrm>
            <a:off x="0" y="4786330"/>
            <a:ext cx="10058400" cy="2986068"/>
          </a:xfrm>
          <a:prstGeom prst="rect">
            <a:avLst/>
          </a:prstGeom>
          <a:ln>
            <a:noFill/>
          </a:ln>
        </p:spPr>
      </p:pic>
      <p:sp>
        <p:nvSpPr>
          <p:cNvPr id="4" name="TextBox 3">
            <a:extLst>
              <a:ext uri="{FF2B5EF4-FFF2-40B4-BE49-F238E27FC236}">
                <a16:creationId xmlns:a16="http://schemas.microsoft.com/office/drawing/2014/main" id="{A6A82067-850F-1CD6-781C-6907FC8631D7}"/>
              </a:ext>
            </a:extLst>
          </p:cNvPr>
          <p:cNvSpPr txBox="1"/>
          <p:nvPr/>
        </p:nvSpPr>
        <p:spPr>
          <a:xfrm>
            <a:off x="1513486" y="1144212"/>
            <a:ext cx="7086600" cy="584775"/>
          </a:xfrm>
          <a:prstGeom prst="rect">
            <a:avLst/>
          </a:prstGeom>
          <a:noFill/>
        </p:spPr>
        <p:txBody>
          <a:bodyPr wrap="square" rtlCol="0">
            <a:spAutoFit/>
          </a:bodyPr>
          <a:lstStyle/>
          <a:p>
            <a:pPr algn="ctr"/>
            <a:r>
              <a:rPr lang="en-US" sz="3200" b="1" dirty="0">
                <a:solidFill>
                  <a:schemeClr val="tx2"/>
                </a:solidFill>
                <a:latin typeface="+mj-lt"/>
              </a:rPr>
              <a:t>Introduction</a:t>
            </a:r>
          </a:p>
        </p:txBody>
      </p:sp>
      <p:sp>
        <p:nvSpPr>
          <p:cNvPr id="6" name="TextBox 5">
            <a:extLst>
              <a:ext uri="{FF2B5EF4-FFF2-40B4-BE49-F238E27FC236}">
                <a16:creationId xmlns:a16="http://schemas.microsoft.com/office/drawing/2014/main" id="{A4920DB4-C2CE-8F7B-9D1B-B57AAA6A13F1}"/>
              </a:ext>
            </a:extLst>
          </p:cNvPr>
          <p:cNvSpPr txBox="1"/>
          <p:nvPr/>
        </p:nvSpPr>
        <p:spPr>
          <a:xfrm>
            <a:off x="514350" y="2011054"/>
            <a:ext cx="9086849" cy="1938992"/>
          </a:xfrm>
          <a:prstGeom prst="rect">
            <a:avLst/>
          </a:prstGeom>
          <a:noFill/>
        </p:spPr>
        <p:txBody>
          <a:bodyPr wrap="square" rtlCol="0">
            <a:spAutoFit/>
          </a:bodyPr>
          <a:lstStyle/>
          <a:p>
            <a:r>
              <a:rPr lang="en-US" sz="2000" dirty="0"/>
              <a:t>- stroke </a:t>
            </a:r>
            <a:r>
              <a:rPr lang="en-US" sz="2000" b="1" dirty="0"/>
              <a:t>2</a:t>
            </a:r>
            <a:r>
              <a:rPr lang="en-US" sz="2000" b="1" baseline="30000" dirty="0"/>
              <a:t>nd</a:t>
            </a:r>
            <a:r>
              <a:rPr lang="en-US" sz="2000" b="1" dirty="0"/>
              <a:t> </a:t>
            </a:r>
            <a:r>
              <a:rPr lang="en-US" sz="2000" dirty="0"/>
              <a:t>leading cause of death globally (</a:t>
            </a:r>
            <a:r>
              <a:rPr lang="en-US" sz="2000" b="1" dirty="0"/>
              <a:t>11%</a:t>
            </a:r>
            <a:r>
              <a:rPr lang="en-US" sz="2000" dirty="0"/>
              <a:t>)*</a:t>
            </a:r>
          </a:p>
          <a:p>
            <a:r>
              <a:rPr lang="en-US" sz="2000" dirty="0"/>
              <a:t>- </a:t>
            </a:r>
            <a:r>
              <a:rPr lang="en-US" sz="2000" b="1" dirty="0"/>
              <a:t>1/3</a:t>
            </a:r>
            <a:r>
              <a:rPr lang="en-US" sz="2000" b="1" baseline="30000" dirty="0"/>
              <a:t>rd</a:t>
            </a:r>
            <a:r>
              <a:rPr lang="en-US" sz="2000" dirty="0"/>
              <a:t> of survivors are very often left with severe disability such as loss of vision &amp;/or speech, paralysis and confusion**</a:t>
            </a:r>
          </a:p>
          <a:p>
            <a:r>
              <a:rPr lang="en-US" sz="2000" dirty="0"/>
              <a:t>- </a:t>
            </a:r>
            <a:r>
              <a:rPr lang="en-US" sz="2000" b="1" dirty="0"/>
              <a:t>4 out of 10 </a:t>
            </a:r>
            <a:r>
              <a:rPr lang="en-US" sz="2000" dirty="0"/>
              <a:t>death could be prevented if risk factors are highlighted early on**</a:t>
            </a:r>
          </a:p>
          <a:p>
            <a:r>
              <a:rPr lang="en-US" sz="2000" dirty="0"/>
              <a:t>- supervised machine learning models may help predict high risk patients and aid in prevention efforts by health care providers</a:t>
            </a:r>
          </a:p>
        </p:txBody>
      </p:sp>
      <p:sp>
        <p:nvSpPr>
          <p:cNvPr id="7" name="TextBox 6">
            <a:extLst>
              <a:ext uri="{FF2B5EF4-FFF2-40B4-BE49-F238E27FC236}">
                <a16:creationId xmlns:a16="http://schemas.microsoft.com/office/drawing/2014/main" id="{1A367EE2-1EEB-5119-096B-97AF2AD9377A}"/>
              </a:ext>
            </a:extLst>
          </p:cNvPr>
          <p:cNvSpPr txBox="1"/>
          <p:nvPr/>
        </p:nvSpPr>
        <p:spPr>
          <a:xfrm>
            <a:off x="371475" y="4343400"/>
            <a:ext cx="9574696" cy="430887"/>
          </a:xfrm>
          <a:prstGeom prst="rect">
            <a:avLst/>
          </a:prstGeom>
          <a:noFill/>
        </p:spPr>
        <p:txBody>
          <a:bodyPr wrap="square" rtlCol="0">
            <a:spAutoFit/>
          </a:bodyPr>
          <a:lstStyle/>
          <a:p>
            <a:pPr algn="r"/>
            <a:r>
              <a:rPr lang="en-US" sz="1100" dirty="0"/>
              <a:t>* https://</a:t>
            </a:r>
            <a:r>
              <a:rPr lang="en-US" sz="1100" dirty="0" err="1"/>
              <a:t>www.who.int</a:t>
            </a:r>
            <a:r>
              <a:rPr lang="en-US" sz="1100" dirty="0"/>
              <a:t>/news-room/fact-sheets/detail/the-top-10-causes-of-death</a:t>
            </a:r>
          </a:p>
          <a:p>
            <a:pPr algn="r"/>
            <a:r>
              <a:rPr lang="en-US" sz="1100" dirty="0"/>
              <a:t>** https://</a:t>
            </a:r>
            <a:r>
              <a:rPr lang="en-US" sz="1100" dirty="0" err="1"/>
              <a:t>www.emro.who.int</a:t>
            </a:r>
            <a:r>
              <a:rPr lang="en-US" sz="1100" dirty="0"/>
              <a:t>/health-topics/stroke-cerebrovascular-accident/</a:t>
            </a:r>
            <a:r>
              <a:rPr lang="en-US" sz="1100" dirty="0" err="1"/>
              <a:t>index.html</a:t>
            </a:r>
            <a:endParaRPr lang="en-US" sz="1100" dirty="0"/>
          </a:p>
        </p:txBody>
      </p:sp>
    </p:spTree>
    <p:extLst>
      <p:ext uri="{BB962C8B-B14F-4D97-AF65-F5344CB8AC3E}">
        <p14:creationId xmlns:p14="http://schemas.microsoft.com/office/powerpoint/2010/main" val="226488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10328" y="-287492"/>
            <a:ext cx="1507800" cy="1560586"/>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35603" y="478432"/>
            <a:ext cx="532429" cy="73141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285872" y="742492"/>
            <a:ext cx="567165" cy="77913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719230" y="0"/>
            <a:ext cx="2339170" cy="1678281"/>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Isosceles Triangle 3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0483" y="6930901"/>
            <a:ext cx="1232974" cy="841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Placeholder 21">
            <a:extLst>
              <a:ext uri="{FF2B5EF4-FFF2-40B4-BE49-F238E27FC236}">
                <a16:creationId xmlns:a16="http://schemas.microsoft.com/office/drawing/2014/main" id="{0916C1A5-630A-2B78-E639-0A2051E47CA1}"/>
              </a:ext>
            </a:extLst>
          </p:cNvPr>
          <p:cNvPicPr>
            <a:picLocks noGrp="1" noChangeAspect="1"/>
          </p:cNvPicPr>
          <p:nvPr>
            <p:ph type="pic" sz="quarter" idx="11"/>
          </p:nvPr>
        </p:nvPicPr>
        <p:blipFill>
          <a:blip r:embed="rId3"/>
          <a:srcRect t="6891" b="6891"/>
          <a:stretch/>
        </p:blipFill>
        <p:spPr>
          <a:xfrm>
            <a:off x="0" y="4944532"/>
            <a:ext cx="10058400" cy="2827867"/>
          </a:xfrm>
          <a:prstGeom prst="rect">
            <a:avLst/>
          </a:prstGeom>
          <a:ln>
            <a:noFill/>
          </a:ln>
        </p:spPr>
      </p:pic>
      <p:sp>
        <p:nvSpPr>
          <p:cNvPr id="39" name="Isosceles Triangle 3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73366" y="7313562"/>
            <a:ext cx="672294" cy="458838"/>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D502CC51-A9FD-C5BF-A2CF-3C3A5B2FF1EE}"/>
              </a:ext>
            </a:extLst>
          </p:cNvPr>
          <p:cNvSpPr txBox="1"/>
          <p:nvPr/>
        </p:nvSpPr>
        <p:spPr>
          <a:xfrm>
            <a:off x="2614613" y="351141"/>
            <a:ext cx="5920641" cy="584775"/>
          </a:xfrm>
          <a:prstGeom prst="rect">
            <a:avLst/>
          </a:prstGeom>
          <a:noFill/>
        </p:spPr>
        <p:txBody>
          <a:bodyPr wrap="square" rtlCol="0">
            <a:spAutoFit/>
          </a:bodyPr>
          <a:lstStyle/>
          <a:p>
            <a:pPr algn="ctr"/>
            <a:r>
              <a:rPr lang="en-US" sz="3200" b="1" dirty="0">
                <a:solidFill>
                  <a:schemeClr val="tx2"/>
                </a:solidFill>
                <a:latin typeface="+mj-lt"/>
              </a:rPr>
              <a:t>Data Cleaning</a:t>
            </a:r>
          </a:p>
        </p:txBody>
      </p:sp>
      <p:sp>
        <p:nvSpPr>
          <p:cNvPr id="28" name="TextBox 27">
            <a:extLst>
              <a:ext uri="{FF2B5EF4-FFF2-40B4-BE49-F238E27FC236}">
                <a16:creationId xmlns:a16="http://schemas.microsoft.com/office/drawing/2014/main" id="{47AF6F8F-D018-2350-B83D-4C889AC4610F}"/>
              </a:ext>
            </a:extLst>
          </p:cNvPr>
          <p:cNvSpPr txBox="1"/>
          <p:nvPr/>
        </p:nvSpPr>
        <p:spPr>
          <a:xfrm>
            <a:off x="2285999" y="982079"/>
            <a:ext cx="7415213" cy="3970318"/>
          </a:xfrm>
          <a:prstGeom prst="rect">
            <a:avLst/>
          </a:prstGeom>
          <a:noFill/>
        </p:spPr>
        <p:txBody>
          <a:bodyPr wrap="square" rtlCol="0">
            <a:spAutoFit/>
          </a:bodyPr>
          <a:lstStyle/>
          <a:p>
            <a:r>
              <a:rPr lang="en-US" sz="2100" dirty="0"/>
              <a:t>- rounded age present as decimals</a:t>
            </a:r>
          </a:p>
          <a:p>
            <a:r>
              <a:rPr lang="en-US" sz="2100" dirty="0"/>
              <a:t>- dropped gender ’other’ (1 row) </a:t>
            </a:r>
          </a:p>
          <a:p>
            <a:r>
              <a:rPr lang="en-US" sz="2100" dirty="0"/>
              <a:t>- dropped </a:t>
            </a:r>
            <a:r>
              <a:rPr lang="en-US" sz="2100" dirty="0" err="1"/>
              <a:t>smoking_status</a:t>
            </a:r>
            <a:r>
              <a:rPr lang="en-US" sz="2100" dirty="0"/>
              <a:t> column ( too many ‘unknown’)</a:t>
            </a:r>
          </a:p>
          <a:p>
            <a:endParaRPr lang="en-US" sz="2100" dirty="0"/>
          </a:p>
          <a:p>
            <a:pPr algn="ctr"/>
            <a:r>
              <a:rPr lang="en-US" sz="2100" b="1" dirty="0">
                <a:solidFill>
                  <a:srgbClr val="009193"/>
                </a:solidFill>
              </a:rPr>
              <a:t>Stats on dataset:</a:t>
            </a:r>
          </a:p>
          <a:p>
            <a:r>
              <a:rPr lang="en-US" sz="2100" dirty="0"/>
              <a:t>- total 5109 rows of data post cleaning</a:t>
            </a:r>
          </a:p>
          <a:p>
            <a:r>
              <a:rPr lang="en-US" sz="2100" dirty="0"/>
              <a:t>- average age 43 years across cohort</a:t>
            </a:r>
          </a:p>
          <a:p>
            <a:r>
              <a:rPr lang="en-US" sz="2100" dirty="0"/>
              <a:t>- 2994 female &amp; 2115 male data rows</a:t>
            </a:r>
          </a:p>
          <a:p>
            <a:r>
              <a:rPr lang="en-US" sz="2100" dirty="0"/>
              <a:t>- 4400 employed, 22 never employed, 687 children</a:t>
            </a:r>
          </a:p>
          <a:p>
            <a:r>
              <a:rPr lang="en-US" sz="2100" dirty="0"/>
              <a:t>- 2596 Urban &amp; 2513 Rural dwellers</a:t>
            </a:r>
          </a:p>
          <a:p>
            <a:r>
              <a:rPr lang="en-US" sz="2100" dirty="0"/>
              <a:t>- avg glucose level 106.14 mg/dL (optimal 70-100 mg/dL)</a:t>
            </a:r>
          </a:p>
          <a:p>
            <a:r>
              <a:rPr lang="en-US" sz="2100" dirty="0"/>
              <a:t>- 4860 never had stroke, 249 had stroke</a:t>
            </a:r>
          </a:p>
        </p:txBody>
      </p:sp>
    </p:spTree>
    <p:extLst>
      <p:ext uri="{BB962C8B-B14F-4D97-AF65-F5344CB8AC3E}">
        <p14:creationId xmlns:p14="http://schemas.microsoft.com/office/powerpoint/2010/main" val="2102125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3721567-CC8A-A7F3-20FA-1E041D14A7EC}"/>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45825" y="2672"/>
            <a:ext cx="1548239" cy="2001476"/>
            <a:chOff x="-648769" y="2358"/>
            <a:chExt cx="1876653" cy="1766008"/>
          </a:xfrm>
        </p:grpSpPr>
        <p:sp>
          <p:nvSpPr>
            <p:cNvPr id="30" name="Freeform: Shape 29">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A30CD2F-F220-0E5F-544F-FC701E5F9F6A}"/>
              </a:ext>
            </a:extLst>
          </p:cNvPr>
          <p:cNvSpPr txBox="1"/>
          <p:nvPr/>
        </p:nvSpPr>
        <p:spPr>
          <a:xfrm>
            <a:off x="1448655" y="936933"/>
            <a:ext cx="7086600" cy="584775"/>
          </a:xfrm>
          <a:prstGeom prst="rect">
            <a:avLst/>
          </a:prstGeom>
          <a:noFill/>
        </p:spPr>
        <p:txBody>
          <a:bodyPr wrap="square" rtlCol="0">
            <a:spAutoFit/>
          </a:bodyPr>
          <a:lstStyle/>
          <a:p>
            <a:pPr algn="ctr"/>
            <a:r>
              <a:rPr lang="en-US" sz="3200" b="1" dirty="0">
                <a:solidFill>
                  <a:schemeClr val="tx2"/>
                </a:solidFill>
                <a:latin typeface="+mj-lt"/>
              </a:rPr>
              <a:t>Feature Importance</a:t>
            </a:r>
          </a:p>
        </p:txBody>
      </p:sp>
      <p:pic>
        <p:nvPicPr>
          <p:cNvPr id="6" name="Picture 5">
            <a:extLst>
              <a:ext uri="{FF2B5EF4-FFF2-40B4-BE49-F238E27FC236}">
                <a16:creationId xmlns:a16="http://schemas.microsoft.com/office/drawing/2014/main" id="{F127BFC5-8A1A-BE1F-89FE-44FA39B50501}"/>
              </a:ext>
            </a:extLst>
          </p:cNvPr>
          <p:cNvPicPr>
            <a:picLocks noChangeAspect="1"/>
          </p:cNvPicPr>
          <p:nvPr/>
        </p:nvPicPr>
        <p:blipFill>
          <a:blip r:embed="rId3"/>
          <a:stretch>
            <a:fillRect/>
          </a:stretch>
        </p:blipFill>
        <p:spPr>
          <a:xfrm>
            <a:off x="696855" y="1631389"/>
            <a:ext cx="8664691" cy="5410669"/>
          </a:xfrm>
          <a:prstGeom prst="rect">
            <a:avLst/>
          </a:prstGeom>
        </p:spPr>
      </p:pic>
    </p:spTree>
    <p:extLst>
      <p:ext uri="{BB962C8B-B14F-4D97-AF65-F5344CB8AC3E}">
        <p14:creationId xmlns:p14="http://schemas.microsoft.com/office/powerpoint/2010/main" val="2254520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3721567-CC8A-A7F3-20FA-1E041D14A7EC}"/>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45825" y="2672"/>
            <a:ext cx="1548239" cy="2001476"/>
            <a:chOff x="-648769" y="2358"/>
            <a:chExt cx="1876653" cy="1766008"/>
          </a:xfrm>
        </p:grpSpPr>
        <p:sp>
          <p:nvSpPr>
            <p:cNvPr id="30" name="Freeform: Shape 29">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A30CD2F-F220-0E5F-544F-FC701E5F9F6A}"/>
              </a:ext>
            </a:extLst>
          </p:cNvPr>
          <p:cNvSpPr txBox="1"/>
          <p:nvPr/>
        </p:nvSpPr>
        <p:spPr>
          <a:xfrm>
            <a:off x="1448655" y="936933"/>
            <a:ext cx="7086600" cy="584775"/>
          </a:xfrm>
          <a:prstGeom prst="rect">
            <a:avLst/>
          </a:prstGeom>
          <a:noFill/>
        </p:spPr>
        <p:txBody>
          <a:bodyPr wrap="square" rtlCol="0">
            <a:spAutoFit/>
          </a:bodyPr>
          <a:lstStyle/>
          <a:p>
            <a:pPr algn="ctr"/>
            <a:r>
              <a:rPr lang="en-US" sz="3200" b="1" dirty="0">
                <a:solidFill>
                  <a:schemeClr val="tx2"/>
                </a:solidFill>
                <a:latin typeface="+mj-lt"/>
              </a:rPr>
              <a:t>Correlation Heatmap</a:t>
            </a:r>
          </a:p>
        </p:txBody>
      </p:sp>
      <p:pic>
        <p:nvPicPr>
          <p:cNvPr id="8" name="Picture 7">
            <a:extLst>
              <a:ext uri="{FF2B5EF4-FFF2-40B4-BE49-F238E27FC236}">
                <a16:creationId xmlns:a16="http://schemas.microsoft.com/office/drawing/2014/main" id="{E739D135-5263-E8AF-FB9B-50963AA8AE99}"/>
              </a:ext>
            </a:extLst>
          </p:cNvPr>
          <p:cNvPicPr>
            <a:picLocks noChangeAspect="1"/>
          </p:cNvPicPr>
          <p:nvPr/>
        </p:nvPicPr>
        <p:blipFill rotWithShape="1">
          <a:blip r:embed="rId3"/>
          <a:srcRect t="1542" b="1"/>
          <a:stretch/>
        </p:blipFill>
        <p:spPr>
          <a:xfrm>
            <a:off x="1088886" y="1521708"/>
            <a:ext cx="7880628" cy="6200676"/>
          </a:xfrm>
          <a:prstGeom prst="rect">
            <a:avLst/>
          </a:prstGeom>
        </p:spPr>
      </p:pic>
    </p:spTree>
    <p:extLst>
      <p:ext uri="{BB962C8B-B14F-4D97-AF65-F5344CB8AC3E}">
        <p14:creationId xmlns:p14="http://schemas.microsoft.com/office/powerpoint/2010/main" val="1763449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0E4827D-FA93-1341-12C6-77721C36F92A}"/>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DE2787E3-913E-2363-C94D-1D76F9799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1DE4C16E-0B4D-1171-1AF0-D8934765E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45825" y="2672"/>
            <a:ext cx="1548239" cy="2001476"/>
            <a:chOff x="-648769" y="2358"/>
            <a:chExt cx="1876653" cy="1766008"/>
          </a:xfrm>
        </p:grpSpPr>
        <p:sp>
          <p:nvSpPr>
            <p:cNvPr id="30" name="Freeform: Shape 29">
              <a:extLst>
                <a:ext uri="{FF2B5EF4-FFF2-40B4-BE49-F238E27FC236}">
                  <a16:creationId xmlns:a16="http://schemas.microsoft.com/office/drawing/2014/main" id="{B1219E35-B86C-7398-CFCB-3057BEEB9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B3469AA-404B-091F-684D-2479FFABF0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B7073EDB-4528-B259-D07A-6FF38339B3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C111DA31-D09F-8393-520F-73770EA17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B0D09405-DF54-A9DA-B577-B5C163B12EEA}"/>
              </a:ext>
            </a:extLst>
          </p:cNvPr>
          <p:cNvPicPr>
            <a:picLocks noChangeAspect="1"/>
          </p:cNvPicPr>
          <p:nvPr/>
        </p:nvPicPr>
        <p:blipFill rotWithShape="1">
          <a:blip r:embed="rId3"/>
          <a:srcRect l="5285" t="6529" r="8020" b="3086"/>
          <a:stretch/>
        </p:blipFill>
        <p:spPr>
          <a:xfrm>
            <a:off x="1298513" y="1521708"/>
            <a:ext cx="7311232" cy="5678629"/>
          </a:xfrm>
          <a:prstGeom prst="rect">
            <a:avLst/>
          </a:prstGeom>
        </p:spPr>
      </p:pic>
      <p:sp>
        <p:nvSpPr>
          <p:cNvPr id="3" name="TextBox 2">
            <a:extLst>
              <a:ext uri="{FF2B5EF4-FFF2-40B4-BE49-F238E27FC236}">
                <a16:creationId xmlns:a16="http://schemas.microsoft.com/office/drawing/2014/main" id="{A07A71D1-DF9D-B94A-43FB-DF518BF0E32E}"/>
              </a:ext>
            </a:extLst>
          </p:cNvPr>
          <p:cNvSpPr txBox="1"/>
          <p:nvPr/>
        </p:nvSpPr>
        <p:spPr>
          <a:xfrm>
            <a:off x="1448655" y="936933"/>
            <a:ext cx="7086600" cy="584775"/>
          </a:xfrm>
          <a:prstGeom prst="rect">
            <a:avLst/>
          </a:prstGeom>
          <a:noFill/>
        </p:spPr>
        <p:txBody>
          <a:bodyPr wrap="square" rtlCol="0">
            <a:spAutoFit/>
          </a:bodyPr>
          <a:lstStyle/>
          <a:p>
            <a:pPr algn="ctr"/>
            <a:r>
              <a:rPr lang="en-US" sz="3200" b="1" dirty="0">
                <a:solidFill>
                  <a:schemeClr val="tx2"/>
                </a:solidFill>
                <a:latin typeface="+mj-lt"/>
              </a:rPr>
              <a:t>Age Distribution</a:t>
            </a:r>
          </a:p>
        </p:txBody>
      </p:sp>
    </p:spTree>
    <p:extLst>
      <p:ext uri="{BB962C8B-B14F-4D97-AF65-F5344CB8AC3E}">
        <p14:creationId xmlns:p14="http://schemas.microsoft.com/office/powerpoint/2010/main" val="1540799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C10D4AF-D2B4-5A43-3193-64BE0EC66DAF}"/>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3876AB3A-66F7-DD52-0EFD-1441D7B21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4" name="Rectangle 3">
            <a:extLst>
              <a:ext uri="{FF2B5EF4-FFF2-40B4-BE49-F238E27FC236}">
                <a16:creationId xmlns:a16="http://schemas.microsoft.com/office/drawing/2014/main" id="{BA072E84-FD9C-903F-254B-786D2344C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0055884" cy="7772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2BC39B7A-F362-2A32-AE7A-8E22BA70B80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45825" y="2672"/>
            <a:ext cx="1548239" cy="2001476"/>
            <a:chOff x="-648769" y="2358"/>
            <a:chExt cx="1876653" cy="1766008"/>
          </a:xfrm>
        </p:grpSpPr>
        <p:sp>
          <p:nvSpPr>
            <p:cNvPr id="30" name="Freeform: Shape 29">
              <a:extLst>
                <a:ext uri="{FF2B5EF4-FFF2-40B4-BE49-F238E27FC236}">
                  <a16:creationId xmlns:a16="http://schemas.microsoft.com/office/drawing/2014/main" id="{217EBE0F-0125-9C1A-A341-8FB323A34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94A396C-C4D8-3A39-535F-8E8B176C3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C7079BC6-D1A9-77C1-1DFF-7458C9145A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86E863FB-6F14-C999-2015-4803D694F0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1ACD746-3C8B-368F-61C6-296C97DF35E5}"/>
              </a:ext>
            </a:extLst>
          </p:cNvPr>
          <p:cNvSpPr txBox="1"/>
          <p:nvPr/>
        </p:nvSpPr>
        <p:spPr>
          <a:xfrm>
            <a:off x="3412743" y="669915"/>
            <a:ext cx="3138158" cy="584775"/>
          </a:xfrm>
          <a:prstGeom prst="rect">
            <a:avLst/>
          </a:prstGeom>
          <a:noFill/>
        </p:spPr>
        <p:txBody>
          <a:bodyPr wrap="square" rtlCol="0">
            <a:spAutoFit/>
          </a:bodyPr>
          <a:lstStyle/>
          <a:p>
            <a:pPr algn="ctr"/>
            <a:r>
              <a:rPr lang="en-US" sz="3200" b="1" dirty="0">
                <a:solidFill>
                  <a:schemeClr val="tx2"/>
                </a:solidFill>
                <a:latin typeface="+mj-lt"/>
              </a:rPr>
              <a:t>Age vs BMI</a:t>
            </a:r>
          </a:p>
        </p:txBody>
      </p:sp>
      <p:pic>
        <p:nvPicPr>
          <p:cNvPr id="6" name="Picture 5" descr="A graph of scatter plot&#10;&#10;Description automatically generated">
            <a:extLst>
              <a:ext uri="{FF2B5EF4-FFF2-40B4-BE49-F238E27FC236}">
                <a16:creationId xmlns:a16="http://schemas.microsoft.com/office/drawing/2014/main" id="{CD3A66E3-6703-FB43-50A9-2272F442AD79}"/>
              </a:ext>
            </a:extLst>
          </p:cNvPr>
          <p:cNvPicPr>
            <a:picLocks noChangeAspect="1"/>
          </p:cNvPicPr>
          <p:nvPr/>
        </p:nvPicPr>
        <p:blipFill rotWithShape="1">
          <a:blip r:embed="rId3"/>
          <a:srcRect l="6460" t="7208" r="8675" b="3153"/>
          <a:stretch/>
        </p:blipFill>
        <p:spPr>
          <a:xfrm>
            <a:off x="481092" y="1720150"/>
            <a:ext cx="9001461" cy="5704747"/>
          </a:xfrm>
          <a:prstGeom prst="rect">
            <a:avLst/>
          </a:prstGeom>
        </p:spPr>
      </p:pic>
      <p:pic>
        <p:nvPicPr>
          <p:cNvPr id="7" name="Picture 6">
            <a:extLst>
              <a:ext uri="{FF2B5EF4-FFF2-40B4-BE49-F238E27FC236}">
                <a16:creationId xmlns:a16="http://schemas.microsoft.com/office/drawing/2014/main" id="{04D5EFC4-2CCC-C0CC-8969-BFF26379F320}"/>
              </a:ext>
            </a:extLst>
          </p:cNvPr>
          <p:cNvPicPr>
            <a:picLocks noChangeAspect="1"/>
          </p:cNvPicPr>
          <p:nvPr/>
        </p:nvPicPr>
        <p:blipFill>
          <a:blip r:embed="rId4"/>
          <a:stretch>
            <a:fillRect/>
          </a:stretch>
        </p:blipFill>
        <p:spPr>
          <a:xfrm>
            <a:off x="1527720" y="4040260"/>
            <a:ext cx="6347791" cy="3569716"/>
          </a:xfrm>
          <a:prstGeom prst="rect">
            <a:avLst/>
          </a:prstGeom>
        </p:spPr>
      </p:pic>
      <p:pic>
        <p:nvPicPr>
          <p:cNvPr id="8" name="Picture 7">
            <a:extLst>
              <a:ext uri="{FF2B5EF4-FFF2-40B4-BE49-F238E27FC236}">
                <a16:creationId xmlns:a16="http://schemas.microsoft.com/office/drawing/2014/main" id="{1FAE35A6-5D7F-2BB8-EEB9-5E877F29EE0F}"/>
              </a:ext>
            </a:extLst>
          </p:cNvPr>
          <p:cNvPicPr>
            <a:picLocks noChangeAspect="1"/>
          </p:cNvPicPr>
          <p:nvPr/>
        </p:nvPicPr>
        <p:blipFill rotWithShape="1">
          <a:blip r:embed="rId5"/>
          <a:srcRect l="1500" t="3705" r="6310"/>
          <a:stretch/>
        </p:blipFill>
        <p:spPr>
          <a:xfrm>
            <a:off x="2182889" y="508561"/>
            <a:ext cx="5187528" cy="4063962"/>
          </a:xfrm>
          <a:prstGeom prst="rect">
            <a:avLst/>
          </a:prstGeom>
        </p:spPr>
      </p:pic>
    </p:spTree>
    <p:extLst>
      <p:ext uri="{BB962C8B-B14F-4D97-AF65-F5344CB8AC3E}">
        <p14:creationId xmlns:p14="http://schemas.microsoft.com/office/powerpoint/2010/main" val="1913162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97FC33D-E98D-55D5-AB02-9FAE4EED86D1}"/>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D46594EA-21FE-36D8-A04C-1207E04E2D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6F67F534-9A71-ED9B-447B-9627E8562D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45825" y="2672"/>
            <a:ext cx="1548239" cy="2001476"/>
            <a:chOff x="-648769" y="2358"/>
            <a:chExt cx="1876653" cy="1766008"/>
          </a:xfrm>
        </p:grpSpPr>
        <p:sp>
          <p:nvSpPr>
            <p:cNvPr id="30" name="Freeform: Shape 29">
              <a:extLst>
                <a:ext uri="{FF2B5EF4-FFF2-40B4-BE49-F238E27FC236}">
                  <a16:creationId xmlns:a16="http://schemas.microsoft.com/office/drawing/2014/main" id="{30D5B909-9292-92EB-9974-DD4339EC94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C60AA1F-EF17-F70B-4F63-5A67139206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5FE2B063-6A29-B80D-B7A6-8895160E7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C00D0292-EFE4-7B80-97BB-AB0F53A5E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E31DBBA-A1DB-2D00-DDE4-901707E77C32}"/>
              </a:ext>
            </a:extLst>
          </p:cNvPr>
          <p:cNvSpPr txBox="1"/>
          <p:nvPr/>
        </p:nvSpPr>
        <p:spPr>
          <a:xfrm>
            <a:off x="1448654" y="591918"/>
            <a:ext cx="7086600" cy="584775"/>
          </a:xfrm>
          <a:prstGeom prst="rect">
            <a:avLst/>
          </a:prstGeom>
          <a:noFill/>
        </p:spPr>
        <p:txBody>
          <a:bodyPr wrap="square" rtlCol="0">
            <a:spAutoFit/>
          </a:bodyPr>
          <a:lstStyle/>
          <a:p>
            <a:pPr algn="ctr"/>
            <a:r>
              <a:rPr lang="en-US" sz="3200" b="1" dirty="0">
                <a:solidFill>
                  <a:schemeClr val="tx2"/>
                </a:solidFill>
                <a:latin typeface="+mj-lt"/>
              </a:rPr>
              <a:t>Age vs Blood Sugar</a:t>
            </a:r>
          </a:p>
        </p:txBody>
      </p:sp>
      <p:pic>
        <p:nvPicPr>
          <p:cNvPr id="10" name="Picture 9" descr="A graph of scatter plot of bmi&#10;&#10;Description automatically generated">
            <a:extLst>
              <a:ext uri="{FF2B5EF4-FFF2-40B4-BE49-F238E27FC236}">
                <a16:creationId xmlns:a16="http://schemas.microsoft.com/office/drawing/2014/main" id="{4319DEA3-B033-C3A6-3E85-E2B56BE19F3F}"/>
              </a:ext>
            </a:extLst>
          </p:cNvPr>
          <p:cNvPicPr>
            <a:picLocks noChangeAspect="1"/>
          </p:cNvPicPr>
          <p:nvPr/>
        </p:nvPicPr>
        <p:blipFill>
          <a:blip r:embed="rId3"/>
          <a:stretch>
            <a:fillRect/>
          </a:stretch>
        </p:blipFill>
        <p:spPr>
          <a:xfrm>
            <a:off x="55341" y="1377368"/>
            <a:ext cx="9947717" cy="6307667"/>
          </a:xfrm>
          <a:prstGeom prst="rect">
            <a:avLst/>
          </a:prstGeom>
        </p:spPr>
      </p:pic>
      <p:pic>
        <p:nvPicPr>
          <p:cNvPr id="7" name="Picture 6">
            <a:extLst>
              <a:ext uri="{FF2B5EF4-FFF2-40B4-BE49-F238E27FC236}">
                <a16:creationId xmlns:a16="http://schemas.microsoft.com/office/drawing/2014/main" id="{4CA476C1-CECB-3FC6-C0E3-95E4F66B6970}"/>
              </a:ext>
            </a:extLst>
          </p:cNvPr>
          <p:cNvPicPr>
            <a:picLocks noChangeAspect="1"/>
          </p:cNvPicPr>
          <p:nvPr/>
        </p:nvPicPr>
        <p:blipFill rotWithShape="1">
          <a:blip r:embed="rId4"/>
          <a:srcRect l="4243" t="4523" r="7435"/>
          <a:stretch/>
        </p:blipFill>
        <p:spPr>
          <a:xfrm>
            <a:off x="285893" y="1392784"/>
            <a:ext cx="9412123" cy="6292251"/>
          </a:xfrm>
          <a:prstGeom prst="rect">
            <a:avLst/>
          </a:prstGeom>
        </p:spPr>
      </p:pic>
    </p:spTree>
    <p:extLst>
      <p:ext uri="{BB962C8B-B14F-4D97-AF65-F5344CB8AC3E}">
        <p14:creationId xmlns:p14="http://schemas.microsoft.com/office/powerpoint/2010/main" val="32316521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Custom Design">
  <a:themeElements>
    <a:clrScheme name="Custom 5">
      <a:dk1>
        <a:srgbClr val="000000"/>
      </a:dk1>
      <a:lt1>
        <a:sysClr val="window" lastClr="FFFFFF"/>
      </a:lt1>
      <a:dk2>
        <a:srgbClr val="17406D"/>
      </a:dk2>
      <a:lt2>
        <a:srgbClr val="DBEFF9"/>
      </a:lt2>
      <a:accent1>
        <a:srgbClr val="82B1E4"/>
      </a:accent1>
      <a:accent2>
        <a:srgbClr val="17406D"/>
      </a:accent2>
      <a:accent3>
        <a:srgbClr val="FFFFFF"/>
      </a:accent3>
      <a:accent4>
        <a:srgbClr val="FFFFFF"/>
      </a:accent4>
      <a:accent5>
        <a:srgbClr val="FFFFFF"/>
      </a:accent5>
      <a:accent6>
        <a:srgbClr val="FFFFFF"/>
      </a:accent6>
      <a:hlink>
        <a:srgbClr val="17406D"/>
      </a:hlink>
      <a:folHlink>
        <a:srgbClr val="82B1E4"/>
      </a:folHlink>
    </a:clrScheme>
    <a:fontScheme name="Custom 6">
      <a:majorFont>
        <a:latin typeface="Century Gothic"/>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87" row="9">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2626E1F-ED93-4A4E-AF1C-1617B798BE36}">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D82FBE3-5E95-4B7A-88C0-B7BB58A9682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81AEECB-7CBF-41B6-B304-895A4D5BDF0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D9EAC644-7B36-4B02-AE6A-271637DE619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1086</Words>
  <Application>Microsoft Macintosh PowerPoint</Application>
  <PresentationFormat>Custom</PresentationFormat>
  <Paragraphs>91</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Century Gothic</vt:lpstr>
      <vt:lpstr>Gill Sans MT</vt:lpstr>
      <vt:lpstr>Inter</vt:lpstr>
      <vt:lpstr>Söhne</vt:lpstr>
      <vt:lpstr>2_Custom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2020-06-29T21:50:47Z</dcterms:created>
  <dcterms:modified xsi:type="dcterms:W3CDTF">2024-01-22T21:25:36Z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