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46C7-12E0-DBEF-830A-67D55334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327" y="3182352"/>
            <a:ext cx="6991352" cy="2268559"/>
          </a:xfrm>
        </p:spPr>
        <p:txBody>
          <a:bodyPr>
            <a:noAutofit/>
          </a:bodyPr>
          <a:lstStyle/>
          <a:p>
            <a:pPr algn="l"/>
            <a:br>
              <a:rPr lang="zh-CN" altLang="en-US" sz="1800" dirty="0">
                <a:latin typeface="+mn-lt"/>
                <a:ea typeface="Microsoft YaHei Light" panose="020B0502040204020203" pitchFamily="34" charset="-122"/>
                <a:cs typeface="+mn-cs"/>
              </a:rPr>
            </a:br>
            <a:r>
              <a:rPr lang="en-US" altLang="zh-CN" sz="1800" dirty="0">
                <a:latin typeface="+mn-lt"/>
                <a:ea typeface="Microsoft YaHei Light" panose="020B0502040204020203" pitchFamily="34" charset="-122"/>
                <a:cs typeface="+mn-cs"/>
              </a:rPr>
              <a:t>RT-ROS:  </a:t>
            </a:r>
            <a:br>
              <a:rPr lang="en-US" altLang="zh-CN" sz="1800" dirty="0">
                <a:latin typeface="+mn-lt"/>
                <a:ea typeface="Microsoft YaHei Light" panose="020B0502040204020203" pitchFamily="34" charset="-122"/>
                <a:cs typeface="+mn-cs"/>
              </a:rPr>
            </a:br>
            <a:br>
              <a:rPr lang="en-US" altLang="zh-CN" sz="1800" dirty="0">
                <a:latin typeface="+mn-lt"/>
                <a:ea typeface="Microsoft YaHei Light" panose="020B0502040204020203" pitchFamily="34" charset="-122"/>
                <a:cs typeface="+mn-cs"/>
              </a:rPr>
            </a:br>
            <a:r>
              <a:rPr lang="en-US" altLang="zh-CN" sz="1800" dirty="0">
                <a:latin typeface="+mn-lt"/>
                <a:ea typeface="Microsoft YaHei Light" panose="020B0502040204020203" pitchFamily="34" charset="-122"/>
                <a:cs typeface="+mn-cs"/>
              </a:rPr>
              <a:t>             A real-time ROS architecture on multi-core processors </a:t>
            </a:r>
            <a:br>
              <a:rPr lang="en-US" altLang="zh-CN" sz="1800" dirty="0">
                <a:latin typeface="+mn-lt"/>
                <a:ea typeface="Microsoft YaHei Light" panose="020B0502040204020203" pitchFamily="34" charset="-122"/>
                <a:cs typeface="+mn-cs"/>
              </a:rPr>
            </a:br>
            <a:endParaRPr lang="zh-CN" altLang="en-US" sz="1800" dirty="0">
              <a:latin typeface="+mn-lt"/>
              <a:ea typeface="Microsoft YaHei Light" panose="020B0502040204020203" pitchFamily="34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963DF-A5B5-0AB7-ADBA-CA58AA1C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511" y="1407089"/>
            <a:ext cx="6991352" cy="11602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icrosoft YaHei Light" panose="020B0502040204020203" pitchFamily="34" charset="-122"/>
              </a:rPr>
              <a:t>RT-ROS : </a:t>
            </a:r>
            <a:r>
              <a:rPr lang="zh-CN" altLang="en-US" sz="2400" dirty="0">
                <a:ea typeface="Microsoft YaHei Light" panose="020B0502040204020203" pitchFamily="34" charset="-122"/>
              </a:rPr>
              <a:t>多核处理器上的 实时操作系统架构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7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031B-7082-B91D-E31D-55D976D1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244B1-4E53-D0E8-2325-A3541113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EF13A-EDE8-35C1-B040-A1B631A4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4DBC5-E1C8-517F-3F96-64E9EFE0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1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B552-41FD-F81B-545E-2A7E3F1D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38216-5928-5751-7255-C66B5494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E150B-5E5A-3461-2AC6-F5A4BD7E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0FF5B-1919-F372-27A2-F050E1A6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408</TotalTime>
  <Words>23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Light</vt:lpstr>
      <vt:lpstr>Arial</vt:lpstr>
      <vt:lpstr>MS Shell Dlg 2</vt:lpstr>
      <vt:lpstr>Wingdings</vt:lpstr>
      <vt:lpstr>Wingdings 3</vt:lpstr>
      <vt:lpstr>麦迪逊</vt:lpstr>
      <vt:lpstr> RT-ROS:                 A real-time ROS architecture on multi-core processors 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云展 黄</dc:creator>
  <cp:lastModifiedBy>云展 黄</cp:lastModifiedBy>
  <cp:revision>9</cp:revision>
  <dcterms:created xsi:type="dcterms:W3CDTF">2024-09-02T08:45:34Z</dcterms:created>
  <dcterms:modified xsi:type="dcterms:W3CDTF">2024-09-02T15:34:10Z</dcterms:modified>
</cp:coreProperties>
</file>