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84C-4B80-4615-9500-D66FFFFD7807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F9B4-6E23-4353-A708-9AED3FC38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65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84C-4B80-4615-9500-D66FFFFD7807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F9B4-6E23-4353-A708-9AED3FC38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69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84C-4B80-4615-9500-D66FFFFD7807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F9B4-6E23-4353-A708-9AED3FC38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96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84C-4B80-4615-9500-D66FFFFD7807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F9B4-6E23-4353-A708-9AED3FC38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39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84C-4B80-4615-9500-D66FFFFD7807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F9B4-6E23-4353-A708-9AED3FC38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61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84C-4B80-4615-9500-D66FFFFD7807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F9B4-6E23-4353-A708-9AED3FC38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95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84C-4B80-4615-9500-D66FFFFD7807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F9B4-6E23-4353-A708-9AED3FC38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1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84C-4B80-4615-9500-D66FFFFD7807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F9B4-6E23-4353-A708-9AED3FC38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24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84C-4B80-4615-9500-D66FFFFD7807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F9B4-6E23-4353-A708-9AED3FC38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42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84C-4B80-4615-9500-D66FFFFD7807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F9B4-6E23-4353-A708-9AED3FC38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29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84C-4B80-4615-9500-D66FFFFD7807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F9B4-6E23-4353-A708-9AED3FC38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04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8D84C-4B80-4615-9500-D66FFFFD7807}" type="datetimeFigureOut">
              <a:rPr lang="pt-BR" smtClean="0"/>
              <a:t>24/02/2017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F9B4-6E23-4353-A708-9AED3FC38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64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instagram.com/oauth/authorize/?client_id=e924c78f3f604219a9d27facd3fd9755&amp;redirect_uri=http://www.wantedmodelmanagement.com?user=wanted&amp;response_type=token&amp;scope=public_conten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Redondear rectángulo de esquina diagonal 4"/>
          <p:cNvSpPr/>
          <p:nvPr/>
        </p:nvSpPr>
        <p:spPr>
          <a:xfrm>
            <a:off x="0" y="632"/>
            <a:ext cx="9144000" cy="6857367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318FC5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charset="2"/>
              <a:buChar char="q"/>
            </a:pPr>
            <a:endParaRPr lang="es-ES" sz="1000" dirty="0">
              <a:solidFill>
                <a:schemeClr val="bg2">
                  <a:lumMod val="25000"/>
                </a:schemeClr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6" name="Imagen 5" descr="logo_MF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15" y="572656"/>
            <a:ext cx="2758883" cy="557976"/>
          </a:xfrm>
          <a:prstGeom prst="rect">
            <a:avLst/>
          </a:prstGeom>
        </p:spPr>
      </p:pic>
      <p:sp>
        <p:nvSpPr>
          <p:cNvPr id="7" name="Título 7"/>
          <p:cNvSpPr txBox="1">
            <a:spLocks/>
          </p:cNvSpPr>
          <p:nvPr/>
        </p:nvSpPr>
        <p:spPr>
          <a:xfrm>
            <a:off x="365760" y="2596080"/>
            <a:ext cx="8381260" cy="320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badi MT Condensed Light"/>
                <a:cs typeface="Abadi MT Condensed Light"/>
              </a:rPr>
              <a:t>ACTIVATION OF NOTIFICATIONS</a:t>
            </a:r>
          </a:p>
          <a:p>
            <a:r>
              <a:rPr lang="en-US" b="1" dirty="0">
                <a:solidFill>
                  <a:schemeClr val="bg1"/>
                </a:solidFill>
                <a:latin typeface="Abadi MT Condensed Light"/>
                <a:cs typeface="Abadi MT Condensed Light"/>
              </a:rPr>
              <a:t>FOR INSTAGRAM</a:t>
            </a:r>
            <a:r>
              <a:rPr lang="pt-BR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</a:br>
            <a:r>
              <a:rPr lang="pt-BR" sz="2800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User</a:t>
            </a:r>
            <a:r>
              <a:rPr lang="pt-BR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</a:br>
            <a:r>
              <a:rPr lang="pt-BR" dirty="0" err="1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Brave</a:t>
            </a:r>
            <a:r>
              <a:rPr lang="pt-BR" dirty="0" smtClean="0">
                <a:solidFill>
                  <a:schemeClr val="bg1"/>
                </a:solidFill>
                <a:latin typeface="Abadi MT Condensed Light"/>
                <a:cs typeface="Abadi MT Condensed Light"/>
              </a:rPr>
              <a:t> Management</a:t>
            </a:r>
            <a:endParaRPr lang="es-ES" sz="1200" dirty="0">
              <a:solidFill>
                <a:schemeClr val="bg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" name="Título 7"/>
          <p:cNvSpPr txBox="1">
            <a:spLocks/>
          </p:cNvSpPr>
          <p:nvPr/>
        </p:nvSpPr>
        <p:spPr>
          <a:xfrm>
            <a:off x="3359818" y="749931"/>
            <a:ext cx="3012720" cy="820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cap="none" dirty="0" smtClean="0">
                <a:latin typeface="Helvetica Light"/>
                <a:cs typeface="Helvetica Light"/>
              </a:rPr>
              <a:t/>
            </a:r>
            <a:br>
              <a:rPr lang="pt-BR" sz="800" cap="none" dirty="0" smtClean="0">
                <a:latin typeface="Helvetica Light"/>
                <a:cs typeface="Helvetica Light"/>
              </a:rPr>
            </a:br>
            <a:r>
              <a:rPr lang="pt-BR" sz="1200" cap="none" dirty="0" smtClean="0">
                <a:latin typeface="Helvetica Light"/>
                <a:cs typeface="Helvetica Light"/>
              </a:rPr>
              <a:t>WEB DEVELOPMENT</a:t>
            </a:r>
            <a:r>
              <a:rPr lang="pt-BR" sz="1600" cap="none" dirty="0" smtClean="0">
                <a:latin typeface="Helvetica Light"/>
                <a:cs typeface="Helvetica Light"/>
              </a:rPr>
              <a:t/>
            </a:r>
            <a:br>
              <a:rPr lang="pt-BR" sz="1600" cap="none" dirty="0" smtClean="0">
                <a:latin typeface="Helvetica Light"/>
                <a:cs typeface="Helvetica Light"/>
              </a:rPr>
            </a:br>
            <a:endParaRPr lang="es-ES" sz="800" cap="none" dirty="0">
              <a:solidFill>
                <a:schemeClr val="tx2">
                  <a:lumMod val="40000"/>
                  <a:lumOff val="60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744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r="15056" b="4720"/>
          <a:stretch/>
        </p:blipFill>
        <p:spPr>
          <a:xfrm>
            <a:off x="323528" y="548680"/>
            <a:ext cx="8501264" cy="5760640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grpSp>
        <p:nvGrpSpPr>
          <p:cNvPr id="5" name="Grupo 4"/>
          <p:cNvGrpSpPr/>
          <p:nvPr/>
        </p:nvGrpSpPr>
        <p:grpSpPr>
          <a:xfrm>
            <a:off x="467544" y="908725"/>
            <a:ext cx="3546141" cy="1090502"/>
            <a:chOff x="2746944" y="1455568"/>
            <a:chExt cx="2672508" cy="764903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98" r="4769"/>
            <a:stretch/>
          </p:blipFill>
          <p:spPr>
            <a:xfrm>
              <a:off x="2746944" y="1522486"/>
              <a:ext cx="2672508" cy="520193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3271573" y="1551238"/>
              <a:ext cx="2008079" cy="669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Copy the link and send it to us: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Support@managerfashion.com</a:t>
              </a:r>
              <a:endParaRPr lang="es-MX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ctr">
                <a:buFontTx/>
                <a:buChar char="-"/>
              </a:pPr>
              <a:endPara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ctr">
                <a:buFontTx/>
                <a:buChar char="-"/>
              </a:pP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779949" y="1500987"/>
              <a:ext cx="542680" cy="45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 smtClean="0">
                  <a:solidFill>
                    <a:schemeClr val="bg1"/>
                  </a:solidFill>
                </a:rPr>
                <a:t>10</a:t>
              </a:r>
              <a:endParaRPr lang="pt-BR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72"/>
            <a:stretch/>
          </p:blipFill>
          <p:spPr>
            <a:xfrm rot="16200000">
              <a:off x="4050829" y="1161618"/>
              <a:ext cx="96546" cy="684445"/>
            </a:xfrm>
            <a:prstGeom prst="rect">
              <a:avLst/>
            </a:prstGeom>
          </p:spPr>
        </p:pic>
      </p:grpSp>
      <p:sp>
        <p:nvSpPr>
          <p:cNvPr id="2" name="Retângulo 1"/>
          <p:cNvSpPr/>
          <p:nvPr/>
        </p:nvSpPr>
        <p:spPr>
          <a:xfrm>
            <a:off x="4139952" y="1196752"/>
            <a:ext cx="3168352" cy="342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915816" y="3140968"/>
            <a:ext cx="3960440" cy="25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03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0" r="9066" b="4365"/>
          <a:stretch/>
        </p:blipFill>
        <p:spPr>
          <a:xfrm>
            <a:off x="251520" y="764704"/>
            <a:ext cx="8573599" cy="5411689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grpSp>
        <p:nvGrpSpPr>
          <p:cNvPr id="7" name="Grupo 6"/>
          <p:cNvGrpSpPr/>
          <p:nvPr/>
        </p:nvGrpSpPr>
        <p:grpSpPr>
          <a:xfrm>
            <a:off x="5004048" y="692696"/>
            <a:ext cx="2808319" cy="695898"/>
            <a:chOff x="3126820" y="1317758"/>
            <a:chExt cx="3049039" cy="653095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98" r="4769"/>
            <a:stretch/>
          </p:blipFill>
          <p:spPr>
            <a:xfrm>
              <a:off x="3126820" y="1428771"/>
              <a:ext cx="3049039" cy="520193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3595909" y="1414774"/>
              <a:ext cx="2567449" cy="491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in from a browser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your Instagram account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203848" y="1317758"/>
              <a:ext cx="373694" cy="653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>
                  <a:solidFill>
                    <a:schemeClr val="bg1"/>
                  </a:solidFill>
                </a:rPr>
                <a:t>1</a:t>
              </a:r>
              <a:endParaRPr lang="pt-BR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72"/>
            <a:stretch/>
          </p:blipFill>
          <p:spPr>
            <a:xfrm rot="5400000">
              <a:off x="4414801" y="1579496"/>
              <a:ext cx="96546" cy="684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09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" r="11406" b="4604"/>
          <a:stretch/>
        </p:blipFill>
        <p:spPr>
          <a:xfrm>
            <a:off x="179512" y="836712"/>
            <a:ext cx="8733386" cy="5460584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grpSp>
        <p:nvGrpSpPr>
          <p:cNvPr id="5" name="Grupo 4"/>
          <p:cNvGrpSpPr/>
          <p:nvPr/>
        </p:nvGrpSpPr>
        <p:grpSpPr>
          <a:xfrm>
            <a:off x="901767" y="273302"/>
            <a:ext cx="2878145" cy="719450"/>
            <a:chOff x="3126820" y="1345350"/>
            <a:chExt cx="2672508" cy="624641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98" r="4769"/>
            <a:stretch/>
          </p:blipFill>
          <p:spPr>
            <a:xfrm>
              <a:off x="3126820" y="1428771"/>
              <a:ext cx="2672508" cy="520193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3661842" y="1433950"/>
              <a:ext cx="1509609" cy="454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address bar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"/ developer</a:t>
              </a:r>
              <a:r>
                <a:rPr lang="es-MX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235227" y="1345350"/>
              <a:ext cx="373694" cy="56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 smtClean="0">
                  <a:solidFill>
                    <a:schemeClr val="bg1"/>
                  </a:solidFill>
                </a:rPr>
                <a:t>2</a:t>
              </a:r>
              <a:endParaRPr lang="pt-BR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72"/>
            <a:stretch/>
          </p:blipFill>
          <p:spPr>
            <a:xfrm rot="5400000">
              <a:off x="4414801" y="1579496"/>
              <a:ext cx="96546" cy="684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468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4" b="4240"/>
          <a:stretch/>
        </p:blipFill>
        <p:spPr>
          <a:xfrm>
            <a:off x="179512" y="836712"/>
            <a:ext cx="8808719" cy="5233325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grpSp>
        <p:nvGrpSpPr>
          <p:cNvPr id="7" name="Grupo 6"/>
          <p:cNvGrpSpPr/>
          <p:nvPr/>
        </p:nvGrpSpPr>
        <p:grpSpPr>
          <a:xfrm>
            <a:off x="3923927" y="698061"/>
            <a:ext cx="2979456" cy="714714"/>
            <a:chOff x="2999888" y="1574589"/>
            <a:chExt cx="2672508" cy="67075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98" r="4769"/>
            <a:stretch/>
          </p:blipFill>
          <p:spPr>
            <a:xfrm>
              <a:off x="2999888" y="1704121"/>
              <a:ext cx="2672508" cy="520193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3498491" y="1777326"/>
              <a:ext cx="2040610" cy="288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"</a:t>
              </a:r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Invites"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076916" y="1574589"/>
              <a:ext cx="373694" cy="60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>
                  <a:solidFill>
                    <a:schemeClr val="bg1"/>
                  </a:solidFill>
                </a:rPr>
                <a:t>3</a:t>
              </a:r>
              <a:endParaRPr lang="pt-BR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72"/>
            <a:stretch/>
          </p:blipFill>
          <p:spPr>
            <a:xfrm rot="5400000">
              <a:off x="4287869" y="1854847"/>
              <a:ext cx="96546" cy="684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72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0" b="4682"/>
          <a:stretch/>
        </p:blipFill>
        <p:spPr>
          <a:xfrm>
            <a:off x="179512" y="548680"/>
            <a:ext cx="8828745" cy="531872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upo 5"/>
          <p:cNvGrpSpPr/>
          <p:nvPr/>
        </p:nvGrpSpPr>
        <p:grpSpPr>
          <a:xfrm>
            <a:off x="251519" y="1340765"/>
            <a:ext cx="3088067" cy="1699706"/>
            <a:chOff x="2945726" y="757630"/>
            <a:chExt cx="2805060" cy="1301621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98" r="4769"/>
            <a:stretch/>
          </p:blipFill>
          <p:spPr>
            <a:xfrm>
              <a:off x="2945726" y="822189"/>
              <a:ext cx="2672508" cy="520193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3353310" y="853240"/>
              <a:ext cx="1910689" cy="400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Fill out the form with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same example data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045024" y="757630"/>
              <a:ext cx="373694" cy="60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>
                  <a:solidFill>
                    <a:schemeClr val="bg1"/>
                  </a:solidFill>
                </a:rPr>
                <a:t>4</a:t>
              </a:r>
              <a:endParaRPr lang="pt-BR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72"/>
            <a:stretch/>
          </p:blipFill>
          <p:spPr>
            <a:xfrm>
              <a:off x="5636267" y="1482225"/>
              <a:ext cx="114519" cy="577026"/>
            </a:xfrm>
            <a:prstGeom prst="rect">
              <a:avLst/>
            </a:prstGeom>
          </p:spPr>
        </p:pic>
      </p:grpSp>
      <p:grpSp>
        <p:nvGrpSpPr>
          <p:cNvPr id="11" name="Grupo 10"/>
          <p:cNvGrpSpPr/>
          <p:nvPr/>
        </p:nvGrpSpPr>
        <p:grpSpPr>
          <a:xfrm>
            <a:off x="5688834" y="1484785"/>
            <a:ext cx="3255018" cy="758338"/>
            <a:chOff x="3126820" y="1428771"/>
            <a:chExt cx="2672508" cy="988017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98" r="4769"/>
            <a:stretch/>
          </p:blipFill>
          <p:spPr>
            <a:xfrm>
              <a:off x="3126820" y="1428771"/>
              <a:ext cx="2672508" cy="520193"/>
            </a:xfrm>
            <a:prstGeom prst="rect">
              <a:avLst/>
            </a:prstGeom>
          </p:spPr>
        </p:pic>
        <p:sp>
          <p:nvSpPr>
            <p:cNvPr id="13" name="CaixaDeTexto 12"/>
            <p:cNvSpPr txBox="1"/>
            <p:nvPr/>
          </p:nvSpPr>
          <p:spPr>
            <a:xfrm>
              <a:off x="3953813" y="1454404"/>
              <a:ext cx="1018529" cy="962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</a:t>
              </a:r>
              <a:r>
                <a:rPr lang="es-MX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</a:t>
              </a:r>
              <a:endParaRPr lang="es-MX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s-MX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220072" y="1772816"/>
            <a:ext cx="576064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7308305" y="2060848"/>
            <a:ext cx="1728191" cy="758213"/>
            <a:chOff x="3126820" y="1428771"/>
            <a:chExt cx="2672508" cy="994198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98" r="4769"/>
            <a:stretch/>
          </p:blipFill>
          <p:spPr>
            <a:xfrm>
              <a:off x="3126820" y="1428771"/>
              <a:ext cx="2672508" cy="520193"/>
            </a:xfrm>
            <a:prstGeom prst="rect">
              <a:avLst/>
            </a:prstGeom>
          </p:spPr>
        </p:pic>
        <p:sp>
          <p:nvSpPr>
            <p:cNvPr id="24" name="CaixaDeTexto 23"/>
            <p:cNvSpPr txBox="1"/>
            <p:nvPr/>
          </p:nvSpPr>
          <p:spPr>
            <a:xfrm>
              <a:off x="3533586" y="1454404"/>
              <a:ext cx="1858988" cy="968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</a:t>
              </a:r>
              <a:r>
                <a:rPr lang="es-MX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s-MX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s-MX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Conector de seta reta 24"/>
          <p:cNvCxnSpPr/>
          <p:nvPr/>
        </p:nvCxnSpPr>
        <p:spPr>
          <a:xfrm flipH="1">
            <a:off x="5580112" y="2328974"/>
            <a:ext cx="1762304" cy="3799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6138079" y="4293096"/>
            <a:ext cx="2718237" cy="770272"/>
            <a:chOff x="3126820" y="1428771"/>
            <a:chExt cx="2672508" cy="624658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98" r="4769"/>
            <a:stretch/>
          </p:blipFill>
          <p:spPr>
            <a:xfrm>
              <a:off x="3126820" y="1428771"/>
              <a:ext cx="2672508" cy="520193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3306126" y="1454404"/>
              <a:ext cx="2313935" cy="599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my most recent posts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 On my agency page</a:t>
              </a:r>
              <a:r>
                <a:rPr lang="es-MX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</a:p>
            <a:p>
              <a:pPr algn="ctr"/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1" name="Conector de seta reta 30"/>
          <p:cNvCxnSpPr>
            <a:stCxn id="29" idx="0"/>
          </p:cNvCxnSpPr>
          <p:nvPr/>
        </p:nvCxnSpPr>
        <p:spPr>
          <a:xfrm flipH="1" flipV="1">
            <a:off x="6228184" y="3356992"/>
            <a:ext cx="1269012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2555776" y="4725145"/>
            <a:ext cx="2764698" cy="656143"/>
            <a:chOff x="3126820" y="1333180"/>
            <a:chExt cx="2672508" cy="615784"/>
          </a:xfrm>
        </p:grpSpPr>
        <p:pic>
          <p:nvPicPr>
            <p:cNvPr id="37" name="Imagem 3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98" r="4769"/>
            <a:stretch/>
          </p:blipFill>
          <p:spPr>
            <a:xfrm>
              <a:off x="3126820" y="1428771"/>
              <a:ext cx="2672508" cy="520193"/>
            </a:xfrm>
            <a:prstGeom prst="rect">
              <a:avLst/>
            </a:prstGeom>
          </p:spPr>
        </p:pic>
        <p:sp>
          <p:nvSpPr>
            <p:cNvPr id="38" name="CaixaDeTexto 37"/>
            <p:cNvSpPr txBox="1"/>
            <p:nvPr/>
          </p:nvSpPr>
          <p:spPr>
            <a:xfrm>
              <a:off x="3827660" y="1501975"/>
              <a:ext cx="1554509" cy="288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"</a:t>
              </a:r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up"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240374" y="1333180"/>
              <a:ext cx="373694" cy="60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 smtClean="0">
                  <a:solidFill>
                    <a:schemeClr val="bg1"/>
                  </a:solidFill>
                </a:rPr>
                <a:t>5</a:t>
              </a:r>
              <a:endParaRPr lang="pt-BR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40" name="Imagem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72"/>
            <a:stretch/>
          </p:blipFill>
          <p:spPr>
            <a:xfrm rot="16200000">
              <a:off x="4430705" y="1039230"/>
              <a:ext cx="96546" cy="684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78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75" b="4759"/>
          <a:stretch/>
        </p:blipFill>
        <p:spPr>
          <a:xfrm>
            <a:off x="278587" y="620688"/>
            <a:ext cx="8685901" cy="55446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upo 4"/>
          <p:cNvGrpSpPr/>
          <p:nvPr/>
        </p:nvGrpSpPr>
        <p:grpSpPr>
          <a:xfrm>
            <a:off x="4427984" y="1479698"/>
            <a:ext cx="3247083" cy="725167"/>
            <a:chOff x="3077349" y="1413073"/>
            <a:chExt cx="2672508" cy="606577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98" r="4769"/>
            <a:stretch/>
          </p:blipFill>
          <p:spPr>
            <a:xfrm>
              <a:off x="3077349" y="1475537"/>
              <a:ext cx="2672508" cy="520193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3726565" y="1579486"/>
              <a:ext cx="1718058" cy="257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again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136615" y="1413073"/>
              <a:ext cx="373694" cy="60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>
                  <a:solidFill>
                    <a:schemeClr val="bg1"/>
                  </a:solidFill>
                </a:rPr>
                <a:t>6</a:t>
              </a:r>
              <a:endParaRPr lang="pt-BR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72"/>
            <a:stretch/>
          </p:blipFill>
          <p:spPr>
            <a:xfrm rot="16200000">
              <a:off x="4227772" y="1123377"/>
              <a:ext cx="96546" cy="684445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6680236" y="2638653"/>
            <a:ext cx="2284252" cy="646331"/>
            <a:chOff x="3126820" y="1316034"/>
            <a:chExt cx="2672508" cy="640856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98" r="4769"/>
            <a:stretch/>
          </p:blipFill>
          <p:spPr>
            <a:xfrm>
              <a:off x="3126820" y="1428771"/>
              <a:ext cx="2672508" cy="520193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3745713" y="1501121"/>
              <a:ext cx="1806449" cy="305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"</a:t>
              </a:r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Accept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215250" y="1316034"/>
              <a:ext cx="373695" cy="640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>
                  <a:solidFill>
                    <a:schemeClr val="bg1"/>
                  </a:solidFill>
                </a:rPr>
                <a:t>7</a:t>
              </a:r>
              <a:endParaRPr lang="pt-BR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72"/>
            <a:stretch/>
          </p:blipFill>
          <p:spPr>
            <a:xfrm rot="16200000">
              <a:off x="4430705" y="1039230"/>
              <a:ext cx="96546" cy="684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86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02" b="4965"/>
          <a:stretch/>
        </p:blipFill>
        <p:spPr>
          <a:xfrm>
            <a:off x="251520" y="679670"/>
            <a:ext cx="8628013" cy="54136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350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813568" y="343874"/>
            <a:ext cx="3488468" cy="780869"/>
            <a:chOff x="3126820" y="1364565"/>
            <a:chExt cx="2672508" cy="640856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98" r="4769"/>
            <a:stretch/>
          </p:blipFill>
          <p:spPr>
            <a:xfrm>
              <a:off x="3126820" y="1428771"/>
              <a:ext cx="2672508" cy="520193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3734699" y="1516443"/>
              <a:ext cx="1629877" cy="252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</a:t>
              </a:r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following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link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215250" y="1364565"/>
              <a:ext cx="373695" cy="640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 smtClean="0">
                  <a:solidFill>
                    <a:schemeClr val="bg1"/>
                  </a:solidFill>
                </a:rPr>
                <a:t>8</a:t>
              </a:r>
              <a:endParaRPr lang="pt-BR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827584" y="1772816"/>
            <a:ext cx="734481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hlinkClick r:id="rId3"/>
              </a:rPr>
              <a:t>CLICK ON</a:t>
            </a:r>
            <a:r>
              <a:rPr lang="es-MX" sz="3200" dirty="0" smtClean="0"/>
              <a:t> </a:t>
            </a:r>
            <a:endParaRPr lang="es-MX" sz="3200" dirty="0" smtClean="0"/>
          </a:p>
          <a:p>
            <a:pPr algn="ctr"/>
            <a:r>
              <a:rPr lang="es-ES" sz="3200" dirty="0" err="1" smtClean="0"/>
              <a:t>or</a:t>
            </a:r>
            <a:r>
              <a:rPr lang="es-MX" sz="3200" dirty="0" smtClean="0"/>
              <a:t> </a:t>
            </a:r>
            <a:endParaRPr lang="es-MX" sz="3200" dirty="0" smtClean="0"/>
          </a:p>
          <a:p>
            <a:pPr algn="ctr"/>
            <a:r>
              <a:rPr lang="en-US" sz="3200" dirty="0"/>
              <a:t>Copy and paste this link into your browser </a:t>
            </a:r>
            <a:r>
              <a:rPr lang="pt-BR" sz="3200" dirty="0" smtClean="0"/>
              <a:t>:</a:t>
            </a:r>
            <a:endParaRPr lang="pt-BR" sz="3200" dirty="0" smtClean="0"/>
          </a:p>
          <a:p>
            <a:pPr algn="ctr"/>
            <a:r>
              <a:rPr lang="en-US" sz="1400" dirty="0"/>
              <a:t>https://</a:t>
            </a:r>
            <a:r>
              <a:rPr lang="en-US" sz="1400" dirty="0" err="1"/>
              <a:t>api.instagram.com</a:t>
            </a:r>
            <a:r>
              <a:rPr lang="en-US" sz="1400" dirty="0"/>
              <a:t>/</a:t>
            </a:r>
            <a:r>
              <a:rPr lang="en-US" sz="1400" dirty="0" err="1"/>
              <a:t>oauth</a:t>
            </a:r>
            <a:r>
              <a:rPr lang="en-US" sz="1400" dirty="0"/>
              <a:t>/authorize/?</a:t>
            </a:r>
            <a:r>
              <a:rPr lang="en-US" sz="1400" dirty="0" err="1"/>
              <a:t>client_id</a:t>
            </a:r>
            <a:r>
              <a:rPr lang="en-US" sz="1400" dirty="0"/>
              <a:t>=e924c78f3f604219a9d27facd3fd9755&amp;redirect_uri</a:t>
            </a:r>
            <a:r>
              <a:rPr lang="en-US" sz="1400" dirty="0" smtClean="0"/>
              <a:t>=</a:t>
            </a:r>
            <a:r>
              <a:rPr lang="nl-NL" sz="1400" dirty="0"/>
              <a:t>http://</a:t>
            </a:r>
            <a:r>
              <a:rPr lang="nl-NL" sz="1400" dirty="0" err="1" smtClean="0"/>
              <a:t>www.wantedmodelmanagement.com</a:t>
            </a:r>
            <a:r>
              <a:rPr lang="en-US" sz="1400" dirty="0" smtClean="0"/>
              <a:t>?</a:t>
            </a:r>
            <a:r>
              <a:rPr lang="en-US" sz="1400" dirty="0"/>
              <a:t>user=</a:t>
            </a:r>
            <a:r>
              <a:rPr lang="en-US" sz="1400" dirty="0" err="1"/>
              <a:t>wanted&amp;response_type</a:t>
            </a:r>
            <a:r>
              <a:rPr lang="en-US" sz="1400" dirty="0"/>
              <a:t>=</a:t>
            </a:r>
            <a:r>
              <a:rPr lang="en-US" sz="1400" dirty="0" err="1"/>
              <a:t>token&amp;scope</a:t>
            </a:r>
            <a:r>
              <a:rPr lang="en-US" sz="1400" dirty="0"/>
              <a:t>=</a:t>
            </a:r>
            <a:r>
              <a:rPr lang="en-US" sz="1400" dirty="0" err="1"/>
              <a:t>public_content</a:t>
            </a:r>
            <a:endParaRPr lang="pt-BR" sz="1400" dirty="0" smtClean="0"/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9597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32" b="4721"/>
          <a:stretch/>
        </p:blipFill>
        <p:spPr>
          <a:xfrm>
            <a:off x="251520" y="473658"/>
            <a:ext cx="8644664" cy="5691646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grpSp>
        <p:nvGrpSpPr>
          <p:cNvPr id="5" name="Grupo 4"/>
          <p:cNvGrpSpPr/>
          <p:nvPr/>
        </p:nvGrpSpPr>
        <p:grpSpPr>
          <a:xfrm>
            <a:off x="251520" y="854302"/>
            <a:ext cx="3240362" cy="774498"/>
            <a:chOff x="2770486" y="1458419"/>
            <a:chExt cx="2672508" cy="615784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98" r="4769"/>
            <a:stretch/>
          </p:blipFill>
          <p:spPr>
            <a:xfrm>
              <a:off x="2770486" y="1554010"/>
              <a:ext cx="2672508" cy="520193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3549437" y="1673441"/>
              <a:ext cx="1268145" cy="24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previous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link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72"/>
            <a:stretch/>
          </p:blipFill>
          <p:spPr>
            <a:xfrm rot="16200000">
              <a:off x="4074371" y="1164469"/>
              <a:ext cx="96546" cy="684445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394980" y="3950644"/>
            <a:ext cx="3065452" cy="774500"/>
            <a:chOff x="3126820" y="1333180"/>
            <a:chExt cx="2672508" cy="615784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98" r="4769"/>
            <a:stretch/>
          </p:blipFill>
          <p:spPr>
            <a:xfrm>
              <a:off x="3126820" y="1428771"/>
              <a:ext cx="2672508" cy="520193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3935140" y="1548203"/>
              <a:ext cx="1527772" cy="244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"</a:t>
              </a:r>
              <a:r>
                <a:rPr lang="es-MX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Authorize</a:t>
              </a:r>
              <a:r>
                <a:rPr lang="es-MX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228118" y="1389158"/>
              <a:ext cx="789538" cy="5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>
                  <a:solidFill>
                    <a:schemeClr val="bg1"/>
                  </a:solidFill>
                </a:rPr>
                <a:t>9</a:t>
              </a:r>
              <a:endParaRPr lang="pt-BR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72"/>
            <a:stretch/>
          </p:blipFill>
          <p:spPr>
            <a:xfrm rot="16200000">
              <a:off x="4430705" y="1039230"/>
              <a:ext cx="96546" cy="684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9318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115</Words>
  <Application>Microsoft Office PowerPoint</Application>
  <PresentationFormat>Apresentação na tela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PC1</dc:creator>
  <cp:lastModifiedBy>PC1</cp:lastModifiedBy>
  <cp:revision>32</cp:revision>
  <dcterms:created xsi:type="dcterms:W3CDTF">2016-03-18T14:38:11Z</dcterms:created>
  <dcterms:modified xsi:type="dcterms:W3CDTF">2017-02-24T14:08:10Z</dcterms:modified>
</cp:coreProperties>
</file>