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2B2546-0DBA-4E3A-ABD2-DD619AE5E5C7}" v="12" dt="2023-04-12T20:55:33.639"/>
    <p1510:client id="{9F1DE1C2-C93A-476F-AA56-D7538ABAA644}" v="2" dt="2023-04-11T21:07:37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200" d="100"/>
          <a:sy n="200" d="100"/>
        </p:scale>
        <p:origin x="-5844" y="-20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o Velazquez" userId="969b8e2f-9646-4296-981a-9f8aaa56d340" providerId="ADAL" clId="{7A7E2D11-DA8B-4BA2-8E82-0FA1A2338213}"/>
    <pc:docChg chg="undo custSel addSld delSld modSld">
      <pc:chgData name="Alberto Velazquez" userId="969b8e2f-9646-4296-981a-9f8aaa56d340" providerId="ADAL" clId="{7A7E2D11-DA8B-4BA2-8E82-0FA1A2338213}" dt="2023-03-27T05:55:20.036" v="221" actId="1076"/>
      <pc:docMkLst>
        <pc:docMk/>
      </pc:docMkLst>
      <pc:sldChg chg="modSp add mod">
        <pc:chgData name="Alberto Velazquez" userId="969b8e2f-9646-4296-981a-9f8aaa56d340" providerId="ADAL" clId="{7A7E2D11-DA8B-4BA2-8E82-0FA1A2338213}" dt="2023-03-27T05:28:49.966" v="41" actId="20577"/>
        <pc:sldMkLst>
          <pc:docMk/>
          <pc:sldMk cId="3315066263" sldId="260"/>
        </pc:sldMkLst>
        <pc:spChg chg="mod">
          <ac:chgData name="Alberto Velazquez" userId="969b8e2f-9646-4296-981a-9f8aaa56d340" providerId="ADAL" clId="{7A7E2D11-DA8B-4BA2-8E82-0FA1A2338213}" dt="2023-03-27T05:28:49.966" v="41" actId="20577"/>
          <ac:spMkLst>
            <pc:docMk/>
            <pc:sldMk cId="3315066263" sldId="260"/>
            <ac:spMk id="4" creationId="{34DD4CA5-F5CA-40C1-20DF-2AA30771B3B3}"/>
          </ac:spMkLst>
        </pc:spChg>
      </pc:sldChg>
      <pc:sldChg chg="new del">
        <pc:chgData name="Alberto Velazquez" userId="969b8e2f-9646-4296-981a-9f8aaa56d340" providerId="ADAL" clId="{7A7E2D11-DA8B-4BA2-8E82-0FA1A2338213}" dt="2023-03-27T05:28:56.843" v="43" actId="47"/>
        <pc:sldMkLst>
          <pc:docMk/>
          <pc:sldMk cId="3279530547" sldId="261"/>
        </pc:sldMkLst>
      </pc:sldChg>
      <pc:sldChg chg="addSp delSp modSp add mod">
        <pc:chgData name="Alberto Velazquez" userId="969b8e2f-9646-4296-981a-9f8aaa56d340" providerId="ADAL" clId="{7A7E2D11-DA8B-4BA2-8E82-0FA1A2338213}" dt="2023-03-27T05:55:20.036" v="221" actId="1076"/>
        <pc:sldMkLst>
          <pc:docMk/>
          <pc:sldMk cId="4145876673" sldId="261"/>
        </pc:sldMkLst>
        <pc:spChg chg="add mod">
          <ac:chgData name="Alberto Velazquez" userId="969b8e2f-9646-4296-981a-9f8aaa56d340" providerId="ADAL" clId="{7A7E2D11-DA8B-4BA2-8E82-0FA1A2338213}" dt="2023-03-27T05:54:44.414" v="212"/>
          <ac:spMkLst>
            <pc:docMk/>
            <pc:sldMk cId="4145876673" sldId="261"/>
            <ac:spMk id="2" creationId="{C5850A80-8942-FE54-C802-372EAD5E2B6C}"/>
          </ac:spMkLst>
        </pc:spChg>
        <pc:spChg chg="add mod">
          <ac:chgData name="Alberto Velazquez" userId="969b8e2f-9646-4296-981a-9f8aaa56d340" providerId="ADAL" clId="{7A7E2D11-DA8B-4BA2-8E82-0FA1A2338213}" dt="2023-03-27T05:54:47.709" v="213"/>
          <ac:spMkLst>
            <pc:docMk/>
            <pc:sldMk cId="4145876673" sldId="261"/>
            <ac:spMk id="3" creationId="{FCD42E8B-EFE8-193B-A1F4-18503F172C87}"/>
          </ac:spMkLst>
        </pc:spChg>
        <pc:spChg chg="add mod">
          <ac:chgData name="Alberto Velazquez" userId="969b8e2f-9646-4296-981a-9f8aaa56d340" providerId="ADAL" clId="{7A7E2D11-DA8B-4BA2-8E82-0FA1A2338213}" dt="2023-03-27T05:54:59.514" v="216"/>
          <ac:spMkLst>
            <pc:docMk/>
            <pc:sldMk cId="4145876673" sldId="261"/>
            <ac:spMk id="7" creationId="{AD4336D5-F49B-3D65-AF1D-51888E3EACBD}"/>
          </ac:spMkLst>
        </pc:spChg>
        <pc:spChg chg="add mod">
          <ac:chgData name="Alberto Velazquez" userId="969b8e2f-9646-4296-981a-9f8aaa56d340" providerId="ADAL" clId="{7A7E2D11-DA8B-4BA2-8E82-0FA1A2338213}" dt="2023-03-27T05:54:55.037" v="215"/>
          <ac:spMkLst>
            <pc:docMk/>
            <pc:sldMk cId="4145876673" sldId="261"/>
            <ac:spMk id="9" creationId="{328CC990-3E18-FC15-6474-ABB8C1A4A76F}"/>
          </ac:spMkLst>
        </pc:spChg>
        <pc:spChg chg="add mod">
          <ac:chgData name="Alberto Velazquez" userId="969b8e2f-9646-4296-981a-9f8aaa56d340" providerId="ADAL" clId="{7A7E2D11-DA8B-4BA2-8E82-0FA1A2338213}" dt="2023-03-27T05:54:51.226" v="214"/>
          <ac:spMkLst>
            <pc:docMk/>
            <pc:sldMk cId="4145876673" sldId="261"/>
            <ac:spMk id="10" creationId="{2509131C-6777-B6E3-05FE-2DCD10C2801B}"/>
          </ac:spMkLst>
        </pc:spChg>
        <pc:spChg chg="add mod">
          <ac:chgData name="Alberto Velazquez" userId="969b8e2f-9646-4296-981a-9f8aaa56d340" providerId="ADAL" clId="{7A7E2D11-DA8B-4BA2-8E82-0FA1A2338213}" dt="2023-03-27T05:36:59.844" v="191" actId="164"/>
          <ac:spMkLst>
            <pc:docMk/>
            <pc:sldMk cId="4145876673" sldId="261"/>
            <ac:spMk id="48" creationId="{2CBB01E4-CD3A-EDF5-4771-7F1B011B2EBB}"/>
          </ac:spMkLst>
        </pc:spChg>
        <pc:spChg chg="add mod">
          <ac:chgData name="Alberto Velazquez" userId="969b8e2f-9646-4296-981a-9f8aaa56d340" providerId="ADAL" clId="{7A7E2D11-DA8B-4BA2-8E82-0FA1A2338213}" dt="2023-03-27T05:36:59.844" v="191" actId="164"/>
          <ac:spMkLst>
            <pc:docMk/>
            <pc:sldMk cId="4145876673" sldId="261"/>
            <ac:spMk id="49" creationId="{895CAD6F-D92E-3B1C-9B06-5AF9C8305040}"/>
          </ac:spMkLst>
        </pc:spChg>
        <pc:spChg chg="add mod">
          <ac:chgData name="Alberto Velazquez" userId="969b8e2f-9646-4296-981a-9f8aaa56d340" providerId="ADAL" clId="{7A7E2D11-DA8B-4BA2-8E82-0FA1A2338213}" dt="2023-03-27T05:36:59.844" v="191" actId="164"/>
          <ac:spMkLst>
            <pc:docMk/>
            <pc:sldMk cId="4145876673" sldId="261"/>
            <ac:spMk id="53" creationId="{06E18DE9-DB0F-034B-AB9C-7194791030B0}"/>
          </ac:spMkLst>
        </pc:spChg>
        <pc:spChg chg="add mod">
          <ac:chgData name="Alberto Velazquez" userId="969b8e2f-9646-4296-981a-9f8aaa56d340" providerId="ADAL" clId="{7A7E2D11-DA8B-4BA2-8E82-0FA1A2338213}" dt="2023-03-27T05:36:59.844" v="191" actId="164"/>
          <ac:spMkLst>
            <pc:docMk/>
            <pc:sldMk cId="4145876673" sldId="261"/>
            <ac:spMk id="54" creationId="{C8EDE14A-3EFF-A038-C445-4E2310908F3C}"/>
          </ac:spMkLst>
        </pc:spChg>
        <pc:spChg chg="add mod">
          <ac:chgData name="Alberto Velazquez" userId="969b8e2f-9646-4296-981a-9f8aaa56d340" providerId="ADAL" clId="{7A7E2D11-DA8B-4BA2-8E82-0FA1A2338213}" dt="2023-03-27T05:52:03.993" v="205" actId="1076"/>
          <ac:spMkLst>
            <pc:docMk/>
            <pc:sldMk cId="4145876673" sldId="261"/>
            <ac:spMk id="55" creationId="{B5337924-20FE-9EF9-5ADF-9775C202CE3C}"/>
          </ac:spMkLst>
        </pc:spChg>
        <pc:spChg chg="add mod">
          <ac:chgData name="Alberto Velazquez" userId="969b8e2f-9646-4296-981a-9f8aaa56d340" providerId="ADAL" clId="{7A7E2D11-DA8B-4BA2-8E82-0FA1A2338213}" dt="2023-03-27T05:52:06.497" v="206" actId="1076"/>
          <ac:spMkLst>
            <pc:docMk/>
            <pc:sldMk cId="4145876673" sldId="261"/>
            <ac:spMk id="56" creationId="{8615E45A-3A35-5837-3448-B0B26CA0D3E6}"/>
          </ac:spMkLst>
        </pc:spChg>
        <pc:spChg chg="add mod">
          <ac:chgData name="Alberto Velazquez" userId="969b8e2f-9646-4296-981a-9f8aaa56d340" providerId="ADAL" clId="{7A7E2D11-DA8B-4BA2-8E82-0FA1A2338213}" dt="2023-03-27T05:52:49.623" v="211" actId="164"/>
          <ac:spMkLst>
            <pc:docMk/>
            <pc:sldMk cId="4145876673" sldId="261"/>
            <ac:spMk id="64" creationId="{5650C66C-269E-B2E7-9C31-617452874FA2}"/>
          </ac:spMkLst>
        </pc:spChg>
        <pc:spChg chg="add mod">
          <ac:chgData name="Alberto Velazquez" userId="969b8e2f-9646-4296-981a-9f8aaa56d340" providerId="ADAL" clId="{7A7E2D11-DA8B-4BA2-8E82-0FA1A2338213}" dt="2023-03-27T05:52:49.623" v="211" actId="164"/>
          <ac:spMkLst>
            <pc:docMk/>
            <pc:sldMk cId="4145876673" sldId="261"/>
            <ac:spMk id="65" creationId="{840DF525-2522-A1B0-24B0-C78EB13CD32F}"/>
          </ac:spMkLst>
        </pc:spChg>
        <pc:grpChg chg="add mod">
          <ac:chgData name="Alberto Velazquez" userId="969b8e2f-9646-4296-981a-9f8aaa56d340" providerId="ADAL" clId="{7A7E2D11-DA8B-4BA2-8E82-0FA1A2338213}" dt="2023-03-27T05:52:49.623" v="211" actId="164"/>
          <ac:grpSpMkLst>
            <pc:docMk/>
            <pc:sldMk cId="4145876673" sldId="261"/>
            <ac:grpSpMk id="57" creationId="{CA4C03C8-8DC3-9194-2D08-62D45B6B6FFB}"/>
          </ac:grpSpMkLst>
        </pc:grpChg>
        <pc:grpChg chg="add mod">
          <ac:chgData name="Alberto Velazquez" userId="969b8e2f-9646-4296-981a-9f8aaa56d340" providerId="ADAL" clId="{7A7E2D11-DA8B-4BA2-8E82-0FA1A2338213}" dt="2023-03-27T05:55:20.036" v="221" actId="1076"/>
          <ac:grpSpMkLst>
            <pc:docMk/>
            <pc:sldMk cId="4145876673" sldId="261"/>
            <ac:grpSpMk id="66" creationId="{E75063FF-0443-F997-2584-7A3175933F2B}"/>
          </ac:grpSpMkLst>
        </pc:grpChg>
        <pc:grpChg chg="del">
          <ac:chgData name="Alberto Velazquez" userId="969b8e2f-9646-4296-981a-9f8aaa56d340" providerId="ADAL" clId="{7A7E2D11-DA8B-4BA2-8E82-0FA1A2338213}" dt="2023-03-27T05:29:02.286" v="45" actId="478"/>
          <ac:grpSpMkLst>
            <pc:docMk/>
            <pc:sldMk cId="4145876673" sldId="261"/>
            <ac:grpSpMk id="86" creationId="{FE0DB67A-74EE-D80A-D801-BE1DEC8B70F2}"/>
          </ac:grpSpMkLst>
        </pc:grpChg>
        <pc:cxnChg chg="mod">
          <ac:chgData name="Alberto Velazquez" userId="969b8e2f-9646-4296-981a-9f8aaa56d340" providerId="ADAL" clId="{7A7E2D11-DA8B-4BA2-8E82-0FA1A2338213}" dt="2023-03-27T05:29:02.286" v="45" actId="478"/>
          <ac:cxnSpMkLst>
            <pc:docMk/>
            <pc:sldMk cId="4145876673" sldId="261"/>
            <ac:cxnSpMk id="8" creationId="{E0A22EEF-FC8D-395C-FFEF-2A56E30E1D72}"/>
          </ac:cxnSpMkLst>
        </pc:cxnChg>
        <pc:cxnChg chg="add mod">
          <ac:chgData name="Alberto Velazquez" userId="969b8e2f-9646-4296-981a-9f8aaa56d340" providerId="ADAL" clId="{7A7E2D11-DA8B-4BA2-8E82-0FA1A2338213}" dt="2023-03-27T05:36:59.844" v="191" actId="164"/>
          <ac:cxnSpMkLst>
            <pc:docMk/>
            <pc:sldMk cId="4145876673" sldId="261"/>
            <ac:cxnSpMk id="12" creationId="{73CC682C-0CCE-F2DB-916B-D01AC0E481E7}"/>
          </ac:cxnSpMkLst>
        </pc:cxnChg>
        <pc:cxnChg chg="mod">
          <ac:chgData name="Alberto Velazquez" userId="969b8e2f-9646-4296-981a-9f8aaa56d340" providerId="ADAL" clId="{7A7E2D11-DA8B-4BA2-8E82-0FA1A2338213}" dt="2023-03-27T05:29:02.286" v="45" actId="478"/>
          <ac:cxnSpMkLst>
            <pc:docMk/>
            <pc:sldMk cId="4145876673" sldId="261"/>
            <ac:cxnSpMk id="14" creationId="{D07C04F7-8A8E-DC9E-0E35-0CF09799F166}"/>
          </ac:cxnSpMkLst>
        </pc:cxnChg>
        <pc:cxnChg chg="mod">
          <ac:chgData name="Alberto Velazquez" userId="969b8e2f-9646-4296-981a-9f8aaa56d340" providerId="ADAL" clId="{7A7E2D11-DA8B-4BA2-8E82-0FA1A2338213}" dt="2023-03-27T05:29:02.286" v="45" actId="478"/>
          <ac:cxnSpMkLst>
            <pc:docMk/>
            <pc:sldMk cId="4145876673" sldId="261"/>
            <ac:cxnSpMk id="18" creationId="{B28CF738-9BD0-5A9B-ED6B-08068C1C1CEA}"/>
          </ac:cxnSpMkLst>
        </pc:cxnChg>
        <pc:cxnChg chg="add mod">
          <ac:chgData name="Alberto Velazquez" userId="969b8e2f-9646-4296-981a-9f8aaa56d340" providerId="ADAL" clId="{7A7E2D11-DA8B-4BA2-8E82-0FA1A2338213}" dt="2023-03-27T05:39:09.936" v="194" actId="1582"/>
          <ac:cxnSpMkLst>
            <pc:docMk/>
            <pc:sldMk cId="4145876673" sldId="261"/>
            <ac:cxnSpMk id="19" creationId="{CEF1167C-166D-0AD1-1B86-CB5145F685CA}"/>
          </ac:cxnSpMkLst>
        </pc:cxnChg>
        <pc:cxnChg chg="add mod">
          <ac:chgData name="Alberto Velazquez" userId="969b8e2f-9646-4296-981a-9f8aaa56d340" providerId="ADAL" clId="{7A7E2D11-DA8B-4BA2-8E82-0FA1A2338213}" dt="2023-03-27T05:36:59.844" v="191" actId="164"/>
          <ac:cxnSpMkLst>
            <pc:docMk/>
            <pc:sldMk cId="4145876673" sldId="261"/>
            <ac:cxnSpMk id="22" creationId="{73462244-1AF4-69D8-2704-087A0CD833FB}"/>
          </ac:cxnSpMkLst>
        </pc:cxnChg>
        <pc:cxnChg chg="mod">
          <ac:chgData name="Alberto Velazquez" userId="969b8e2f-9646-4296-981a-9f8aaa56d340" providerId="ADAL" clId="{7A7E2D11-DA8B-4BA2-8E82-0FA1A2338213}" dt="2023-03-27T05:29:02.286" v="45" actId="478"/>
          <ac:cxnSpMkLst>
            <pc:docMk/>
            <pc:sldMk cId="4145876673" sldId="261"/>
            <ac:cxnSpMk id="24" creationId="{B3755920-D73C-E138-BB68-F0D096557020}"/>
          </ac:cxnSpMkLst>
        </pc:cxnChg>
        <pc:cxnChg chg="mod">
          <ac:chgData name="Alberto Velazquez" userId="969b8e2f-9646-4296-981a-9f8aaa56d340" providerId="ADAL" clId="{7A7E2D11-DA8B-4BA2-8E82-0FA1A2338213}" dt="2023-03-27T05:29:02.286" v="45" actId="478"/>
          <ac:cxnSpMkLst>
            <pc:docMk/>
            <pc:sldMk cId="4145876673" sldId="261"/>
            <ac:cxnSpMk id="27" creationId="{A2B0DF20-CE31-BF5A-1A0B-F8FDD23EEB6C}"/>
          </ac:cxnSpMkLst>
        </pc:cxnChg>
        <pc:cxnChg chg="add mod">
          <ac:chgData name="Alberto Velazquez" userId="969b8e2f-9646-4296-981a-9f8aaa56d340" providerId="ADAL" clId="{7A7E2D11-DA8B-4BA2-8E82-0FA1A2338213}" dt="2023-03-27T05:36:59.844" v="191" actId="164"/>
          <ac:cxnSpMkLst>
            <pc:docMk/>
            <pc:sldMk cId="4145876673" sldId="261"/>
            <ac:cxnSpMk id="28" creationId="{EFB69760-B1D6-681E-E58A-F05DF9DA02E7}"/>
          </ac:cxnSpMkLst>
        </pc:cxnChg>
        <pc:cxnChg chg="add mod">
          <ac:chgData name="Alberto Velazquez" userId="969b8e2f-9646-4296-981a-9f8aaa56d340" providerId="ADAL" clId="{7A7E2D11-DA8B-4BA2-8E82-0FA1A2338213}" dt="2023-03-27T05:36:59.844" v="191" actId="164"/>
          <ac:cxnSpMkLst>
            <pc:docMk/>
            <pc:sldMk cId="4145876673" sldId="261"/>
            <ac:cxnSpMk id="31" creationId="{AB161868-B184-0377-75D7-DFFB3FEA3B1E}"/>
          </ac:cxnSpMkLst>
        </pc:cxnChg>
        <pc:cxnChg chg="mod">
          <ac:chgData name="Alberto Velazquez" userId="969b8e2f-9646-4296-981a-9f8aaa56d340" providerId="ADAL" clId="{7A7E2D11-DA8B-4BA2-8E82-0FA1A2338213}" dt="2023-03-27T05:29:02.286" v="45" actId="478"/>
          <ac:cxnSpMkLst>
            <pc:docMk/>
            <pc:sldMk cId="4145876673" sldId="261"/>
            <ac:cxnSpMk id="32" creationId="{3509D44C-291C-A843-C3A0-10E06CEE5AD9}"/>
          </ac:cxnSpMkLst>
        </pc:cxnChg>
        <pc:cxnChg chg="mod">
          <ac:chgData name="Alberto Velazquez" userId="969b8e2f-9646-4296-981a-9f8aaa56d340" providerId="ADAL" clId="{7A7E2D11-DA8B-4BA2-8E82-0FA1A2338213}" dt="2023-03-27T05:29:02.286" v="45" actId="478"/>
          <ac:cxnSpMkLst>
            <pc:docMk/>
            <pc:sldMk cId="4145876673" sldId="261"/>
            <ac:cxnSpMk id="35" creationId="{F6542490-3CAD-8499-3E58-6FE4861F9971}"/>
          </ac:cxnSpMkLst>
        </pc:cxnChg>
        <pc:cxnChg chg="mod">
          <ac:chgData name="Alberto Velazquez" userId="969b8e2f-9646-4296-981a-9f8aaa56d340" providerId="ADAL" clId="{7A7E2D11-DA8B-4BA2-8E82-0FA1A2338213}" dt="2023-03-27T05:29:02.286" v="45" actId="478"/>
          <ac:cxnSpMkLst>
            <pc:docMk/>
            <pc:sldMk cId="4145876673" sldId="261"/>
            <ac:cxnSpMk id="41" creationId="{3D7B0886-E57D-D215-3A5A-562BD5C697DC}"/>
          </ac:cxnSpMkLst>
        </pc:cxnChg>
        <pc:cxnChg chg="add mod">
          <ac:chgData name="Alberto Velazquez" userId="969b8e2f-9646-4296-981a-9f8aaa56d340" providerId="ADAL" clId="{7A7E2D11-DA8B-4BA2-8E82-0FA1A2338213}" dt="2023-03-27T05:55:11.658" v="220" actId="14100"/>
          <ac:cxnSpMkLst>
            <pc:docMk/>
            <pc:sldMk cId="4145876673" sldId="261"/>
            <ac:cxnSpMk id="42" creationId="{472FD01B-7614-F717-31C6-06BCD4C15368}"/>
          </ac:cxnSpMkLst>
        </pc:cxnChg>
        <pc:cxnChg chg="mod">
          <ac:chgData name="Alberto Velazquez" userId="969b8e2f-9646-4296-981a-9f8aaa56d340" providerId="ADAL" clId="{7A7E2D11-DA8B-4BA2-8E82-0FA1A2338213}" dt="2023-03-27T05:29:02.286" v="45" actId="478"/>
          <ac:cxnSpMkLst>
            <pc:docMk/>
            <pc:sldMk cId="4145876673" sldId="261"/>
            <ac:cxnSpMk id="47" creationId="{7476A56A-EC5B-A38E-AEC6-6B7B8D8BF9B4}"/>
          </ac:cxnSpMkLst>
        </pc:cxnChg>
        <pc:cxnChg chg="add mod">
          <ac:chgData name="Alberto Velazquez" userId="969b8e2f-9646-4296-981a-9f8aaa56d340" providerId="ADAL" clId="{7A7E2D11-DA8B-4BA2-8E82-0FA1A2338213}" dt="2023-03-27T05:52:49.623" v="211" actId="164"/>
          <ac:cxnSpMkLst>
            <pc:docMk/>
            <pc:sldMk cId="4145876673" sldId="261"/>
            <ac:cxnSpMk id="58" creationId="{35F14EE3-B20B-D15F-D1E6-3DBD7F3DDA43}"/>
          </ac:cxnSpMkLst>
        </pc:cxnChg>
        <pc:cxnChg chg="add mod">
          <ac:chgData name="Alberto Velazquez" userId="969b8e2f-9646-4296-981a-9f8aaa56d340" providerId="ADAL" clId="{7A7E2D11-DA8B-4BA2-8E82-0FA1A2338213}" dt="2023-03-27T05:52:49.623" v="211" actId="164"/>
          <ac:cxnSpMkLst>
            <pc:docMk/>
            <pc:sldMk cId="4145876673" sldId="261"/>
            <ac:cxnSpMk id="61" creationId="{B1C40040-FD2A-A469-0B72-605BBBBE0BA6}"/>
          </ac:cxnSpMkLst>
        </pc:cxnChg>
        <pc:cxnChg chg="mod">
          <ac:chgData name="Alberto Velazquez" userId="969b8e2f-9646-4296-981a-9f8aaa56d340" providerId="ADAL" clId="{7A7E2D11-DA8B-4BA2-8E82-0FA1A2338213}" dt="2023-03-27T05:29:02.286" v="45" actId="478"/>
          <ac:cxnSpMkLst>
            <pc:docMk/>
            <pc:sldMk cId="4145876673" sldId="261"/>
            <ac:cxnSpMk id="82" creationId="{8A9E795D-E7CC-34C5-4570-ED4B7664A979}"/>
          </ac:cxnSpMkLst>
        </pc:cxnChg>
      </pc:sldChg>
    </pc:docChg>
  </pc:docChgLst>
  <pc:docChgLst>
    <pc:chgData name="Alberto Velazquez" userId="969b8e2f-9646-4296-981a-9f8aaa56d340" providerId="ADAL" clId="{972B2546-0DBA-4E3A-ABD2-DD619AE5E5C7}"/>
    <pc:docChg chg="undo custSel modSld">
      <pc:chgData name="Alberto Velazquez" userId="969b8e2f-9646-4296-981a-9f8aaa56d340" providerId="ADAL" clId="{972B2546-0DBA-4E3A-ABD2-DD619AE5E5C7}" dt="2023-04-12T20:55:56.365" v="297" actId="14100"/>
      <pc:docMkLst>
        <pc:docMk/>
      </pc:docMkLst>
      <pc:sldChg chg="addSp delSp modSp mod">
        <pc:chgData name="Alberto Velazquez" userId="969b8e2f-9646-4296-981a-9f8aaa56d340" providerId="ADAL" clId="{972B2546-0DBA-4E3A-ABD2-DD619AE5E5C7}" dt="2023-03-28T19:01:43.861" v="100" actId="164"/>
        <pc:sldMkLst>
          <pc:docMk/>
          <pc:sldMk cId="3171644631" sldId="257"/>
        </pc:sldMkLst>
        <pc:spChg chg="mod">
          <ac:chgData name="Alberto Velazquez" userId="969b8e2f-9646-4296-981a-9f8aaa56d340" providerId="ADAL" clId="{972B2546-0DBA-4E3A-ABD2-DD619AE5E5C7}" dt="2023-03-28T19:00:49.438" v="80" actId="20577"/>
          <ac:spMkLst>
            <pc:docMk/>
            <pc:sldMk cId="3171644631" sldId="257"/>
            <ac:spMk id="4" creationId="{32C9548B-96FC-972C-16E9-8935D7756F49}"/>
          </ac:spMkLst>
        </pc:spChg>
        <pc:spChg chg="add mod">
          <ac:chgData name="Alberto Velazquez" userId="969b8e2f-9646-4296-981a-9f8aaa56d340" providerId="ADAL" clId="{972B2546-0DBA-4E3A-ABD2-DD619AE5E5C7}" dt="2023-03-28T19:01:43.861" v="100" actId="164"/>
          <ac:spMkLst>
            <pc:docMk/>
            <pc:sldMk cId="3171644631" sldId="257"/>
            <ac:spMk id="10" creationId="{D01A45B6-FBBC-F226-DF9C-E8F8551C972E}"/>
          </ac:spMkLst>
        </pc:spChg>
        <pc:spChg chg="mod">
          <ac:chgData name="Alberto Velazquez" userId="969b8e2f-9646-4296-981a-9f8aaa56d340" providerId="ADAL" clId="{972B2546-0DBA-4E3A-ABD2-DD619AE5E5C7}" dt="2023-03-28T19:00:53.341" v="83" actId="20577"/>
          <ac:spMkLst>
            <pc:docMk/>
            <pc:sldMk cId="3171644631" sldId="257"/>
            <ac:spMk id="17" creationId="{9FB56FB1-8CA5-8C19-3142-1572DA02EEA7}"/>
          </ac:spMkLst>
        </pc:spChg>
        <pc:spChg chg="mod">
          <ac:chgData name="Alberto Velazquez" userId="969b8e2f-9646-4296-981a-9f8aaa56d340" providerId="ADAL" clId="{972B2546-0DBA-4E3A-ABD2-DD619AE5E5C7}" dt="2023-03-27T17:03:25.031" v="39" actId="20577"/>
          <ac:spMkLst>
            <pc:docMk/>
            <pc:sldMk cId="3171644631" sldId="257"/>
            <ac:spMk id="52" creationId="{C06A3D5D-D7C0-FADA-D0BD-37F1A1FCCD2D}"/>
          </ac:spMkLst>
        </pc:spChg>
        <pc:grpChg chg="add mod">
          <ac:chgData name="Alberto Velazquez" userId="969b8e2f-9646-4296-981a-9f8aaa56d340" providerId="ADAL" clId="{972B2546-0DBA-4E3A-ABD2-DD619AE5E5C7}" dt="2023-03-28T19:01:43.861" v="100" actId="164"/>
          <ac:grpSpMkLst>
            <pc:docMk/>
            <pc:sldMk cId="3171644631" sldId="257"/>
            <ac:grpSpMk id="13" creationId="{42F2F7AD-35A8-9C69-FDA4-BD54F323423C}"/>
          </ac:grpSpMkLst>
        </pc:grpChg>
        <pc:grpChg chg="mod">
          <ac:chgData name="Alberto Velazquez" userId="969b8e2f-9646-4296-981a-9f8aaa56d340" providerId="ADAL" clId="{972B2546-0DBA-4E3A-ABD2-DD619AE5E5C7}" dt="2023-03-28T19:01:43.861" v="100" actId="164"/>
          <ac:grpSpMkLst>
            <pc:docMk/>
            <pc:sldMk cId="3171644631" sldId="257"/>
            <ac:grpSpMk id="86" creationId="{FE0DB67A-74EE-D80A-D801-BE1DEC8B70F2}"/>
          </ac:grpSpMkLst>
        </pc:grpChg>
        <pc:cxnChg chg="add del mod">
          <ac:chgData name="Alberto Velazquez" userId="969b8e2f-9646-4296-981a-9f8aaa56d340" providerId="ADAL" clId="{972B2546-0DBA-4E3A-ABD2-DD619AE5E5C7}" dt="2023-03-28T19:00:28.316" v="71" actId="478"/>
          <ac:cxnSpMkLst>
            <pc:docMk/>
            <pc:sldMk cId="3171644631" sldId="257"/>
            <ac:cxnSpMk id="2" creationId="{CF41EE37-F1D3-075A-212F-98979F32DD53}"/>
          </ac:cxnSpMkLst>
        </pc:cxnChg>
        <pc:cxnChg chg="add mod">
          <ac:chgData name="Alberto Velazquez" userId="969b8e2f-9646-4296-981a-9f8aaa56d340" providerId="ADAL" clId="{972B2546-0DBA-4E3A-ABD2-DD619AE5E5C7}" dt="2023-03-28T19:01:43.861" v="100" actId="164"/>
          <ac:cxnSpMkLst>
            <pc:docMk/>
            <pc:sldMk cId="3171644631" sldId="257"/>
            <ac:cxnSpMk id="3" creationId="{BA08B3B1-360B-302E-26B8-D029AD58C929}"/>
          </ac:cxnSpMkLst>
        </pc:cxnChg>
      </pc:sldChg>
      <pc:sldChg chg="addSp delSp modSp mod">
        <pc:chgData name="Alberto Velazquez" userId="969b8e2f-9646-4296-981a-9f8aaa56d340" providerId="ADAL" clId="{972B2546-0DBA-4E3A-ABD2-DD619AE5E5C7}" dt="2023-04-12T20:55:56.365" v="297" actId="14100"/>
        <pc:sldMkLst>
          <pc:docMk/>
          <pc:sldMk cId="310573803" sldId="259"/>
        </pc:sldMkLst>
        <pc:spChg chg="add mod">
          <ac:chgData name="Alberto Velazquez" userId="969b8e2f-9646-4296-981a-9f8aaa56d340" providerId="ADAL" clId="{972B2546-0DBA-4E3A-ABD2-DD619AE5E5C7}" dt="2023-04-12T20:54:55.394" v="284" actId="164"/>
          <ac:spMkLst>
            <pc:docMk/>
            <pc:sldMk cId="310573803" sldId="259"/>
            <ac:spMk id="4" creationId="{6693461A-B3AA-3073-9A7F-034CCE8CD251}"/>
          </ac:spMkLst>
        </pc:spChg>
        <pc:spChg chg="mod">
          <ac:chgData name="Alberto Velazquez" userId="969b8e2f-9646-4296-981a-9f8aaa56d340" providerId="ADAL" clId="{972B2546-0DBA-4E3A-ABD2-DD619AE5E5C7}" dt="2023-04-12T20:22:54.898" v="261" actId="1076"/>
          <ac:spMkLst>
            <pc:docMk/>
            <pc:sldMk cId="310573803" sldId="259"/>
            <ac:spMk id="9" creationId="{BA5D00D4-2472-043A-0A4D-0F97427C44F4}"/>
          </ac:spMkLst>
        </pc:spChg>
        <pc:spChg chg="mod">
          <ac:chgData name="Alberto Velazquez" userId="969b8e2f-9646-4296-981a-9f8aaa56d340" providerId="ADAL" clId="{972B2546-0DBA-4E3A-ABD2-DD619AE5E5C7}" dt="2023-04-03T19:03:25.477" v="216" actId="20577"/>
          <ac:spMkLst>
            <pc:docMk/>
            <pc:sldMk cId="310573803" sldId="259"/>
            <ac:spMk id="11" creationId="{78D62554-321B-FAF4-38F7-2E188409703E}"/>
          </ac:spMkLst>
        </pc:spChg>
        <pc:spChg chg="mod">
          <ac:chgData name="Alberto Velazquez" userId="969b8e2f-9646-4296-981a-9f8aaa56d340" providerId="ADAL" clId="{972B2546-0DBA-4E3A-ABD2-DD619AE5E5C7}" dt="2023-04-12T20:22:44.107" v="260" actId="1076"/>
          <ac:spMkLst>
            <pc:docMk/>
            <pc:sldMk cId="310573803" sldId="259"/>
            <ac:spMk id="20" creationId="{9FA8A8AD-1F5C-F871-B573-D821A74AD82F}"/>
          </ac:spMkLst>
        </pc:spChg>
        <pc:spChg chg="mod">
          <ac:chgData name="Alberto Velazquez" userId="969b8e2f-9646-4296-981a-9f8aaa56d340" providerId="ADAL" clId="{972B2546-0DBA-4E3A-ABD2-DD619AE5E5C7}" dt="2023-04-12T20:32:39.976" v="262" actId="1076"/>
          <ac:spMkLst>
            <pc:docMk/>
            <pc:sldMk cId="310573803" sldId="259"/>
            <ac:spMk id="21" creationId="{871D907E-4EBD-46D7-164C-F69B910E1EB5}"/>
          </ac:spMkLst>
        </pc:spChg>
        <pc:spChg chg="mod">
          <ac:chgData name="Alberto Velazquez" userId="969b8e2f-9646-4296-981a-9f8aaa56d340" providerId="ADAL" clId="{972B2546-0DBA-4E3A-ABD2-DD619AE5E5C7}" dt="2023-04-03T19:03:25.477" v="216" actId="20577"/>
          <ac:spMkLst>
            <pc:docMk/>
            <pc:sldMk cId="310573803" sldId="259"/>
            <ac:spMk id="25" creationId="{5DD2DDD5-567A-2560-8D80-2C8CA2B358E3}"/>
          </ac:spMkLst>
        </pc:spChg>
        <pc:spChg chg="mod">
          <ac:chgData name="Alberto Velazquez" userId="969b8e2f-9646-4296-981a-9f8aaa56d340" providerId="ADAL" clId="{972B2546-0DBA-4E3A-ABD2-DD619AE5E5C7}" dt="2023-04-12T20:55:08.821" v="287" actId="571"/>
          <ac:spMkLst>
            <pc:docMk/>
            <pc:sldMk cId="310573803" sldId="259"/>
            <ac:spMk id="27" creationId="{98C096F9-E814-338F-9769-43D3BAA94A90}"/>
          </ac:spMkLst>
        </pc:spChg>
        <pc:spChg chg="mod">
          <ac:chgData name="Alberto Velazquez" userId="969b8e2f-9646-4296-981a-9f8aaa56d340" providerId="ADAL" clId="{972B2546-0DBA-4E3A-ABD2-DD619AE5E5C7}" dt="2023-04-12T20:55:08.821" v="287" actId="571"/>
          <ac:spMkLst>
            <pc:docMk/>
            <pc:sldMk cId="310573803" sldId="259"/>
            <ac:spMk id="32" creationId="{2405410D-9C4F-4F39-5BB4-E37A619A0079}"/>
          </ac:spMkLst>
        </pc:spChg>
        <pc:spChg chg="mod">
          <ac:chgData name="Alberto Velazquez" userId="969b8e2f-9646-4296-981a-9f8aaa56d340" providerId="ADAL" clId="{972B2546-0DBA-4E3A-ABD2-DD619AE5E5C7}" dt="2023-04-12T20:55:08.821" v="287" actId="571"/>
          <ac:spMkLst>
            <pc:docMk/>
            <pc:sldMk cId="310573803" sldId="259"/>
            <ac:spMk id="33" creationId="{6A8A7F9F-0732-6C1B-1D29-D2E78FA6514F}"/>
          </ac:spMkLst>
        </pc:spChg>
        <pc:spChg chg="mod">
          <ac:chgData name="Alberto Velazquez" userId="969b8e2f-9646-4296-981a-9f8aaa56d340" providerId="ADAL" clId="{972B2546-0DBA-4E3A-ABD2-DD619AE5E5C7}" dt="2023-04-12T20:55:08.821" v="287" actId="571"/>
          <ac:spMkLst>
            <pc:docMk/>
            <pc:sldMk cId="310573803" sldId="259"/>
            <ac:spMk id="34" creationId="{B292E55A-EA9A-6106-CE62-B93BEFAD279F}"/>
          </ac:spMkLst>
        </pc:spChg>
        <pc:spChg chg="mod">
          <ac:chgData name="Alberto Velazquez" userId="969b8e2f-9646-4296-981a-9f8aaa56d340" providerId="ADAL" clId="{972B2546-0DBA-4E3A-ABD2-DD619AE5E5C7}" dt="2023-04-12T20:55:08.821" v="287" actId="571"/>
          <ac:spMkLst>
            <pc:docMk/>
            <pc:sldMk cId="310573803" sldId="259"/>
            <ac:spMk id="35" creationId="{9B9C9376-1D3E-67BE-0252-C969E0DCB4CD}"/>
          </ac:spMkLst>
        </pc:spChg>
        <pc:spChg chg="mod">
          <ac:chgData name="Alberto Velazquez" userId="969b8e2f-9646-4296-981a-9f8aaa56d340" providerId="ADAL" clId="{972B2546-0DBA-4E3A-ABD2-DD619AE5E5C7}" dt="2023-04-12T20:55:08.821" v="287" actId="571"/>
          <ac:spMkLst>
            <pc:docMk/>
            <pc:sldMk cId="310573803" sldId="259"/>
            <ac:spMk id="38" creationId="{A60ADE04-4314-8914-F3EE-4065F217CEF2}"/>
          </ac:spMkLst>
        </pc:spChg>
        <pc:spChg chg="mod">
          <ac:chgData name="Alberto Velazquez" userId="969b8e2f-9646-4296-981a-9f8aaa56d340" providerId="ADAL" clId="{972B2546-0DBA-4E3A-ABD2-DD619AE5E5C7}" dt="2023-04-12T20:55:08.821" v="287" actId="571"/>
          <ac:spMkLst>
            <pc:docMk/>
            <pc:sldMk cId="310573803" sldId="259"/>
            <ac:spMk id="43" creationId="{88F3DF28-63D1-3B00-A3ED-AECC75652E13}"/>
          </ac:spMkLst>
        </pc:spChg>
        <pc:spChg chg="mod">
          <ac:chgData name="Alberto Velazquez" userId="969b8e2f-9646-4296-981a-9f8aaa56d340" providerId="ADAL" clId="{972B2546-0DBA-4E3A-ABD2-DD619AE5E5C7}" dt="2023-04-12T20:55:08.821" v="287" actId="571"/>
          <ac:spMkLst>
            <pc:docMk/>
            <pc:sldMk cId="310573803" sldId="259"/>
            <ac:spMk id="45" creationId="{9DC9059E-C756-1E22-97B1-D5853B4940FB}"/>
          </ac:spMkLst>
        </pc:spChg>
        <pc:spChg chg="mod">
          <ac:chgData name="Alberto Velazquez" userId="969b8e2f-9646-4296-981a-9f8aaa56d340" providerId="ADAL" clId="{972B2546-0DBA-4E3A-ABD2-DD619AE5E5C7}" dt="2023-04-12T20:55:08.821" v="287" actId="571"/>
          <ac:spMkLst>
            <pc:docMk/>
            <pc:sldMk cId="310573803" sldId="259"/>
            <ac:spMk id="46" creationId="{3EE3E5FE-2200-E7C4-E829-0A1E6457C28C}"/>
          </ac:spMkLst>
        </pc:spChg>
        <pc:spChg chg="mod">
          <ac:chgData name="Alberto Velazquez" userId="969b8e2f-9646-4296-981a-9f8aaa56d340" providerId="ADAL" clId="{972B2546-0DBA-4E3A-ABD2-DD619AE5E5C7}" dt="2023-04-12T20:55:08.821" v="287" actId="571"/>
          <ac:spMkLst>
            <pc:docMk/>
            <pc:sldMk cId="310573803" sldId="259"/>
            <ac:spMk id="47" creationId="{9D5CC5B9-5636-D940-B84D-C6D0BE75E78E}"/>
          </ac:spMkLst>
        </pc:spChg>
        <pc:spChg chg="mod">
          <ac:chgData name="Alberto Velazquez" userId="969b8e2f-9646-4296-981a-9f8aaa56d340" providerId="ADAL" clId="{972B2546-0DBA-4E3A-ABD2-DD619AE5E5C7}" dt="2023-04-12T20:55:08.821" v="287" actId="571"/>
          <ac:spMkLst>
            <pc:docMk/>
            <pc:sldMk cId="310573803" sldId="259"/>
            <ac:spMk id="48" creationId="{AB6F21EB-344A-8A49-C0E8-73778BC03D84}"/>
          </ac:spMkLst>
        </pc:spChg>
        <pc:spChg chg="mod">
          <ac:chgData name="Alberto Velazquez" userId="969b8e2f-9646-4296-981a-9f8aaa56d340" providerId="ADAL" clId="{972B2546-0DBA-4E3A-ABD2-DD619AE5E5C7}" dt="2023-04-12T20:55:08.821" v="287" actId="571"/>
          <ac:spMkLst>
            <pc:docMk/>
            <pc:sldMk cId="310573803" sldId="259"/>
            <ac:spMk id="49" creationId="{140B360C-8539-C3F4-94FC-BD4B78236010}"/>
          </ac:spMkLst>
        </pc:spChg>
        <pc:spChg chg="mod">
          <ac:chgData name="Alberto Velazquez" userId="969b8e2f-9646-4296-981a-9f8aaa56d340" providerId="ADAL" clId="{972B2546-0DBA-4E3A-ABD2-DD619AE5E5C7}" dt="2023-04-12T20:55:08.821" v="287" actId="571"/>
          <ac:spMkLst>
            <pc:docMk/>
            <pc:sldMk cId="310573803" sldId="259"/>
            <ac:spMk id="50" creationId="{8845B078-493F-5794-741D-8DEBA0DEB42F}"/>
          </ac:spMkLst>
        </pc:spChg>
        <pc:spChg chg="mod">
          <ac:chgData name="Alberto Velazquez" userId="969b8e2f-9646-4296-981a-9f8aaa56d340" providerId="ADAL" clId="{972B2546-0DBA-4E3A-ABD2-DD619AE5E5C7}" dt="2023-04-12T20:55:08.821" v="287" actId="571"/>
          <ac:spMkLst>
            <pc:docMk/>
            <pc:sldMk cId="310573803" sldId="259"/>
            <ac:spMk id="53" creationId="{BCA604AF-F340-453A-BAEB-68A2D7869A59}"/>
          </ac:spMkLst>
        </pc:spChg>
        <pc:spChg chg="mod">
          <ac:chgData name="Alberto Velazquez" userId="969b8e2f-9646-4296-981a-9f8aaa56d340" providerId="ADAL" clId="{972B2546-0DBA-4E3A-ABD2-DD619AE5E5C7}" dt="2023-04-12T20:55:08.821" v="287" actId="571"/>
          <ac:spMkLst>
            <pc:docMk/>
            <pc:sldMk cId="310573803" sldId="259"/>
            <ac:spMk id="54" creationId="{8E636E9C-5F54-05FE-22D3-33A890318592}"/>
          </ac:spMkLst>
        </pc:spChg>
        <pc:spChg chg="mod">
          <ac:chgData name="Alberto Velazquez" userId="969b8e2f-9646-4296-981a-9f8aaa56d340" providerId="ADAL" clId="{972B2546-0DBA-4E3A-ABD2-DD619AE5E5C7}" dt="2023-04-12T20:55:08.821" v="287" actId="571"/>
          <ac:spMkLst>
            <pc:docMk/>
            <pc:sldMk cId="310573803" sldId="259"/>
            <ac:spMk id="55" creationId="{FEB4B06A-9769-6CA2-5A16-C199809963B9}"/>
          </ac:spMkLst>
        </pc:spChg>
        <pc:spChg chg="mod">
          <ac:chgData name="Alberto Velazquez" userId="969b8e2f-9646-4296-981a-9f8aaa56d340" providerId="ADAL" clId="{972B2546-0DBA-4E3A-ABD2-DD619AE5E5C7}" dt="2023-04-12T20:55:08.821" v="287" actId="571"/>
          <ac:spMkLst>
            <pc:docMk/>
            <pc:sldMk cId="310573803" sldId="259"/>
            <ac:spMk id="56" creationId="{70420230-A577-775D-217C-CCCA90594631}"/>
          </ac:spMkLst>
        </pc:spChg>
        <pc:spChg chg="mod">
          <ac:chgData name="Alberto Velazquez" userId="969b8e2f-9646-4296-981a-9f8aaa56d340" providerId="ADAL" clId="{972B2546-0DBA-4E3A-ABD2-DD619AE5E5C7}" dt="2023-04-12T20:55:08.821" v="287" actId="571"/>
          <ac:spMkLst>
            <pc:docMk/>
            <pc:sldMk cId="310573803" sldId="259"/>
            <ac:spMk id="57" creationId="{AE0345CA-9BFA-1435-7F61-DF79DB2544E4}"/>
          </ac:spMkLst>
        </pc:spChg>
        <pc:spChg chg="mod">
          <ac:chgData name="Alberto Velazquez" userId="969b8e2f-9646-4296-981a-9f8aaa56d340" providerId="ADAL" clId="{972B2546-0DBA-4E3A-ABD2-DD619AE5E5C7}" dt="2023-04-12T20:55:08.821" v="287" actId="571"/>
          <ac:spMkLst>
            <pc:docMk/>
            <pc:sldMk cId="310573803" sldId="259"/>
            <ac:spMk id="58" creationId="{7888CE32-A31A-B92A-851F-79B2C47175F1}"/>
          </ac:spMkLst>
        </pc:spChg>
        <pc:spChg chg="mod">
          <ac:chgData name="Alberto Velazquez" userId="969b8e2f-9646-4296-981a-9f8aaa56d340" providerId="ADAL" clId="{972B2546-0DBA-4E3A-ABD2-DD619AE5E5C7}" dt="2023-04-12T20:55:08.821" v="287" actId="571"/>
          <ac:spMkLst>
            <pc:docMk/>
            <pc:sldMk cId="310573803" sldId="259"/>
            <ac:spMk id="59" creationId="{87175810-4BEA-029D-2C0E-7C1F09AC69DD}"/>
          </ac:spMkLst>
        </pc:spChg>
        <pc:spChg chg="mod">
          <ac:chgData name="Alberto Velazquez" userId="969b8e2f-9646-4296-981a-9f8aaa56d340" providerId="ADAL" clId="{972B2546-0DBA-4E3A-ABD2-DD619AE5E5C7}" dt="2023-04-12T20:32:51.223" v="263" actId="1076"/>
          <ac:spMkLst>
            <pc:docMk/>
            <pc:sldMk cId="310573803" sldId="259"/>
            <ac:spMk id="68" creationId="{65A502C4-3666-2F5C-8E25-1DE8F0368F3F}"/>
          </ac:spMkLst>
        </pc:spChg>
        <pc:spChg chg="mod">
          <ac:chgData name="Alberto Velazquez" userId="969b8e2f-9646-4296-981a-9f8aaa56d340" providerId="ADAL" clId="{972B2546-0DBA-4E3A-ABD2-DD619AE5E5C7}" dt="2023-04-03T19:03:25.477" v="216" actId="20577"/>
          <ac:spMkLst>
            <pc:docMk/>
            <pc:sldMk cId="310573803" sldId="259"/>
            <ac:spMk id="91" creationId="{B7AFAABC-4252-D0F4-A0DE-177F39D5DD10}"/>
          </ac:spMkLst>
        </pc:spChg>
        <pc:spChg chg="mod">
          <ac:chgData name="Alberto Velazquez" userId="969b8e2f-9646-4296-981a-9f8aaa56d340" providerId="ADAL" clId="{972B2546-0DBA-4E3A-ABD2-DD619AE5E5C7}" dt="2023-04-03T19:03:25.477" v="216" actId="20577"/>
          <ac:spMkLst>
            <pc:docMk/>
            <pc:sldMk cId="310573803" sldId="259"/>
            <ac:spMk id="95" creationId="{B23EAE98-714E-5381-A487-4C1CC37A5204}"/>
          </ac:spMkLst>
        </pc:spChg>
        <pc:spChg chg="mod">
          <ac:chgData name="Alberto Velazquez" userId="969b8e2f-9646-4296-981a-9f8aaa56d340" providerId="ADAL" clId="{972B2546-0DBA-4E3A-ABD2-DD619AE5E5C7}" dt="2023-04-03T19:03:25.477" v="216" actId="20577"/>
          <ac:spMkLst>
            <pc:docMk/>
            <pc:sldMk cId="310573803" sldId="259"/>
            <ac:spMk id="96" creationId="{76BFEA59-FCF2-ED14-829F-1C0561437CA4}"/>
          </ac:spMkLst>
        </pc:spChg>
        <pc:spChg chg="mod">
          <ac:chgData name="Alberto Velazquez" userId="969b8e2f-9646-4296-981a-9f8aaa56d340" providerId="ADAL" clId="{972B2546-0DBA-4E3A-ABD2-DD619AE5E5C7}" dt="2023-04-03T19:03:25.477" v="216" actId="20577"/>
          <ac:spMkLst>
            <pc:docMk/>
            <pc:sldMk cId="310573803" sldId="259"/>
            <ac:spMk id="98" creationId="{0DA24AF5-D90B-D72F-98D1-FD45AD8DD6A8}"/>
          </ac:spMkLst>
        </pc:spChg>
        <pc:spChg chg="mod">
          <ac:chgData name="Alberto Velazquez" userId="969b8e2f-9646-4296-981a-9f8aaa56d340" providerId="ADAL" clId="{972B2546-0DBA-4E3A-ABD2-DD619AE5E5C7}" dt="2023-04-03T19:03:25.477" v="216" actId="20577"/>
          <ac:spMkLst>
            <pc:docMk/>
            <pc:sldMk cId="310573803" sldId="259"/>
            <ac:spMk id="99" creationId="{26AD2BB1-230F-B6F1-0B54-93CF73186740}"/>
          </ac:spMkLst>
        </pc:spChg>
        <pc:spChg chg="mod">
          <ac:chgData name="Alberto Velazquez" userId="969b8e2f-9646-4296-981a-9f8aaa56d340" providerId="ADAL" clId="{972B2546-0DBA-4E3A-ABD2-DD619AE5E5C7}" dt="2023-04-03T19:03:25.477" v="216" actId="20577"/>
          <ac:spMkLst>
            <pc:docMk/>
            <pc:sldMk cId="310573803" sldId="259"/>
            <ac:spMk id="101" creationId="{33FCF4CC-BABE-1953-FD9F-3B2E68DFBC4B}"/>
          </ac:spMkLst>
        </pc:spChg>
        <pc:spChg chg="mod">
          <ac:chgData name="Alberto Velazquez" userId="969b8e2f-9646-4296-981a-9f8aaa56d340" providerId="ADAL" clId="{972B2546-0DBA-4E3A-ABD2-DD619AE5E5C7}" dt="2023-04-03T19:03:25.477" v="216" actId="20577"/>
          <ac:spMkLst>
            <pc:docMk/>
            <pc:sldMk cId="310573803" sldId="259"/>
            <ac:spMk id="157" creationId="{47B31340-2739-6A13-4AA7-FCF188AF1DAF}"/>
          </ac:spMkLst>
        </pc:spChg>
        <pc:spChg chg="mod">
          <ac:chgData name="Alberto Velazquez" userId="969b8e2f-9646-4296-981a-9f8aaa56d340" providerId="ADAL" clId="{972B2546-0DBA-4E3A-ABD2-DD619AE5E5C7}" dt="2023-04-12T20:32:57.799" v="264" actId="1076"/>
          <ac:spMkLst>
            <pc:docMk/>
            <pc:sldMk cId="310573803" sldId="259"/>
            <ac:spMk id="158" creationId="{CF56723A-FC51-CF10-CA96-C2254B457AC3}"/>
          </ac:spMkLst>
        </pc:spChg>
        <pc:spChg chg="mod">
          <ac:chgData name="Alberto Velazquez" userId="969b8e2f-9646-4296-981a-9f8aaa56d340" providerId="ADAL" clId="{972B2546-0DBA-4E3A-ABD2-DD619AE5E5C7}" dt="2023-04-12T20:38:26.233" v="265" actId="1076"/>
          <ac:spMkLst>
            <pc:docMk/>
            <pc:sldMk cId="310573803" sldId="259"/>
            <ac:spMk id="159" creationId="{7A8AB075-42F4-E908-89BC-56261AA2494E}"/>
          </ac:spMkLst>
        </pc:spChg>
        <pc:spChg chg="mod">
          <ac:chgData name="Alberto Velazquez" userId="969b8e2f-9646-4296-981a-9f8aaa56d340" providerId="ADAL" clId="{972B2546-0DBA-4E3A-ABD2-DD619AE5E5C7}" dt="2023-04-03T19:03:25.477" v="216" actId="20577"/>
          <ac:spMkLst>
            <pc:docMk/>
            <pc:sldMk cId="310573803" sldId="259"/>
            <ac:spMk id="160" creationId="{8411708B-CDD6-F562-B5C9-2B5F339E1B84}"/>
          </ac:spMkLst>
        </pc:spChg>
        <pc:spChg chg="mod">
          <ac:chgData name="Alberto Velazquez" userId="969b8e2f-9646-4296-981a-9f8aaa56d340" providerId="ADAL" clId="{972B2546-0DBA-4E3A-ABD2-DD619AE5E5C7}" dt="2023-04-12T20:38:36.784" v="267" actId="1076"/>
          <ac:spMkLst>
            <pc:docMk/>
            <pc:sldMk cId="310573803" sldId="259"/>
            <ac:spMk id="161" creationId="{357FBB56-F48E-3B1F-8C0E-99D009EEED46}"/>
          </ac:spMkLst>
        </pc:spChg>
        <pc:spChg chg="mod">
          <ac:chgData name="Alberto Velazquez" userId="969b8e2f-9646-4296-981a-9f8aaa56d340" providerId="ADAL" clId="{972B2546-0DBA-4E3A-ABD2-DD619AE5E5C7}" dt="2023-04-03T19:03:25.477" v="216" actId="20577"/>
          <ac:spMkLst>
            <pc:docMk/>
            <pc:sldMk cId="310573803" sldId="259"/>
            <ac:spMk id="162" creationId="{E79EE223-CBB4-7266-D940-451BA76AD275}"/>
          </ac:spMkLst>
        </pc:spChg>
        <pc:spChg chg="mod">
          <ac:chgData name="Alberto Velazquez" userId="969b8e2f-9646-4296-981a-9f8aaa56d340" providerId="ADAL" clId="{972B2546-0DBA-4E3A-ABD2-DD619AE5E5C7}" dt="2023-04-03T19:03:37.675" v="220" actId="1076"/>
          <ac:spMkLst>
            <pc:docMk/>
            <pc:sldMk cId="310573803" sldId="259"/>
            <ac:spMk id="163" creationId="{5D8E12A5-67DB-6BA8-04F5-61923B79652F}"/>
          </ac:spMkLst>
        </pc:spChg>
        <pc:grpChg chg="mod">
          <ac:chgData name="Alberto Velazquez" userId="969b8e2f-9646-4296-981a-9f8aaa56d340" providerId="ADAL" clId="{972B2546-0DBA-4E3A-ABD2-DD619AE5E5C7}" dt="2023-04-12T20:54:55.394" v="284" actId="164"/>
          <ac:grpSpMkLst>
            <pc:docMk/>
            <pc:sldMk cId="310573803" sldId="259"/>
            <ac:grpSpMk id="10" creationId="{A0063B4D-F7E8-0D00-6B04-8F24E14B7994}"/>
          </ac:grpSpMkLst>
        </pc:grpChg>
        <pc:grpChg chg="add mod">
          <ac:chgData name="Alberto Velazquez" userId="969b8e2f-9646-4296-981a-9f8aaa56d340" providerId="ADAL" clId="{972B2546-0DBA-4E3A-ABD2-DD619AE5E5C7}" dt="2023-04-12T20:55:27.203" v="289" actId="164"/>
          <ac:grpSpMkLst>
            <pc:docMk/>
            <pc:sldMk cId="310573803" sldId="259"/>
            <ac:grpSpMk id="19" creationId="{7B2CD35C-A51F-8299-94F0-F68235D7A534}"/>
          </ac:grpSpMkLst>
        </pc:grpChg>
        <pc:grpChg chg="add del mod">
          <ac:chgData name="Alberto Velazquez" userId="969b8e2f-9646-4296-981a-9f8aaa56d340" providerId="ADAL" clId="{972B2546-0DBA-4E3A-ABD2-DD619AE5E5C7}" dt="2023-04-12T20:55:08.962" v="288" actId="21"/>
          <ac:grpSpMkLst>
            <pc:docMk/>
            <pc:sldMk cId="310573803" sldId="259"/>
            <ac:grpSpMk id="23" creationId="{0D3EFDD8-984C-9D0F-AEE1-B77DC6F14ABC}"/>
          </ac:grpSpMkLst>
        </pc:grpChg>
        <pc:grpChg chg="mod">
          <ac:chgData name="Alberto Velazquez" userId="969b8e2f-9646-4296-981a-9f8aaa56d340" providerId="ADAL" clId="{972B2546-0DBA-4E3A-ABD2-DD619AE5E5C7}" dt="2023-04-12T20:55:08.821" v="287" actId="571"/>
          <ac:grpSpMkLst>
            <pc:docMk/>
            <pc:sldMk cId="310573803" sldId="259"/>
            <ac:grpSpMk id="24" creationId="{E314D3E1-55E1-3701-663F-39C0616568FE}"/>
          </ac:grpSpMkLst>
        </pc:grpChg>
        <pc:grpChg chg="mod">
          <ac:chgData name="Alberto Velazquez" userId="969b8e2f-9646-4296-981a-9f8aaa56d340" providerId="ADAL" clId="{972B2546-0DBA-4E3A-ABD2-DD619AE5E5C7}" dt="2023-04-12T20:55:08.821" v="287" actId="571"/>
          <ac:grpSpMkLst>
            <pc:docMk/>
            <pc:sldMk cId="310573803" sldId="259"/>
            <ac:grpSpMk id="28" creationId="{E9CF3605-D8B3-A7E3-BAE7-66E9ECD739AC}"/>
          </ac:grpSpMkLst>
        </pc:grpChg>
        <pc:grpChg chg="add mod">
          <ac:chgData name="Alberto Velazquez" userId="969b8e2f-9646-4296-981a-9f8aaa56d340" providerId="ADAL" clId="{972B2546-0DBA-4E3A-ABD2-DD619AE5E5C7}" dt="2023-04-12T20:55:33.639" v="292" actId="164"/>
          <ac:grpSpMkLst>
            <pc:docMk/>
            <pc:sldMk cId="310573803" sldId="259"/>
            <ac:grpSpMk id="60" creationId="{C236F731-02B0-C1E0-D94D-FE2F8736B0C1}"/>
          </ac:grpSpMkLst>
        </pc:grpChg>
        <pc:grpChg chg="add mod">
          <ac:chgData name="Alberto Velazquez" userId="969b8e2f-9646-4296-981a-9f8aaa56d340" providerId="ADAL" clId="{972B2546-0DBA-4E3A-ABD2-DD619AE5E5C7}" dt="2023-04-12T20:55:33.639" v="292" actId="164"/>
          <ac:grpSpMkLst>
            <pc:docMk/>
            <pc:sldMk cId="310573803" sldId="259"/>
            <ac:grpSpMk id="61" creationId="{7B1C34FE-0D66-38BA-0248-426E5B5421FD}"/>
          </ac:grpSpMkLst>
        </pc:grpChg>
        <pc:grpChg chg="add mod">
          <ac:chgData name="Alberto Velazquez" userId="969b8e2f-9646-4296-981a-9f8aaa56d340" providerId="ADAL" clId="{972B2546-0DBA-4E3A-ABD2-DD619AE5E5C7}" dt="2023-04-03T19:03:25.477" v="216" actId="20577"/>
          <ac:grpSpMkLst>
            <pc:docMk/>
            <pc:sldMk cId="310573803" sldId="259"/>
            <ac:grpSpMk id="164" creationId="{058C0CCF-6B0A-2822-7177-9D4FB98F9980}"/>
          </ac:grpSpMkLst>
        </pc:grpChg>
        <pc:cxnChg chg="mod">
          <ac:chgData name="Alberto Velazquez" userId="969b8e2f-9646-4296-981a-9f8aaa56d340" providerId="ADAL" clId="{972B2546-0DBA-4E3A-ABD2-DD619AE5E5C7}" dt="2023-04-12T20:55:27.203" v="289" actId="164"/>
          <ac:cxnSpMkLst>
            <pc:docMk/>
            <pc:sldMk cId="310573803" sldId="259"/>
            <ac:cxnSpMk id="2" creationId="{48D629AD-AEA1-6A0C-69D8-6620424FFAFA}"/>
          </ac:cxnSpMkLst>
        </pc:cxnChg>
        <pc:cxnChg chg="mod">
          <ac:chgData name="Alberto Velazquez" userId="969b8e2f-9646-4296-981a-9f8aaa56d340" providerId="ADAL" clId="{972B2546-0DBA-4E3A-ABD2-DD619AE5E5C7}" dt="2023-04-03T19:03:25.477" v="216" actId="20577"/>
          <ac:cxnSpMkLst>
            <pc:docMk/>
            <pc:sldMk cId="310573803" sldId="259"/>
            <ac:cxnSpMk id="7" creationId="{FD6C5BFF-3A1E-5EE5-6BF9-EB16976DFB64}"/>
          </ac:cxnSpMkLst>
        </pc:cxnChg>
        <pc:cxnChg chg="mod">
          <ac:chgData name="Alberto Velazquez" userId="969b8e2f-9646-4296-981a-9f8aaa56d340" providerId="ADAL" clId="{972B2546-0DBA-4E3A-ABD2-DD619AE5E5C7}" dt="2023-04-12T20:55:33.639" v="292" actId="164"/>
          <ac:cxnSpMkLst>
            <pc:docMk/>
            <pc:sldMk cId="310573803" sldId="259"/>
            <ac:cxnSpMk id="17" creationId="{0FA04124-2899-0822-2300-1D090C4E106E}"/>
          </ac:cxnSpMkLst>
        </pc:cxnChg>
        <pc:cxnChg chg="mod">
          <ac:chgData name="Alberto Velazquez" userId="969b8e2f-9646-4296-981a-9f8aaa56d340" providerId="ADAL" clId="{972B2546-0DBA-4E3A-ABD2-DD619AE5E5C7}" dt="2023-04-12T20:22:54.898" v="261" actId="1076"/>
          <ac:cxnSpMkLst>
            <pc:docMk/>
            <pc:sldMk cId="310573803" sldId="259"/>
            <ac:cxnSpMk id="22" creationId="{1C385D06-7709-1550-5590-C1BE010C3C07}"/>
          </ac:cxnSpMkLst>
        </pc:cxnChg>
        <pc:cxnChg chg="mod">
          <ac:chgData name="Alberto Velazquez" userId="969b8e2f-9646-4296-981a-9f8aaa56d340" providerId="ADAL" clId="{972B2546-0DBA-4E3A-ABD2-DD619AE5E5C7}" dt="2023-04-12T20:22:44.107" v="260" actId="1076"/>
          <ac:cxnSpMkLst>
            <pc:docMk/>
            <pc:sldMk cId="310573803" sldId="259"/>
            <ac:cxnSpMk id="26" creationId="{97AA3D6D-3DE7-C7BC-B3E2-3C68FE7820BF}"/>
          </ac:cxnSpMkLst>
        </pc:cxnChg>
        <pc:cxnChg chg="mod">
          <ac:chgData name="Alberto Velazquez" userId="969b8e2f-9646-4296-981a-9f8aaa56d340" providerId="ADAL" clId="{972B2546-0DBA-4E3A-ABD2-DD619AE5E5C7}" dt="2023-04-12T20:55:08.962" v="288" actId="21"/>
          <ac:cxnSpMkLst>
            <pc:docMk/>
            <pc:sldMk cId="310573803" sldId="259"/>
            <ac:cxnSpMk id="29" creationId="{61A14ABA-1AFA-D87A-B870-1E124A88F173}"/>
          </ac:cxnSpMkLst>
        </pc:cxnChg>
        <pc:cxnChg chg="mod">
          <ac:chgData name="Alberto Velazquez" userId="969b8e2f-9646-4296-981a-9f8aaa56d340" providerId="ADAL" clId="{972B2546-0DBA-4E3A-ABD2-DD619AE5E5C7}" dt="2023-04-12T20:55:08.962" v="288" actId="21"/>
          <ac:cxnSpMkLst>
            <pc:docMk/>
            <pc:sldMk cId="310573803" sldId="259"/>
            <ac:cxnSpMk id="30" creationId="{CF96555A-7D9A-22CD-B72E-CC8A025415BB}"/>
          </ac:cxnSpMkLst>
        </pc:cxnChg>
        <pc:cxnChg chg="mod">
          <ac:chgData name="Alberto Velazquez" userId="969b8e2f-9646-4296-981a-9f8aaa56d340" providerId="ADAL" clId="{972B2546-0DBA-4E3A-ABD2-DD619AE5E5C7}" dt="2023-04-12T20:22:54.898" v="261" actId="1076"/>
          <ac:cxnSpMkLst>
            <pc:docMk/>
            <pc:sldMk cId="310573803" sldId="259"/>
            <ac:cxnSpMk id="31" creationId="{4DAD5547-A026-AC73-FC7D-4DDD10D5F1E3}"/>
          </ac:cxnSpMkLst>
        </pc:cxnChg>
        <pc:cxnChg chg="mod">
          <ac:chgData name="Alberto Velazquez" userId="969b8e2f-9646-4296-981a-9f8aaa56d340" providerId="ADAL" clId="{972B2546-0DBA-4E3A-ABD2-DD619AE5E5C7}" dt="2023-04-12T20:55:08.962" v="288" actId="21"/>
          <ac:cxnSpMkLst>
            <pc:docMk/>
            <pc:sldMk cId="310573803" sldId="259"/>
            <ac:cxnSpMk id="36" creationId="{41828726-8E73-930E-5A78-E89F3B794EC1}"/>
          </ac:cxnSpMkLst>
        </pc:cxnChg>
        <pc:cxnChg chg="mod">
          <ac:chgData name="Alberto Velazquez" userId="969b8e2f-9646-4296-981a-9f8aaa56d340" providerId="ADAL" clId="{972B2546-0DBA-4E3A-ABD2-DD619AE5E5C7}" dt="2023-04-12T20:22:54.898" v="261" actId="1076"/>
          <ac:cxnSpMkLst>
            <pc:docMk/>
            <pc:sldMk cId="310573803" sldId="259"/>
            <ac:cxnSpMk id="37" creationId="{C15D8D7D-F29B-6475-10C1-5BCD1B3BD108}"/>
          </ac:cxnSpMkLst>
        </pc:cxnChg>
        <pc:cxnChg chg="mod">
          <ac:chgData name="Alberto Velazquez" userId="969b8e2f-9646-4296-981a-9f8aaa56d340" providerId="ADAL" clId="{972B2546-0DBA-4E3A-ABD2-DD619AE5E5C7}" dt="2023-04-12T20:55:08.962" v="288" actId="21"/>
          <ac:cxnSpMkLst>
            <pc:docMk/>
            <pc:sldMk cId="310573803" sldId="259"/>
            <ac:cxnSpMk id="39" creationId="{DE7B27A0-5651-763F-0FDC-DA90A783AE20}"/>
          </ac:cxnSpMkLst>
        </pc:cxnChg>
        <pc:cxnChg chg="mod">
          <ac:chgData name="Alberto Velazquez" userId="969b8e2f-9646-4296-981a-9f8aaa56d340" providerId="ADAL" clId="{972B2546-0DBA-4E3A-ABD2-DD619AE5E5C7}" dt="2023-04-12T20:55:08.962" v="288" actId="21"/>
          <ac:cxnSpMkLst>
            <pc:docMk/>
            <pc:sldMk cId="310573803" sldId="259"/>
            <ac:cxnSpMk id="40" creationId="{9338E7A5-B432-506C-F4F8-1A42D1E09C94}"/>
          </ac:cxnSpMkLst>
        </pc:cxnChg>
        <pc:cxnChg chg="mod">
          <ac:chgData name="Alberto Velazquez" userId="969b8e2f-9646-4296-981a-9f8aaa56d340" providerId="ADAL" clId="{972B2546-0DBA-4E3A-ABD2-DD619AE5E5C7}" dt="2023-04-12T20:55:08.962" v="288" actId="21"/>
          <ac:cxnSpMkLst>
            <pc:docMk/>
            <pc:sldMk cId="310573803" sldId="259"/>
            <ac:cxnSpMk id="41" creationId="{791D6142-7A7C-E8D1-39E3-EBC821332DAD}"/>
          </ac:cxnSpMkLst>
        </pc:cxnChg>
        <pc:cxnChg chg="mod">
          <ac:chgData name="Alberto Velazquez" userId="969b8e2f-9646-4296-981a-9f8aaa56d340" providerId="ADAL" clId="{972B2546-0DBA-4E3A-ABD2-DD619AE5E5C7}" dt="2023-04-12T20:55:08.962" v="288" actId="21"/>
          <ac:cxnSpMkLst>
            <pc:docMk/>
            <pc:sldMk cId="310573803" sldId="259"/>
            <ac:cxnSpMk id="42" creationId="{E69A3817-0E0B-FC3D-DBB9-B55C87F4ECF0}"/>
          </ac:cxnSpMkLst>
        </pc:cxnChg>
        <pc:cxnChg chg="mod">
          <ac:chgData name="Alberto Velazquez" userId="969b8e2f-9646-4296-981a-9f8aaa56d340" providerId="ADAL" clId="{972B2546-0DBA-4E3A-ABD2-DD619AE5E5C7}" dt="2023-04-12T20:55:08.962" v="288" actId="21"/>
          <ac:cxnSpMkLst>
            <pc:docMk/>
            <pc:sldMk cId="310573803" sldId="259"/>
            <ac:cxnSpMk id="44" creationId="{0C3DD47B-59A0-F1C9-BBF1-8DD8912BEF14}"/>
          </ac:cxnSpMkLst>
        </pc:cxnChg>
        <pc:cxnChg chg="mod">
          <ac:chgData name="Alberto Velazquez" userId="969b8e2f-9646-4296-981a-9f8aaa56d340" providerId="ADAL" clId="{972B2546-0DBA-4E3A-ABD2-DD619AE5E5C7}" dt="2023-04-12T20:55:08.962" v="288" actId="21"/>
          <ac:cxnSpMkLst>
            <pc:docMk/>
            <pc:sldMk cId="310573803" sldId="259"/>
            <ac:cxnSpMk id="51" creationId="{9F7A63A7-A479-8DDA-F97B-34BBF08DDFF2}"/>
          </ac:cxnSpMkLst>
        </pc:cxnChg>
        <pc:cxnChg chg="mod">
          <ac:chgData name="Alberto Velazquez" userId="969b8e2f-9646-4296-981a-9f8aaa56d340" providerId="ADAL" clId="{972B2546-0DBA-4E3A-ABD2-DD619AE5E5C7}" dt="2023-04-12T20:55:08.821" v="287" actId="571"/>
          <ac:cxnSpMkLst>
            <pc:docMk/>
            <pc:sldMk cId="310573803" sldId="259"/>
            <ac:cxnSpMk id="52" creationId="{356BA54E-50D0-2607-7F2E-EA44AC8E3E87}"/>
          </ac:cxnSpMkLst>
        </pc:cxnChg>
        <pc:cxnChg chg="mod">
          <ac:chgData name="Alberto Velazquez" userId="969b8e2f-9646-4296-981a-9f8aaa56d340" providerId="ADAL" clId="{972B2546-0DBA-4E3A-ABD2-DD619AE5E5C7}" dt="2023-04-12T20:32:39.976" v="262" actId="1076"/>
          <ac:cxnSpMkLst>
            <pc:docMk/>
            <pc:sldMk cId="310573803" sldId="259"/>
            <ac:cxnSpMk id="63" creationId="{65027C9E-271C-3494-485F-2529D583453F}"/>
          </ac:cxnSpMkLst>
        </pc:cxnChg>
        <pc:cxnChg chg="mod">
          <ac:chgData name="Alberto Velazquez" userId="969b8e2f-9646-4296-981a-9f8aaa56d340" providerId="ADAL" clId="{972B2546-0DBA-4E3A-ABD2-DD619AE5E5C7}" dt="2023-04-12T20:32:51.223" v="263" actId="1076"/>
          <ac:cxnSpMkLst>
            <pc:docMk/>
            <pc:sldMk cId="310573803" sldId="259"/>
            <ac:cxnSpMk id="69" creationId="{1A72D99A-EC95-DBF6-5EA0-5B52C5965FC7}"/>
          </ac:cxnSpMkLst>
        </pc:cxnChg>
        <pc:cxnChg chg="mod">
          <ac:chgData name="Alberto Velazquez" userId="969b8e2f-9646-4296-981a-9f8aaa56d340" providerId="ADAL" clId="{972B2546-0DBA-4E3A-ABD2-DD619AE5E5C7}" dt="2023-04-03T19:03:25.477" v="216" actId="20577"/>
          <ac:cxnSpMkLst>
            <pc:docMk/>
            <pc:sldMk cId="310573803" sldId="259"/>
            <ac:cxnSpMk id="88" creationId="{870DD2E0-9C2C-87DB-5253-0B3BE69E7BE1}"/>
          </ac:cxnSpMkLst>
        </pc:cxnChg>
        <pc:cxnChg chg="mod">
          <ac:chgData name="Alberto Velazquez" userId="969b8e2f-9646-4296-981a-9f8aaa56d340" providerId="ADAL" clId="{972B2546-0DBA-4E3A-ABD2-DD619AE5E5C7}" dt="2023-04-12T20:55:49.957" v="296" actId="14100"/>
          <ac:cxnSpMkLst>
            <pc:docMk/>
            <pc:sldMk cId="310573803" sldId="259"/>
            <ac:cxnSpMk id="114" creationId="{03ADAFB5-E62B-9C17-C6F4-2CF6D14CFA6D}"/>
          </ac:cxnSpMkLst>
        </pc:cxnChg>
        <pc:cxnChg chg="mod">
          <ac:chgData name="Alberto Velazquez" userId="969b8e2f-9646-4296-981a-9f8aaa56d340" providerId="ADAL" clId="{972B2546-0DBA-4E3A-ABD2-DD619AE5E5C7}" dt="2023-04-12T20:55:56.365" v="297" actId="14100"/>
          <ac:cxnSpMkLst>
            <pc:docMk/>
            <pc:sldMk cId="310573803" sldId="259"/>
            <ac:cxnSpMk id="118" creationId="{72530D02-F687-96CE-EFD7-6BE9B9AA7DCE}"/>
          </ac:cxnSpMkLst>
        </pc:cxnChg>
      </pc:sldChg>
      <pc:sldChg chg="modSp mod">
        <pc:chgData name="Alberto Velazquez" userId="969b8e2f-9646-4296-981a-9f8aaa56d340" providerId="ADAL" clId="{972B2546-0DBA-4E3A-ABD2-DD619AE5E5C7}" dt="2023-04-12T16:14:32.900" v="229" actId="207"/>
        <pc:sldMkLst>
          <pc:docMk/>
          <pc:sldMk cId="4145876673" sldId="261"/>
        </pc:sldMkLst>
        <pc:spChg chg="mod">
          <ac:chgData name="Alberto Velazquez" userId="969b8e2f-9646-4296-981a-9f8aaa56d340" providerId="ADAL" clId="{972B2546-0DBA-4E3A-ABD2-DD619AE5E5C7}" dt="2023-04-12T16:14:13.454" v="225" actId="207"/>
          <ac:spMkLst>
            <pc:docMk/>
            <pc:sldMk cId="4145876673" sldId="261"/>
            <ac:spMk id="2" creationId="{C5850A80-8942-FE54-C802-372EAD5E2B6C}"/>
          </ac:spMkLst>
        </pc:spChg>
        <pc:spChg chg="mod">
          <ac:chgData name="Alberto Velazquez" userId="969b8e2f-9646-4296-981a-9f8aaa56d340" providerId="ADAL" clId="{972B2546-0DBA-4E3A-ABD2-DD619AE5E5C7}" dt="2023-04-12T16:14:29.059" v="227" actId="207"/>
          <ac:spMkLst>
            <pc:docMk/>
            <pc:sldMk cId="4145876673" sldId="261"/>
            <ac:spMk id="3" creationId="{FCD42E8B-EFE8-193B-A1F4-18503F172C87}"/>
          </ac:spMkLst>
        </pc:spChg>
        <pc:spChg chg="mod">
          <ac:chgData name="Alberto Velazquez" userId="969b8e2f-9646-4296-981a-9f8aaa56d340" providerId="ADAL" clId="{972B2546-0DBA-4E3A-ABD2-DD619AE5E5C7}" dt="2023-04-12T16:14:30.820" v="228" actId="207"/>
          <ac:spMkLst>
            <pc:docMk/>
            <pc:sldMk cId="4145876673" sldId="261"/>
            <ac:spMk id="7" creationId="{AD4336D5-F49B-3D65-AF1D-51888E3EACBD}"/>
          </ac:spMkLst>
        </pc:spChg>
        <pc:spChg chg="mod">
          <ac:chgData name="Alberto Velazquez" userId="969b8e2f-9646-4296-981a-9f8aaa56d340" providerId="ADAL" clId="{972B2546-0DBA-4E3A-ABD2-DD619AE5E5C7}" dt="2023-04-12T16:14:32.900" v="229" actId="207"/>
          <ac:spMkLst>
            <pc:docMk/>
            <pc:sldMk cId="4145876673" sldId="261"/>
            <ac:spMk id="9" creationId="{328CC990-3E18-FC15-6474-ABB8C1A4A76F}"/>
          </ac:spMkLst>
        </pc:spChg>
        <pc:spChg chg="mod">
          <ac:chgData name="Alberto Velazquez" userId="969b8e2f-9646-4296-981a-9f8aaa56d340" providerId="ADAL" clId="{972B2546-0DBA-4E3A-ABD2-DD619AE5E5C7}" dt="2023-04-12T16:14:26.732" v="226" actId="207"/>
          <ac:spMkLst>
            <pc:docMk/>
            <pc:sldMk cId="4145876673" sldId="261"/>
            <ac:spMk id="10" creationId="{2509131C-6777-B6E3-05FE-2DCD10C2801B}"/>
          </ac:spMkLst>
        </pc:spChg>
        <pc:spChg chg="mod">
          <ac:chgData name="Alberto Velazquez" userId="969b8e2f-9646-4296-981a-9f8aaa56d340" providerId="ADAL" clId="{972B2546-0DBA-4E3A-ABD2-DD619AE5E5C7}" dt="2023-04-10T16:49:25.498" v="223" actId="1076"/>
          <ac:spMkLst>
            <pc:docMk/>
            <pc:sldMk cId="4145876673" sldId="261"/>
            <ac:spMk id="55" creationId="{B5337924-20FE-9EF9-5ADF-9775C202CE3C}"/>
          </ac:spMkLst>
        </pc:spChg>
        <pc:spChg chg="mod">
          <ac:chgData name="Alberto Velazquez" userId="969b8e2f-9646-4296-981a-9f8aaa56d340" providerId="ADAL" clId="{972B2546-0DBA-4E3A-ABD2-DD619AE5E5C7}" dt="2023-04-10T16:49:30.493" v="224" actId="1076"/>
          <ac:spMkLst>
            <pc:docMk/>
            <pc:sldMk cId="4145876673" sldId="261"/>
            <ac:spMk id="56" creationId="{8615E45A-3A35-5837-3448-B0B26CA0D3E6}"/>
          </ac:spMkLst>
        </pc:spChg>
      </pc:sldChg>
    </pc:docChg>
  </pc:docChgLst>
  <pc:docChgLst>
    <pc:chgData name="Alberto Velazquez" userId="969b8e2f-9646-4296-981a-9f8aaa56d340" providerId="ADAL" clId="{6C911637-6B32-4E55-B83B-EF2FC8C6E8BE}"/>
    <pc:docChg chg="custSel modSld">
      <pc:chgData name="Alberto Velazquez" userId="969b8e2f-9646-4296-981a-9f8aaa56d340" providerId="ADAL" clId="{6C911637-6B32-4E55-B83B-EF2FC8C6E8BE}" dt="2023-04-10T20:30:34.152" v="46" actId="164"/>
      <pc:docMkLst>
        <pc:docMk/>
      </pc:docMkLst>
      <pc:sldChg chg="modSp mod">
        <pc:chgData name="Alberto Velazquez" userId="969b8e2f-9646-4296-981a-9f8aaa56d340" providerId="ADAL" clId="{6C911637-6B32-4E55-B83B-EF2FC8C6E8BE}" dt="2023-04-10T20:15:07.398" v="38" actId="1076"/>
        <pc:sldMkLst>
          <pc:docMk/>
          <pc:sldMk cId="3171644631" sldId="257"/>
        </pc:sldMkLst>
        <pc:spChg chg="mod">
          <ac:chgData name="Alberto Velazquez" userId="969b8e2f-9646-4296-981a-9f8aaa56d340" providerId="ADAL" clId="{6C911637-6B32-4E55-B83B-EF2FC8C6E8BE}" dt="2023-04-10T20:15:01.148" v="37" actId="20577"/>
          <ac:spMkLst>
            <pc:docMk/>
            <pc:sldMk cId="3171644631" sldId="257"/>
            <ac:spMk id="4" creationId="{32C9548B-96FC-972C-16E9-8935D7756F49}"/>
          </ac:spMkLst>
        </pc:spChg>
        <pc:spChg chg="mod">
          <ac:chgData name="Alberto Velazquez" userId="969b8e2f-9646-4296-981a-9f8aaa56d340" providerId="ADAL" clId="{6C911637-6B32-4E55-B83B-EF2FC8C6E8BE}" dt="2023-04-10T20:15:01.148" v="37" actId="20577"/>
          <ac:spMkLst>
            <pc:docMk/>
            <pc:sldMk cId="3171644631" sldId="257"/>
            <ac:spMk id="5" creationId="{957152FD-BADF-64E6-E7BA-BCE98ED4CBF9}"/>
          </ac:spMkLst>
        </pc:spChg>
        <pc:spChg chg="mod">
          <ac:chgData name="Alberto Velazquez" userId="969b8e2f-9646-4296-981a-9f8aaa56d340" providerId="ADAL" clId="{6C911637-6B32-4E55-B83B-EF2FC8C6E8BE}" dt="2023-04-10T20:15:01.148" v="37" actId="20577"/>
          <ac:spMkLst>
            <pc:docMk/>
            <pc:sldMk cId="3171644631" sldId="257"/>
            <ac:spMk id="6" creationId="{0569664E-591D-34ED-A113-F685FAF72D5F}"/>
          </ac:spMkLst>
        </pc:spChg>
        <pc:spChg chg="mod">
          <ac:chgData name="Alberto Velazquez" userId="969b8e2f-9646-4296-981a-9f8aaa56d340" providerId="ADAL" clId="{6C911637-6B32-4E55-B83B-EF2FC8C6E8BE}" dt="2023-04-10T20:15:07.398" v="38" actId="1076"/>
          <ac:spMkLst>
            <pc:docMk/>
            <pc:sldMk cId="3171644631" sldId="257"/>
            <ac:spMk id="10" creationId="{D01A45B6-FBBC-F226-DF9C-E8F8551C972E}"/>
          </ac:spMkLst>
        </pc:spChg>
        <pc:spChg chg="mod">
          <ac:chgData name="Alberto Velazquez" userId="969b8e2f-9646-4296-981a-9f8aaa56d340" providerId="ADAL" clId="{6C911637-6B32-4E55-B83B-EF2FC8C6E8BE}" dt="2023-04-10T20:15:01.148" v="37" actId="20577"/>
          <ac:spMkLst>
            <pc:docMk/>
            <pc:sldMk cId="3171644631" sldId="257"/>
            <ac:spMk id="17" creationId="{9FB56FB1-8CA5-8C19-3142-1572DA02EEA7}"/>
          </ac:spMkLst>
        </pc:spChg>
        <pc:spChg chg="mod">
          <ac:chgData name="Alberto Velazquez" userId="969b8e2f-9646-4296-981a-9f8aaa56d340" providerId="ADAL" clId="{6C911637-6B32-4E55-B83B-EF2FC8C6E8BE}" dt="2023-04-10T20:15:01.148" v="37" actId="20577"/>
          <ac:spMkLst>
            <pc:docMk/>
            <pc:sldMk cId="3171644631" sldId="257"/>
            <ac:spMk id="23" creationId="{EFEC4370-2C2B-D49E-7E5F-8AB5A360C785}"/>
          </ac:spMkLst>
        </pc:spChg>
        <pc:spChg chg="mod">
          <ac:chgData name="Alberto Velazquez" userId="969b8e2f-9646-4296-981a-9f8aaa56d340" providerId="ADAL" clId="{6C911637-6B32-4E55-B83B-EF2FC8C6E8BE}" dt="2023-04-10T20:15:01.148" v="37" actId="20577"/>
          <ac:spMkLst>
            <pc:docMk/>
            <pc:sldMk cId="3171644631" sldId="257"/>
            <ac:spMk id="38" creationId="{477C3ED2-B879-20B5-79E1-84821ABA503C}"/>
          </ac:spMkLst>
        </pc:spChg>
        <pc:spChg chg="mod">
          <ac:chgData name="Alberto Velazquez" userId="969b8e2f-9646-4296-981a-9f8aaa56d340" providerId="ADAL" clId="{6C911637-6B32-4E55-B83B-EF2FC8C6E8BE}" dt="2023-04-10T20:15:01.148" v="37" actId="20577"/>
          <ac:spMkLst>
            <pc:docMk/>
            <pc:sldMk cId="3171644631" sldId="257"/>
            <ac:spMk id="39" creationId="{28D82958-81B8-53D2-13A4-7D3CFE929E8B}"/>
          </ac:spMkLst>
        </pc:spChg>
        <pc:spChg chg="mod">
          <ac:chgData name="Alberto Velazquez" userId="969b8e2f-9646-4296-981a-9f8aaa56d340" providerId="ADAL" clId="{6C911637-6B32-4E55-B83B-EF2FC8C6E8BE}" dt="2023-04-10T20:15:01.148" v="37" actId="20577"/>
          <ac:spMkLst>
            <pc:docMk/>
            <pc:sldMk cId="3171644631" sldId="257"/>
            <ac:spMk id="40" creationId="{440078C8-9D5F-2AD0-89F9-A5B77176AF13}"/>
          </ac:spMkLst>
        </pc:spChg>
        <pc:spChg chg="mod">
          <ac:chgData name="Alberto Velazquez" userId="969b8e2f-9646-4296-981a-9f8aaa56d340" providerId="ADAL" clId="{6C911637-6B32-4E55-B83B-EF2FC8C6E8BE}" dt="2023-04-10T20:15:01.148" v="37" actId="20577"/>
          <ac:spMkLst>
            <pc:docMk/>
            <pc:sldMk cId="3171644631" sldId="257"/>
            <ac:spMk id="45" creationId="{B860BE80-3C21-1FF3-9D66-4A676F1B708A}"/>
          </ac:spMkLst>
        </pc:spChg>
        <pc:spChg chg="mod">
          <ac:chgData name="Alberto Velazquez" userId="969b8e2f-9646-4296-981a-9f8aaa56d340" providerId="ADAL" clId="{6C911637-6B32-4E55-B83B-EF2FC8C6E8BE}" dt="2023-04-10T20:15:01.148" v="37" actId="20577"/>
          <ac:spMkLst>
            <pc:docMk/>
            <pc:sldMk cId="3171644631" sldId="257"/>
            <ac:spMk id="46" creationId="{15D29AF4-8783-E9C7-74E2-E85D1ABB544C}"/>
          </ac:spMkLst>
        </pc:spChg>
        <pc:spChg chg="mod">
          <ac:chgData name="Alberto Velazquez" userId="969b8e2f-9646-4296-981a-9f8aaa56d340" providerId="ADAL" clId="{6C911637-6B32-4E55-B83B-EF2FC8C6E8BE}" dt="2023-04-10T20:15:01.148" v="37" actId="20577"/>
          <ac:spMkLst>
            <pc:docMk/>
            <pc:sldMk cId="3171644631" sldId="257"/>
            <ac:spMk id="50" creationId="{6ADCF41F-BEC0-BFD0-CB21-92CA51AB1391}"/>
          </ac:spMkLst>
        </pc:spChg>
        <pc:spChg chg="mod">
          <ac:chgData name="Alberto Velazquez" userId="969b8e2f-9646-4296-981a-9f8aaa56d340" providerId="ADAL" clId="{6C911637-6B32-4E55-B83B-EF2FC8C6E8BE}" dt="2023-04-10T20:15:01.148" v="37" actId="20577"/>
          <ac:spMkLst>
            <pc:docMk/>
            <pc:sldMk cId="3171644631" sldId="257"/>
            <ac:spMk id="52" creationId="{C06A3D5D-D7C0-FADA-D0BD-37F1A1FCCD2D}"/>
          </ac:spMkLst>
        </pc:spChg>
        <pc:spChg chg="mod">
          <ac:chgData name="Alberto Velazquez" userId="969b8e2f-9646-4296-981a-9f8aaa56d340" providerId="ADAL" clId="{6C911637-6B32-4E55-B83B-EF2FC8C6E8BE}" dt="2023-04-10T20:15:01.148" v="37" actId="20577"/>
          <ac:spMkLst>
            <pc:docMk/>
            <pc:sldMk cId="3171644631" sldId="257"/>
            <ac:spMk id="85" creationId="{CE0BAB67-36F1-E8C1-AAFB-80B2CD45AABA}"/>
          </ac:spMkLst>
        </pc:spChg>
        <pc:grpChg chg="mod">
          <ac:chgData name="Alberto Velazquez" userId="969b8e2f-9646-4296-981a-9f8aaa56d340" providerId="ADAL" clId="{6C911637-6B32-4E55-B83B-EF2FC8C6E8BE}" dt="2023-04-10T20:15:01.148" v="37" actId="20577"/>
          <ac:grpSpMkLst>
            <pc:docMk/>
            <pc:sldMk cId="3171644631" sldId="257"/>
            <ac:grpSpMk id="13" creationId="{42F2F7AD-35A8-9C69-FDA4-BD54F323423C}"/>
          </ac:grpSpMkLst>
        </pc:grpChg>
        <pc:grpChg chg="mod">
          <ac:chgData name="Alberto Velazquez" userId="969b8e2f-9646-4296-981a-9f8aaa56d340" providerId="ADAL" clId="{6C911637-6B32-4E55-B83B-EF2FC8C6E8BE}" dt="2023-04-10T20:15:01.148" v="37" actId="20577"/>
          <ac:grpSpMkLst>
            <pc:docMk/>
            <pc:sldMk cId="3171644631" sldId="257"/>
            <ac:grpSpMk id="51" creationId="{671FF9F6-39FB-0934-2C3D-F930E9AE63A0}"/>
          </ac:grpSpMkLst>
        </pc:grpChg>
        <pc:grpChg chg="mod">
          <ac:chgData name="Alberto Velazquez" userId="969b8e2f-9646-4296-981a-9f8aaa56d340" providerId="ADAL" clId="{6C911637-6B32-4E55-B83B-EF2FC8C6E8BE}" dt="2023-04-10T20:15:01.148" v="37" actId="20577"/>
          <ac:grpSpMkLst>
            <pc:docMk/>
            <pc:sldMk cId="3171644631" sldId="257"/>
            <ac:grpSpMk id="86" creationId="{FE0DB67A-74EE-D80A-D801-BE1DEC8B70F2}"/>
          </ac:grpSpMkLst>
        </pc:grpChg>
        <pc:cxnChg chg="mod">
          <ac:chgData name="Alberto Velazquez" userId="969b8e2f-9646-4296-981a-9f8aaa56d340" providerId="ADAL" clId="{6C911637-6B32-4E55-B83B-EF2FC8C6E8BE}" dt="2023-04-10T20:15:01.148" v="37" actId="20577"/>
          <ac:cxnSpMkLst>
            <pc:docMk/>
            <pc:sldMk cId="3171644631" sldId="257"/>
            <ac:cxnSpMk id="3" creationId="{BA08B3B1-360B-302E-26B8-D029AD58C929}"/>
          </ac:cxnSpMkLst>
        </pc:cxnChg>
        <pc:cxnChg chg="mod">
          <ac:chgData name="Alberto Velazquez" userId="969b8e2f-9646-4296-981a-9f8aaa56d340" providerId="ADAL" clId="{6C911637-6B32-4E55-B83B-EF2FC8C6E8BE}" dt="2023-04-10T20:15:01.148" v="37" actId="20577"/>
          <ac:cxnSpMkLst>
            <pc:docMk/>
            <pc:sldMk cId="3171644631" sldId="257"/>
            <ac:cxnSpMk id="8" creationId="{E0A22EEF-FC8D-395C-FFEF-2A56E30E1D72}"/>
          </ac:cxnSpMkLst>
        </pc:cxnChg>
        <pc:cxnChg chg="mod">
          <ac:chgData name="Alberto Velazquez" userId="969b8e2f-9646-4296-981a-9f8aaa56d340" providerId="ADAL" clId="{6C911637-6B32-4E55-B83B-EF2FC8C6E8BE}" dt="2023-04-10T20:15:01.148" v="37" actId="20577"/>
          <ac:cxnSpMkLst>
            <pc:docMk/>
            <pc:sldMk cId="3171644631" sldId="257"/>
            <ac:cxnSpMk id="14" creationId="{D07C04F7-8A8E-DC9E-0E35-0CF09799F166}"/>
          </ac:cxnSpMkLst>
        </pc:cxnChg>
        <pc:cxnChg chg="mod">
          <ac:chgData name="Alberto Velazquez" userId="969b8e2f-9646-4296-981a-9f8aaa56d340" providerId="ADAL" clId="{6C911637-6B32-4E55-B83B-EF2FC8C6E8BE}" dt="2023-04-10T20:15:01.148" v="37" actId="20577"/>
          <ac:cxnSpMkLst>
            <pc:docMk/>
            <pc:sldMk cId="3171644631" sldId="257"/>
            <ac:cxnSpMk id="18" creationId="{B28CF738-9BD0-5A9B-ED6B-08068C1C1CEA}"/>
          </ac:cxnSpMkLst>
        </pc:cxnChg>
        <pc:cxnChg chg="mod">
          <ac:chgData name="Alberto Velazquez" userId="969b8e2f-9646-4296-981a-9f8aaa56d340" providerId="ADAL" clId="{6C911637-6B32-4E55-B83B-EF2FC8C6E8BE}" dt="2023-04-10T20:15:01.148" v="37" actId="20577"/>
          <ac:cxnSpMkLst>
            <pc:docMk/>
            <pc:sldMk cId="3171644631" sldId="257"/>
            <ac:cxnSpMk id="24" creationId="{B3755920-D73C-E138-BB68-F0D096557020}"/>
          </ac:cxnSpMkLst>
        </pc:cxnChg>
        <pc:cxnChg chg="mod">
          <ac:chgData name="Alberto Velazquez" userId="969b8e2f-9646-4296-981a-9f8aaa56d340" providerId="ADAL" clId="{6C911637-6B32-4E55-B83B-EF2FC8C6E8BE}" dt="2023-04-10T20:15:01.148" v="37" actId="20577"/>
          <ac:cxnSpMkLst>
            <pc:docMk/>
            <pc:sldMk cId="3171644631" sldId="257"/>
            <ac:cxnSpMk id="27" creationId="{A2B0DF20-CE31-BF5A-1A0B-F8FDD23EEB6C}"/>
          </ac:cxnSpMkLst>
        </pc:cxnChg>
        <pc:cxnChg chg="mod">
          <ac:chgData name="Alberto Velazquez" userId="969b8e2f-9646-4296-981a-9f8aaa56d340" providerId="ADAL" clId="{6C911637-6B32-4E55-B83B-EF2FC8C6E8BE}" dt="2023-04-10T20:15:01.148" v="37" actId="20577"/>
          <ac:cxnSpMkLst>
            <pc:docMk/>
            <pc:sldMk cId="3171644631" sldId="257"/>
            <ac:cxnSpMk id="32" creationId="{3509D44C-291C-A843-C3A0-10E06CEE5AD9}"/>
          </ac:cxnSpMkLst>
        </pc:cxnChg>
        <pc:cxnChg chg="mod">
          <ac:chgData name="Alberto Velazquez" userId="969b8e2f-9646-4296-981a-9f8aaa56d340" providerId="ADAL" clId="{6C911637-6B32-4E55-B83B-EF2FC8C6E8BE}" dt="2023-04-10T20:15:01.148" v="37" actId="20577"/>
          <ac:cxnSpMkLst>
            <pc:docMk/>
            <pc:sldMk cId="3171644631" sldId="257"/>
            <ac:cxnSpMk id="35" creationId="{F6542490-3CAD-8499-3E58-6FE4861F9971}"/>
          </ac:cxnSpMkLst>
        </pc:cxnChg>
        <pc:cxnChg chg="mod">
          <ac:chgData name="Alberto Velazquez" userId="969b8e2f-9646-4296-981a-9f8aaa56d340" providerId="ADAL" clId="{6C911637-6B32-4E55-B83B-EF2FC8C6E8BE}" dt="2023-04-10T20:15:01.148" v="37" actId="20577"/>
          <ac:cxnSpMkLst>
            <pc:docMk/>
            <pc:sldMk cId="3171644631" sldId="257"/>
            <ac:cxnSpMk id="41" creationId="{3D7B0886-E57D-D215-3A5A-562BD5C697DC}"/>
          </ac:cxnSpMkLst>
        </pc:cxnChg>
        <pc:cxnChg chg="mod">
          <ac:chgData name="Alberto Velazquez" userId="969b8e2f-9646-4296-981a-9f8aaa56d340" providerId="ADAL" clId="{6C911637-6B32-4E55-B83B-EF2FC8C6E8BE}" dt="2023-04-10T20:15:01.148" v="37" actId="20577"/>
          <ac:cxnSpMkLst>
            <pc:docMk/>
            <pc:sldMk cId="3171644631" sldId="257"/>
            <ac:cxnSpMk id="47" creationId="{7476A56A-EC5B-A38E-AEC6-6B7B8D8BF9B4}"/>
          </ac:cxnSpMkLst>
        </pc:cxnChg>
        <pc:cxnChg chg="mod">
          <ac:chgData name="Alberto Velazquez" userId="969b8e2f-9646-4296-981a-9f8aaa56d340" providerId="ADAL" clId="{6C911637-6B32-4E55-B83B-EF2FC8C6E8BE}" dt="2023-04-10T20:15:01.148" v="37" actId="20577"/>
          <ac:cxnSpMkLst>
            <pc:docMk/>
            <pc:sldMk cId="3171644631" sldId="257"/>
            <ac:cxnSpMk id="75" creationId="{09CC863D-C4EB-EDEE-22B3-9D28F3ADE81D}"/>
          </ac:cxnSpMkLst>
        </pc:cxnChg>
        <pc:cxnChg chg="mod">
          <ac:chgData name="Alberto Velazquez" userId="969b8e2f-9646-4296-981a-9f8aaa56d340" providerId="ADAL" clId="{6C911637-6B32-4E55-B83B-EF2FC8C6E8BE}" dt="2023-04-10T20:15:01.148" v="37" actId="20577"/>
          <ac:cxnSpMkLst>
            <pc:docMk/>
            <pc:sldMk cId="3171644631" sldId="257"/>
            <ac:cxnSpMk id="82" creationId="{8A9E795D-E7CC-34C5-4570-ED4B7664A979}"/>
          </ac:cxnSpMkLst>
        </pc:cxnChg>
      </pc:sldChg>
      <pc:sldChg chg="addSp delSp modSp mod">
        <pc:chgData name="Alberto Velazquez" userId="969b8e2f-9646-4296-981a-9f8aaa56d340" providerId="ADAL" clId="{6C911637-6B32-4E55-B83B-EF2FC8C6E8BE}" dt="2023-04-10T20:30:34.152" v="46" actId="164"/>
        <pc:sldMkLst>
          <pc:docMk/>
          <pc:sldMk cId="310573803" sldId="259"/>
        </pc:sldMkLst>
        <pc:grpChg chg="add mod">
          <ac:chgData name="Alberto Velazquez" userId="969b8e2f-9646-4296-981a-9f8aaa56d340" providerId="ADAL" clId="{6C911637-6B32-4E55-B83B-EF2FC8C6E8BE}" dt="2023-04-10T20:30:34.152" v="46" actId="164"/>
          <ac:grpSpMkLst>
            <pc:docMk/>
            <pc:sldMk cId="310573803" sldId="259"/>
            <ac:grpSpMk id="10" creationId="{A0063B4D-F7E8-0D00-6B04-8F24E14B7994}"/>
          </ac:grpSpMkLst>
        </pc:grpChg>
        <pc:grpChg chg="mod">
          <ac:chgData name="Alberto Velazquez" userId="969b8e2f-9646-4296-981a-9f8aaa56d340" providerId="ADAL" clId="{6C911637-6B32-4E55-B83B-EF2FC8C6E8BE}" dt="2023-04-10T20:30:34.152" v="46" actId="164"/>
          <ac:grpSpMkLst>
            <pc:docMk/>
            <pc:sldMk cId="310573803" sldId="259"/>
            <ac:grpSpMk id="164" creationId="{058C0CCF-6B0A-2822-7177-9D4FB98F9980}"/>
          </ac:grpSpMkLst>
        </pc:grpChg>
        <pc:cxnChg chg="add mod">
          <ac:chgData name="Alberto Velazquez" userId="969b8e2f-9646-4296-981a-9f8aaa56d340" providerId="ADAL" clId="{6C911637-6B32-4E55-B83B-EF2FC8C6E8BE}" dt="2023-04-10T20:30:34.152" v="46" actId="164"/>
          <ac:cxnSpMkLst>
            <pc:docMk/>
            <pc:sldMk cId="310573803" sldId="259"/>
            <ac:cxnSpMk id="3" creationId="{E4C7CB76-3FDA-A5B0-4929-DADE54A0080F}"/>
          </ac:cxnSpMkLst>
        </pc:cxnChg>
        <pc:cxnChg chg="del mod">
          <ac:chgData name="Alberto Velazquez" userId="969b8e2f-9646-4296-981a-9f8aaa56d340" providerId="ADAL" clId="{6C911637-6B32-4E55-B83B-EF2FC8C6E8BE}" dt="2023-04-10T20:29:29.359" v="40" actId="478"/>
          <ac:cxnSpMkLst>
            <pc:docMk/>
            <pc:sldMk cId="310573803" sldId="259"/>
            <ac:cxnSpMk id="88" creationId="{870DD2E0-9C2C-87DB-5253-0B3BE69E7BE1}"/>
          </ac:cxnSpMkLst>
        </pc:cxnChg>
        <pc:cxnChg chg="mod">
          <ac:chgData name="Alberto Velazquez" userId="969b8e2f-9646-4296-981a-9f8aaa56d340" providerId="ADAL" clId="{6C911637-6B32-4E55-B83B-EF2FC8C6E8BE}" dt="2023-04-10T20:29:11.215" v="39" actId="14100"/>
          <ac:cxnSpMkLst>
            <pc:docMk/>
            <pc:sldMk cId="310573803" sldId="259"/>
            <ac:cxnSpMk id="114" creationId="{03ADAFB5-E62B-9C17-C6F4-2CF6D14CFA6D}"/>
          </ac:cxnSpMkLst>
        </pc:cxnChg>
        <pc:cxnChg chg="mod">
          <ac:chgData name="Alberto Velazquez" userId="969b8e2f-9646-4296-981a-9f8aaa56d340" providerId="ADAL" clId="{6C911637-6B32-4E55-B83B-EF2FC8C6E8BE}" dt="2023-04-10T20:29:48.136" v="44" actId="14100"/>
          <ac:cxnSpMkLst>
            <pc:docMk/>
            <pc:sldMk cId="310573803" sldId="259"/>
            <ac:cxnSpMk id="118" creationId="{72530D02-F687-96CE-EFD7-6BE9B9AA7DCE}"/>
          </ac:cxnSpMkLst>
        </pc:cxnChg>
      </pc:sldChg>
    </pc:docChg>
  </pc:docChgLst>
  <pc:docChgLst>
    <pc:chgData name="Alberto Velazquez" userId="969b8e2f-9646-4296-981a-9f8aaa56d340" providerId="ADAL" clId="{9F1DE1C2-C93A-476F-AA56-D7538ABAA644}"/>
    <pc:docChg chg="modSld">
      <pc:chgData name="Alberto Velazquez" userId="969b8e2f-9646-4296-981a-9f8aaa56d340" providerId="ADAL" clId="{9F1DE1C2-C93A-476F-AA56-D7538ABAA644}" dt="2023-04-11T21:07:41.402" v="15" actId="14100"/>
      <pc:docMkLst>
        <pc:docMk/>
      </pc:docMkLst>
      <pc:sldChg chg="addSp modSp mod">
        <pc:chgData name="Alberto Velazquez" userId="969b8e2f-9646-4296-981a-9f8aaa56d340" providerId="ADAL" clId="{9F1DE1C2-C93A-476F-AA56-D7538ABAA644}" dt="2023-04-11T21:07:41.402" v="15" actId="14100"/>
        <pc:sldMkLst>
          <pc:docMk/>
          <pc:sldMk cId="310573803" sldId="259"/>
        </pc:sldMkLst>
        <pc:cxnChg chg="add mod">
          <ac:chgData name="Alberto Velazquez" userId="969b8e2f-9646-4296-981a-9f8aaa56d340" providerId="ADAL" clId="{9F1DE1C2-C93A-476F-AA56-D7538ABAA644}" dt="2023-04-11T21:07:22.550" v="5" actId="14100"/>
          <ac:cxnSpMkLst>
            <pc:docMk/>
            <pc:sldMk cId="310573803" sldId="259"/>
            <ac:cxnSpMk id="2" creationId="{48D629AD-AEA1-6A0C-69D8-6620424FFAFA}"/>
          </ac:cxnSpMkLst>
        </pc:cxnChg>
        <pc:cxnChg chg="mod">
          <ac:chgData name="Alberto Velazquez" userId="969b8e2f-9646-4296-981a-9f8aaa56d340" providerId="ADAL" clId="{9F1DE1C2-C93A-476F-AA56-D7538ABAA644}" dt="2023-04-11T21:07:35.357" v="12" actId="14100"/>
          <ac:cxnSpMkLst>
            <pc:docMk/>
            <pc:sldMk cId="310573803" sldId="259"/>
            <ac:cxnSpMk id="3" creationId="{E4C7CB76-3FDA-A5B0-4929-DADE54A0080F}"/>
          </ac:cxnSpMkLst>
        </pc:cxnChg>
        <pc:cxnChg chg="add mod">
          <ac:chgData name="Alberto Velazquez" userId="969b8e2f-9646-4296-981a-9f8aaa56d340" providerId="ADAL" clId="{9F1DE1C2-C93A-476F-AA56-D7538ABAA644}" dt="2023-04-11T21:07:41.402" v="15" actId="14100"/>
          <ac:cxnSpMkLst>
            <pc:docMk/>
            <pc:sldMk cId="310573803" sldId="259"/>
            <ac:cxnSpMk id="17" creationId="{0FA04124-2899-0822-2300-1D090C4E106E}"/>
          </ac:cxnSpMkLst>
        </pc:cxnChg>
        <pc:cxnChg chg="mod">
          <ac:chgData name="Alberto Velazquez" userId="969b8e2f-9646-4296-981a-9f8aaa56d340" providerId="ADAL" clId="{9F1DE1C2-C93A-476F-AA56-D7538ABAA644}" dt="2023-04-11T21:07:34.227" v="11" actId="14100"/>
          <ac:cxnSpMkLst>
            <pc:docMk/>
            <pc:sldMk cId="310573803" sldId="259"/>
            <ac:cxnSpMk id="114" creationId="{03ADAFB5-E62B-9C17-C6F4-2CF6D14CFA6D}"/>
          </ac:cxnSpMkLst>
        </pc:cxnChg>
        <pc:cxnChg chg="mod">
          <ac:chgData name="Alberto Velazquez" userId="969b8e2f-9646-4296-981a-9f8aaa56d340" providerId="ADAL" clId="{9F1DE1C2-C93A-476F-AA56-D7538ABAA644}" dt="2023-04-11T21:07:31.013" v="9" actId="14100"/>
          <ac:cxnSpMkLst>
            <pc:docMk/>
            <pc:sldMk cId="310573803" sldId="259"/>
            <ac:cxnSpMk id="118" creationId="{72530D02-F687-96CE-EFD7-6BE9B9AA7DCE}"/>
          </ac:cxnSpMkLst>
        </pc:cxnChg>
      </pc:sldChg>
      <pc:sldChg chg="modSp mod">
        <pc:chgData name="Alberto Velazquez" userId="969b8e2f-9646-4296-981a-9f8aaa56d340" providerId="ADAL" clId="{9F1DE1C2-C93A-476F-AA56-D7538ABAA644}" dt="2023-04-11T20:38:51.782" v="1" actId="14100"/>
        <pc:sldMkLst>
          <pc:docMk/>
          <pc:sldMk cId="4145876673" sldId="261"/>
        </pc:sldMkLst>
        <pc:cxnChg chg="mod">
          <ac:chgData name="Alberto Velazquez" userId="969b8e2f-9646-4296-981a-9f8aaa56d340" providerId="ADAL" clId="{9F1DE1C2-C93A-476F-AA56-D7538ABAA644}" dt="2023-04-11T20:38:49.094" v="0" actId="14100"/>
          <ac:cxnSpMkLst>
            <pc:docMk/>
            <pc:sldMk cId="4145876673" sldId="261"/>
            <ac:cxnSpMk id="12" creationId="{73CC682C-0CCE-F2DB-916B-D01AC0E481E7}"/>
          </ac:cxnSpMkLst>
        </pc:cxnChg>
        <pc:cxnChg chg="mod">
          <ac:chgData name="Alberto Velazquez" userId="969b8e2f-9646-4296-981a-9f8aaa56d340" providerId="ADAL" clId="{9F1DE1C2-C93A-476F-AA56-D7538ABAA644}" dt="2023-04-11T20:38:51.782" v="1" actId="14100"/>
          <ac:cxnSpMkLst>
            <pc:docMk/>
            <pc:sldMk cId="4145876673" sldId="261"/>
            <ac:cxnSpMk id="28" creationId="{EFB69760-B1D6-681E-E58A-F05DF9DA02E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7938-92A9-77C2-8C84-FBEB59EE4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353D1-BA39-C22A-4A5D-99B32854C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D3496-66F1-AE06-C7DC-B38AC025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3D3E-03B1-4E96-BDDD-B826ACF3847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42852-4201-D0F3-DA46-26435F23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1E20D-F64A-C622-1D86-1CE63F5B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B32FC-04B6-4E34-8DF4-96739ED7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3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9F18-0843-6FEE-982F-4BC54108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FE31F-44D5-5DAE-A6D9-945879BE8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51C7-3F13-4869-9995-1A0AF045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3D3E-03B1-4E96-BDDD-B826ACF3847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979B2-BCFC-9A72-3524-C89C3146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E155E-1C1B-B585-0A2D-87FF2B20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B32FC-04B6-4E34-8DF4-96739ED7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8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1A6EFA-E091-4299-E3D0-801FC5325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345AF-94BE-91C3-6067-DE3978904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EE5A6-1B01-1039-D13E-4260B1A8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3D3E-03B1-4E96-BDDD-B826ACF3847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3297B-15CC-0AF7-1BBD-6E99964A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1F1C6-DFE4-7B98-3592-571E9B07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B32FC-04B6-4E34-8DF4-96739ED7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1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6135-F98D-6C04-7B91-971C94E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CE361-B8DB-7E2B-3099-81BBEB35A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CD49E-34DE-C8A0-3296-20E43D8D0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3D3E-03B1-4E96-BDDD-B826ACF3847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96010-685F-C31D-B079-E90464B46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BEA44-52BB-33FE-7355-1B9389BA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B32FC-04B6-4E34-8DF4-96739ED7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3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9419-B39F-673E-301F-D4D96BDD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77D3D-CE5D-54DF-D4C8-31806EC91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34019-6FE1-119E-8667-862A5412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3D3E-03B1-4E96-BDDD-B826ACF3847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ABAD3-B8A9-C862-E267-D7D92335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CD841-0926-0F46-559A-5614D92B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B32FC-04B6-4E34-8DF4-96739ED7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8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84D5-8402-DE01-713C-060E05DF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73B9A-8A3A-F054-2CDB-709C77F44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84DF5-7B5A-9C80-F5FF-768B8725A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14891-8660-F845-2390-55BF4EE4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3D3E-03B1-4E96-BDDD-B826ACF3847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0FDDB-DFBF-689A-22FA-834212C3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B3C0B-83F4-F735-BD48-246F1347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B32FC-04B6-4E34-8DF4-96739ED7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6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DB1E-49D6-ECA6-C329-E6BDF466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2EB70-5064-4FF1-FEB0-2ED5C2FE2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B45B6-222A-B2CB-2D31-AD430FA70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C99CFE-92DE-F1A8-5E0A-7A55E7F6F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F856A-E0C6-24E5-27DA-150C2967B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29901-6B14-4F0F-6E4C-06C376A0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3D3E-03B1-4E96-BDDD-B826ACF3847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8325D-AEE4-C0D4-0480-4EED815E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E9A50-E59E-9218-18B0-F51525D7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B32FC-04B6-4E34-8DF4-96739ED7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8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AE5F-9E15-DF7E-A707-0C5C3304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92D939-5B01-908E-1C46-03353979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3D3E-03B1-4E96-BDDD-B826ACF3847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48E60-D55B-258E-D521-8584B201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B307C-998D-7935-9E34-A1253B98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B32FC-04B6-4E34-8DF4-96739ED7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9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484FF8-5E2C-D231-29FD-E06A3898C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3D3E-03B1-4E96-BDDD-B826ACF3847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10E1A-0367-ABDC-438E-7A8DC93D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9B57F-9DBB-01A9-9D3F-89261A32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B32FC-04B6-4E34-8DF4-96739ED7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2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8320-1A0F-6AE6-74F6-739A1E24D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CC1D6-A959-ABF3-19AA-B0E3D1D4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E1466-0E05-982A-6100-80A077629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0210F-A8EC-A984-4BCA-543B8BA8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3D3E-03B1-4E96-BDDD-B826ACF3847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B7912-0971-E8E4-2B20-C6528F5D1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2951D-55CF-6DE2-0FE1-06F98234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B32FC-04B6-4E34-8DF4-96739ED7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5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A6CB-AB44-8A8D-58A2-F0477CE54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8DBF6-9C09-B3BE-FD42-2B33877B9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78203-76D6-F4DE-E511-A5693C090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40F36-F1FF-9619-09F1-2983BF55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3D3E-03B1-4E96-BDDD-B826ACF3847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EC36C-6418-52CD-4C82-78BD12627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77FB3-125E-23AB-7571-B0F9712E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B32FC-04B6-4E34-8DF4-96739ED7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5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A565A4-2F43-F84E-21A8-47072FBE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9F60E-4BD8-8A75-9794-1EFDEED56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8D5D8-31E0-FF3C-19E8-478ECC4B6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03D3E-03B1-4E96-BDDD-B826ACF3847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DEA09-1FDB-0DD8-4638-25FFDF7F3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E8DDF-5B23-3485-63C5-BED554714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B32FC-04B6-4E34-8DF4-96739ED7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5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10.png"/><Relationship Id="rId10" Type="http://schemas.openxmlformats.org/officeDocument/2006/relationships/image" Target="../media/image7.png"/><Relationship Id="rId4" Type="http://schemas.openxmlformats.org/officeDocument/2006/relationships/image" Target="../media/image110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240.png"/><Relationship Id="rId12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260.pn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DD4CA5-F5CA-40C1-20DF-2AA30771B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SNAC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2CCE5D-4086-C016-B41D-FEDB89B19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6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2F2F7AD-35A8-9C69-FDA4-BD54F323423C}"/>
              </a:ext>
            </a:extLst>
          </p:cNvPr>
          <p:cNvGrpSpPr/>
          <p:nvPr/>
        </p:nvGrpSpPr>
        <p:grpSpPr>
          <a:xfrm>
            <a:off x="3804105" y="914401"/>
            <a:ext cx="5498189" cy="5029198"/>
            <a:chOff x="3804105" y="914401"/>
            <a:chExt cx="5498189" cy="5029198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E0DB67A-74EE-D80A-D801-BE1DEC8B70F2}"/>
                </a:ext>
              </a:extLst>
            </p:cNvPr>
            <p:cNvGrpSpPr/>
            <p:nvPr/>
          </p:nvGrpSpPr>
          <p:grpSpPr>
            <a:xfrm>
              <a:off x="3804105" y="914401"/>
              <a:ext cx="4583790" cy="5029198"/>
              <a:chOff x="3810000" y="685800"/>
              <a:chExt cx="4583790" cy="5029198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71FF9F6-39FB-0934-2C3D-F930E9AE63A0}"/>
                  </a:ext>
                </a:extLst>
              </p:cNvPr>
              <p:cNvGrpSpPr/>
              <p:nvPr/>
            </p:nvGrpSpPr>
            <p:grpSpPr>
              <a:xfrm>
                <a:off x="3810000" y="1143002"/>
                <a:ext cx="4572000" cy="4571996"/>
                <a:chOff x="2438400" y="1600202"/>
                <a:chExt cx="4572000" cy="457199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Rectangle: Rounded Corners 3">
                      <a:extLst>
                        <a:ext uri="{FF2B5EF4-FFF2-40B4-BE49-F238E27FC236}">
                          <a16:creationId xmlns:a16="http://schemas.microsoft.com/office/drawing/2014/main" id="{32C9548B-96FC-972C-16E9-8935D7756F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52800" y="1600202"/>
                      <a:ext cx="1371600" cy="914400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Critic Network</a:t>
                      </a: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" name="Rectangle: Rounded Corners 3">
                      <a:extLst>
                        <a:ext uri="{FF2B5EF4-FFF2-40B4-BE49-F238E27FC236}">
                          <a16:creationId xmlns:a16="http://schemas.microsoft.com/office/drawing/2014/main" id="{32C9548B-96FC-972C-16E9-8935D7756F4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52800" y="1600202"/>
                      <a:ext cx="1371600" cy="914400"/>
                    </a:xfrm>
                    <a:prstGeom prst="roundRect">
                      <a:avLst/>
                    </a:prstGeom>
                    <a:blipFill>
                      <a:blip r:embed="rId2"/>
                      <a:stretch>
                        <a:fillRect t="-3922" b="-5229"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957152FD-BADF-64E6-E7BA-BCE98ED4CBF9}"/>
                    </a:ext>
                  </a:extLst>
                </p:cNvPr>
                <p:cNvSpPr/>
                <p:nvPr/>
              </p:nvSpPr>
              <p:spPr>
                <a:xfrm>
                  <a:off x="3352800" y="3429000"/>
                  <a:ext cx="1371600" cy="914400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Optimal Control Equation</a:t>
                  </a:r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0569664E-591D-34ED-A113-F685FAF72D5F}"/>
                    </a:ext>
                  </a:extLst>
                </p:cNvPr>
                <p:cNvSpPr/>
                <p:nvPr/>
              </p:nvSpPr>
              <p:spPr>
                <a:xfrm>
                  <a:off x="3352800" y="5257798"/>
                  <a:ext cx="1371600" cy="914400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State Equation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E0A22EEF-FC8D-395C-FFEF-2A56E30E1D72}"/>
                    </a:ext>
                  </a:extLst>
                </p:cNvPr>
                <p:cNvCxnSpPr>
                  <a:cxnSpLocks/>
                  <a:stCxn id="4" idx="2"/>
                  <a:endCxn id="5" idx="0"/>
                </p:cNvCxnSpPr>
                <p:nvPr/>
              </p:nvCxnSpPr>
              <p:spPr>
                <a:xfrm>
                  <a:off x="4038600" y="2514602"/>
                  <a:ext cx="0" cy="91439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D07C04F7-8A8E-DC9E-0E35-0CF09799F166}"/>
                    </a:ext>
                  </a:extLst>
                </p:cNvPr>
                <p:cNvCxnSpPr>
                  <a:cxnSpLocks/>
                  <a:stCxn id="5" idx="2"/>
                  <a:endCxn id="6" idx="0"/>
                </p:cNvCxnSpPr>
                <p:nvPr/>
              </p:nvCxnSpPr>
              <p:spPr>
                <a:xfrm>
                  <a:off x="4038600" y="4343400"/>
                  <a:ext cx="0" cy="91439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Rectangle: Rounded Corners 16">
                      <a:extLst>
                        <a:ext uri="{FF2B5EF4-FFF2-40B4-BE49-F238E27FC236}">
                          <a16:creationId xmlns:a16="http://schemas.microsoft.com/office/drawing/2014/main" id="{9FB56FB1-8CA5-8C19-3142-1572DA02EE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0" y="5257798"/>
                      <a:ext cx="1371600" cy="914400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Critic Network</a:t>
                      </a: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Rectangle: Rounded Corners 16">
                      <a:extLst>
                        <a:ext uri="{FF2B5EF4-FFF2-40B4-BE49-F238E27FC236}">
                          <a16:creationId xmlns:a16="http://schemas.microsoft.com/office/drawing/2014/main" id="{9FB56FB1-8CA5-8C19-3142-1572DA02EE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38800" y="5257798"/>
                      <a:ext cx="1371600" cy="914400"/>
                    </a:xfrm>
                    <a:prstGeom prst="roundRect">
                      <a:avLst/>
                    </a:prstGeom>
                    <a:blipFill>
                      <a:blip r:embed="rId3"/>
                      <a:stretch>
                        <a:fillRect t="-3922" b="-5229"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B28CF738-9BD0-5A9B-ED6B-08068C1C1CEA}"/>
                    </a:ext>
                  </a:extLst>
                </p:cNvPr>
                <p:cNvCxnSpPr>
                  <a:cxnSpLocks/>
                  <a:stCxn id="6" idx="3"/>
                  <a:endCxn id="17" idx="1"/>
                </p:cNvCxnSpPr>
                <p:nvPr/>
              </p:nvCxnSpPr>
              <p:spPr>
                <a:xfrm>
                  <a:off x="4724400" y="5714998"/>
                  <a:ext cx="9144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EFEC4370-2C2B-D49E-7E5F-8AB5A360C785}"/>
                    </a:ext>
                  </a:extLst>
                </p:cNvPr>
                <p:cNvSpPr/>
                <p:nvPr/>
              </p:nvSpPr>
              <p:spPr>
                <a:xfrm>
                  <a:off x="5638800" y="3429000"/>
                  <a:ext cx="1371600" cy="914400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Costate Equation</a:t>
                  </a:r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B3755920-D73C-E138-BB68-F0D096557020}"/>
                    </a:ext>
                  </a:extLst>
                </p:cNvPr>
                <p:cNvCxnSpPr>
                  <a:cxnSpLocks/>
                  <a:stCxn id="17" idx="0"/>
                  <a:endCxn id="23" idx="2"/>
                </p:cNvCxnSpPr>
                <p:nvPr/>
              </p:nvCxnSpPr>
              <p:spPr>
                <a:xfrm flipV="1">
                  <a:off x="6324600" y="4343400"/>
                  <a:ext cx="0" cy="91439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A2B0DF20-CE31-BF5A-1A0B-F8FDD23EEB6C}"/>
                    </a:ext>
                  </a:extLst>
                </p:cNvPr>
                <p:cNvCxnSpPr>
                  <a:cxnSpLocks/>
                  <a:endCxn id="5" idx="1"/>
                </p:cNvCxnSpPr>
                <p:nvPr/>
              </p:nvCxnSpPr>
              <p:spPr>
                <a:xfrm>
                  <a:off x="2438400" y="3886200"/>
                  <a:ext cx="9144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or: Elbow 31">
                  <a:extLst>
                    <a:ext uri="{FF2B5EF4-FFF2-40B4-BE49-F238E27FC236}">
                      <a16:creationId xmlns:a16="http://schemas.microsoft.com/office/drawing/2014/main" id="{3509D44C-291C-A843-C3A0-10E06CEE5AD9}"/>
                    </a:ext>
                  </a:extLst>
                </p:cNvPr>
                <p:cNvCxnSpPr>
                  <a:cxnSpLocks/>
                  <a:endCxn id="4" idx="1"/>
                </p:cNvCxnSpPr>
                <p:nvPr/>
              </p:nvCxnSpPr>
              <p:spPr>
                <a:xfrm rot="5400000" flipH="1" flipV="1">
                  <a:off x="2209801" y="2743201"/>
                  <a:ext cx="1828798" cy="457200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or: Elbow 34">
                  <a:extLst>
                    <a:ext uri="{FF2B5EF4-FFF2-40B4-BE49-F238E27FC236}">
                      <a16:creationId xmlns:a16="http://schemas.microsoft.com/office/drawing/2014/main" id="{F6542490-3CAD-8499-3E58-6FE4861F9971}"/>
                    </a:ext>
                  </a:extLst>
                </p:cNvPr>
                <p:cNvCxnSpPr>
                  <a:cxnSpLocks/>
                  <a:endCxn id="6" idx="1"/>
                </p:cNvCxnSpPr>
                <p:nvPr/>
              </p:nvCxnSpPr>
              <p:spPr>
                <a:xfrm rot="16200000" flipH="1">
                  <a:off x="2209801" y="4571999"/>
                  <a:ext cx="1828798" cy="457200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477C3ED2-B879-20B5-79E1-84821ABA50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1415" y="3609201"/>
                      <a:ext cx="29117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477C3ED2-B879-20B5-79E1-84821ABA50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21415" y="3609201"/>
                      <a:ext cx="291170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2766" r="-8511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28D82958-81B8-53D2-13A4-7D3CFE929E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38600" y="2833301"/>
                      <a:ext cx="5098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28D82958-81B8-53D2-13A4-7D3CFE929E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38600" y="2833301"/>
                      <a:ext cx="509820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0843" r="-4819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440078C8-9D5F-2AD0-89F9-A5B77176AF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50390" y="4662098"/>
                      <a:ext cx="3030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440078C8-9D5F-2AD0-89F9-A5B77176AF1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50390" y="4662098"/>
                      <a:ext cx="303032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000" r="-6000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1" name="Connector: Elbow 40">
                  <a:extLst>
                    <a:ext uri="{FF2B5EF4-FFF2-40B4-BE49-F238E27FC236}">
                      <a16:creationId xmlns:a16="http://schemas.microsoft.com/office/drawing/2014/main" id="{3D7B0886-E57D-D215-3A5A-562BD5C697DC}"/>
                    </a:ext>
                  </a:extLst>
                </p:cNvPr>
                <p:cNvCxnSpPr>
                  <a:cxnSpLocks/>
                  <a:endCxn id="23" idx="1"/>
                </p:cNvCxnSpPr>
                <p:nvPr/>
              </p:nvCxnSpPr>
              <p:spPr>
                <a:xfrm rot="5400000" flipH="1" flipV="1">
                  <a:off x="4495801" y="4571999"/>
                  <a:ext cx="1828798" cy="457200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B860BE80-3C21-1FF3-9D66-4A676F1B70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26209" y="5714998"/>
                      <a:ext cx="51078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B860BE80-3C21-1FF3-9D66-4A676F1B70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26209" y="5714998"/>
                      <a:ext cx="510781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5952" r="-4762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15D29AF4-8783-E9C7-74E2-E85D1ABB54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36390" y="4662099"/>
                      <a:ext cx="5098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15D29AF4-8783-E9C7-74E2-E85D1ABB54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36390" y="4662099"/>
                      <a:ext cx="509820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0714" r="-4762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476A56A-EC5B-A38E-AEC6-6B7B8D8BF9B4}"/>
                    </a:ext>
                  </a:extLst>
                </p:cNvPr>
                <p:cNvCxnSpPr>
                  <a:cxnSpLocks/>
                  <a:stCxn id="23" idx="0"/>
                  <a:endCxn id="52" idx="2"/>
                </p:cNvCxnSpPr>
                <p:nvPr/>
              </p:nvCxnSpPr>
              <p:spPr>
                <a:xfrm flipV="1">
                  <a:off x="6324600" y="2514600"/>
                  <a:ext cx="11790" cy="9144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6ADCF41F-BEC0-BFD0-CB21-92CA51AB13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36390" y="2828780"/>
                      <a:ext cx="509820" cy="28604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6ADCF41F-BEC0-BFD0-CB21-92CA51AB13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36390" y="2828780"/>
                      <a:ext cx="509820" cy="28604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0714" r="-4762" b="-217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C06A3D5D-D7C0-FADA-D0BD-37F1A1FCCD2D}"/>
                  </a:ext>
                </a:extLst>
              </p:cNvPr>
              <p:cNvSpPr/>
              <p:nvPr/>
            </p:nvSpPr>
            <p:spPr>
              <a:xfrm>
                <a:off x="7022190" y="1143000"/>
                <a:ext cx="1371600" cy="9144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Critic Training</a:t>
                </a: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9CC863D-C4EB-EDEE-22B3-9D28F3ADE81D}"/>
                  </a:ext>
                </a:extLst>
              </p:cNvPr>
              <p:cNvCxnSpPr/>
              <p:nvPr/>
            </p:nvCxnSpPr>
            <p:spPr>
              <a:xfrm flipV="1">
                <a:off x="4267200" y="685800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or: Elbow 81">
                <a:extLst>
                  <a:ext uri="{FF2B5EF4-FFF2-40B4-BE49-F238E27FC236}">
                    <a16:creationId xmlns:a16="http://schemas.microsoft.com/office/drawing/2014/main" id="{8A9E795D-E7CC-34C5-4570-ED4B7664A979}"/>
                  </a:ext>
                </a:extLst>
              </p:cNvPr>
              <p:cNvCxnSpPr>
                <a:cxnSpLocks/>
                <a:endCxn id="52" idx="0"/>
              </p:cNvCxnSpPr>
              <p:nvPr/>
            </p:nvCxnSpPr>
            <p:spPr>
              <a:xfrm>
                <a:off x="4267199" y="685800"/>
                <a:ext cx="3440791" cy="457200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CE0BAB67-36F1-E8C1-AAFB-80B2CD45AABA}"/>
                      </a:ext>
                    </a:extLst>
                  </p:cNvPr>
                  <p:cNvSpPr txBox="1"/>
                  <p:nvPr/>
                </p:nvSpPr>
                <p:spPr>
                  <a:xfrm>
                    <a:off x="7702095" y="775900"/>
                    <a:ext cx="29117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CE0BAB67-36F1-E8C1-AAFB-80B2CD45AA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2095" y="775900"/>
                    <a:ext cx="291170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766" r="-6383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A08B3B1-360B-302E-26B8-D029AD58C929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>
              <a:off x="8387894" y="1828801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01A45B6-FBBC-F226-DF9C-E8F8551C972E}"/>
                    </a:ext>
                  </a:extLst>
                </p:cNvPr>
                <p:cNvSpPr txBox="1"/>
                <p:nvPr/>
              </p:nvSpPr>
              <p:spPr>
                <a:xfrm>
                  <a:off x="8496300" y="1479471"/>
                  <a:ext cx="536109" cy="2921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01A45B6-FBBC-F226-DF9C-E8F8551C9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6300" y="1479471"/>
                  <a:ext cx="536109" cy="292131"/>
                </a:xfrm>
                <a:prstGeom prst="rect">
                  <a:avLst/>
                </a:prstGeom>
                <a:blipFill>
                  <a:blip r:embed="rId11"/>
                  <a:stretch>
                    <a:fillRect l="-10227" r="-3409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7164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DD4CA5-F5CA-40C1-20DF-2AA30771B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2CCE5D-4086-C016-B41D-FEDB89B19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8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7B1C34FE-0D66-38BA-0248-426E5B5421FD}"/>
              </a:ext>
            </a:extLst>
          </p:cNvPr>
          <p:cNvGrpSpPr/>
          <p:nvPr/>
        </p:nvGrpSpPr>
        <p:grpSpPr>
          <a:xfrm>
            <a:off x="463277" y="2103487"/>
            <a:ext cx="11328323" cy="2982865"/>
            <a:chOff x="463277" y="2103487"/>
            <a:chExt cx="11328323" cy="298286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FA04124-2899-0822-2300-1D090C4E106E}"/>
                </a:ext>
              </a:extLst>
            </p:cNvPr>
            <p:cNvCxnSpPr>
              <a:cxnSpLocks/>
            </p:cNvCxnSpPr>
            <p:nvPr/>
          </p:nvCxnSpPr>
          <p:spPr>
            <a:xfrm>
              <a:off x="11239500" y="3426841"/>
              <a:ext cx="0" cy="13474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236F731-02B0-C1E0-D94D-FE2F8736B0C1}"/>
                </a:ext>
              </a:extLst>
            </p:cNvPr>
            <p:cNvGrpSpPr/>
            <p:nvPr/>
          </p:nvGrpSpPr>
          <p:grpSpPr>
            <a:xfrm>
              <a:off x="463277" y="2103487"/>
              <a:ext cx="11328323" cy="2982865"/>
              <a:chOff x="463277" y="2103487"/>
              <a:chExt cx="11328323" cy="2982865"/>
            </a:xfrm>
          </p:grpSpPr>
          <p:cxnSp>
            <p:nvCxnSpPr>
              <p:cNvPr id="2" name="Straight Arrow Connector 1">
                <a:extLst>
                  <a:ext uri="{FF2B5EF4-FFF2-40B4-BE49-F238E27FC236}">
                    <a16:creationId xmlns:a16="http://schemas.microsoft.com/office/drawing/2014/main" id="{48D629AD-AEA1-6A0C-69D8-6620424FFAFA}"/>
                  </a:ext>
                </a:extLst>
              </p:cNvPr>
              <p:cNvCxnSpPr>
                <a:cxnSpLocks/>
                <a:stCxn id="68" idx="3"/>
              </p:cNvCxnSpPr>
              <p:nvPr/>
            </p:nvCxnSpPr>
            <p:spPr>
              <a:xfrm>
                <a:off x="11017449" y="3427627"/>
                <a:ext cx="6858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B2CD35C-A51F-8299-94F0-F68235D7A534}"/>
                  </a:ext>
                </a:extLst>
              </p:cNvPr>
              <p:cNvGrpSpPr/>
              <p:nvPr/>
            </p:nvGrpSpPr>
            <p:grpSpPr>
              <a:xfrm>
                <a:off x="463277" y="2103487"/>
                <a:ext cx="11328323" cy="2982865"/>
                <a:chOff x="463277" y="2103487"/>
                <a:chExt cx="11328323" cy="2982865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A0063B4D-F7E8-0D00-6B04-8F24E14B7994}"/>
                    </a:ext>
                  </a:extLst>
                </p:cNvPr>
                <p:cNvGrpSpPr/>
                <p:nvPr/>
              </p:nvGrpSpPr>
              <p:grpSpPr>
                <a:xfrm>
                  <a:off x="463277" y="2103487"/>
                  <a:ext cx="11004823" cy="2982865"/>
                  <a:chOff x="463277" y="2103487"/>
                  <a:chExt cx="11004823" cy="2982865"/>
                </a:xfrm>
              </p:grpSpPr>
              <p:grpSp>
                <p:nvGrpSpPr>
                  <p:cNvPr id="164" name="Group 163">
                    <a:extLst>
                      <a:ext uri="{FF2B5EF4-FFF2-40B4-BE49-F238E27FC236}">
                        <a16:creationId xmlns:a16="http://schemas.microsoft.com/office/drawing/2014/main" id="{058C0CCF-6B0A-2822-7177-9D4FB98F9980}"/>
                      </a:ext>
                    </a:extLst>
                  </p:cNvPr>
                  <p:cNvGrpSpPr/>
                  <p:nvPr/>
                </p:nvGrpSpPr>
                <p:grpSpPr>
                  <a:xfrm>
                    <a:off x="463277" y="2103487"/>
                    <a:ext cx="11004823" cy="2982865"/>
                    <a:chOff x="234375" y="2515778"/>
                    <a:chExt cx="11004823" cy="2052292"/>
                  </a:xfrm>
                </p:grpSpPr>
                <p:cxnSp>
                  <p:nvCxnSpPr>
                    <p:cNvPr id="7" name="Straight Arrow Connector 6">
                      <a:extLst>
                        <a:ext uri="{FF2B5EF4-FFF2-40B4-BE49-F238E27FC236}">
                          <a16:creationId xmlns:a16="http://schemas.microsoft.com/office/drawing/2014/main" id="{FD6C5BFF-3A1E-5EE5-6BF9-EB16976DFB64}"/>
                        </a:ext>
                      </a:extLst>
                    </p:cNvPr>
                    <p:cNvCxnSpPr>
                      <a:cxnSpLocks/>
                      <a:endCxn id="11" idx="2"/>
                    </p:cNvCxnSpPr>
                    <p:nvPr/>
                  </p:nvCxnSpPr>
                  <p:spPr>
                    <a:xfrm>
                      <a:off x="234375" y="3427764"/>
                      <a:ext cx="500843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" name="Rectangle: Rounded Corners 8">
                      <a:extLst>
                        <a:ext uri="{FF2B5EF4-FFF2-40B4-BE49-F238E27FC236}">
                          <a16:creationId xmlns:a16="http://schemas.microsoft.com/office/drawing/2014/main" id="{BA5D00D4-2472-043A-0A4D-0F97427C44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0487" y="2987371"/>
                      <a:ext cx="1280160" cy="88078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System Solver</a:t>
                      </a:r>
                    </a:p>
                  </p:txBody>
                </p:sp>
                <p:sp>
                  <p:nvSpPr>
                    <p:cNvPr id="11" name="Flowchart: Summing Junction 10">
                      <a:extLst>
                        <a:ext uri="{FF2B5EF4-FFF2-40B4-BE49-F238E27FC236}">
                          <a16:creationId xmlns:a16="http://schemas.microsoft.com/office/drawing/2014/main" id="{78D62554-321B-FAF4-38F7-2E18840970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218" y="3270481"/>
                      <a:ext cx="457200" cy="314566"/>
                    </a:xfrm>
                    <a:prstGeom prst="flowChartSummingJunction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0" name="Rectangle: Rounded Corners 19">
                      <a:extLst>
                        <a:ext uri="{FF2B5EF4-FFF2-40B4-BE49-F238E27FC236}">
                          <a16:creationId xmlns:a16="http://schemas.microsoft.com/office/drawing/2014/main" id="{9FA8A8AD-1F5C-F871-B573-D821A74AD8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9381" y="2987373"/>
                      <a:ext cx="1280160" cy="88078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Position Regulator</a:t>
                      </a:r>
                    </a:p>
                  </p:txBody>
                </p:sp>
                <p:sp>
                  <p:nvSpPr>
                    <p:cNvPr id="21" name="Rectangle: Rounded Corners 20">
                      <a:extLst>
                        <a:ext uri="{FF2B5EF4-FFF2-40B4-BE49-F238E27FC236}">
                          <a16:creationId xmlns:a16="http://schemas.microsoft.com/office/drawing/2014/main" id="{871D907E-4EBD-46D7-164C-F69B910E1E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82903" y="2988120"/>
                      <a:ext cx="1280160" cy="88078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Attitude Regulator</a:t>
                      </a:r>
                    </a:p>
                  </p:txBody>
                </p:sp>
                <p:cxnSp>
                  <p:nvCxnSpPr>
                    <p:cNvPr id="22" name="Straight Arrow Connector 21">
                      <a:extLst>
                        <a:ext uri="{FF2B5EF4-FFF2-40B4-BE49-F238E27FC236}">
                          <a16:creationId xmlns:a16="http://schemas.microsoft.com/office/drawing/2014/main" id="{1C385D06-7709-1550-5590-C1BE010C3C07}"/>
                        </a:ext>
                      </a:extLst>
                    </p:cNvPr>
                    <p:cNvCxnSpPr>
                      <a:cxnSpLocks/>
                      <a:stCxn id="9" idx="3"/>
                      <a:endCxn id="25" idx="2"/>
                    </p:cNvCxnSpPr>
                    <p:nvPr/>
                  </p:nvCxnSpPr>
                  <p:spPr>
                    <a:xfrm>
                      <a:off x="5390647" y="3427764"/>
                      <a:ext cx="687129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Flowchart: Summing Junction 24">
                      <a:extLst>
                        <a:ext uri="{FF2B5EF4-FFF2-40B4-BE49-F238E27FC236}">
                          <a16:creationId xmlns:a16="http://schemas.microsoft.com/office/drawing/2014/main" id="{5DD2DDD5-567A-2560-8D80-2C8CA2B358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77776" y="3270481"/>
                      <a:ext cx="457200" cy="314566"/>
                    </a:xfrm>
                    <a:prstGeom prst="flowChartSummingJunction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6" name="Straight Arrow Connector 25">
                      <a:extLst>
                        <a:ext uri="{FF2B5EF4-FFF2-40B4-BE49-F238E27FC236}">
                          <a16:creationId xmlns:a16="http://schemas.microsoft.com/office/drawing/2014/main" id="{97AA3D6D-3DE7-C7BC-B3E2-3C68FE7820BF}"/>
                        </a:ext>
                      </a:extLst>
                    </p:cNvPr>
                    <p:cNvCxnSpPr>
                      <a:cxnSpLocks/>
                      <a:stCxn id="11" idx="6"/>
                      <a:endCxn id="20" idx="1"/>
                    </p:cNvCxnSpPr>
                    <p:nvPr/>
                  </p:nvCxnSpPr>
                  <p:spPr>
                    <a:xfrm>
                      <a:off x="1192418" y="3427764"/>
                      <a:ext cx="956963" cy="1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4DAD5547-A026-AC73-FC7D-4DDD10D5F1E3}"/>
                        </a:ext>
                      </a:extLst>
                    </p:cNvPr>
                    <p:cNvCxnSpPr>
                      <a:cxnSpLocks/>
                      <a:stCxn id="20" idx="3"/>
                      <a:endCxn id="9" idx="1"/>
                    </p:cNvCxnSpPr>
                    <p:nvPr/>
                  </p:nvCxnSpPr>
                  <p:spPr>
                    <a:xfrm flipV="1">
                      <a:off x="3429541" y="3427764"/>
                      <a:ext cx="680946" cy="2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nector: Elbow 36">
                      <a:extLst>
                        <a:ext uri="{FF2B5EF4-FFF2-40B4-BE49-F238E27FC236}">
                          <a16:creationId xmlns:a16="http://schemas.microsoft.com/office/drawing/2014/main" id="{C15D8D7D-F29B-6475-10C1-5BCD1B3BD108}"/>
                        </a:ext>
                      </a:extLst>
                    </p:cNvPr>
                    <p:cNvCxnSpPr>
                      <a:cxnSpLocks/>
                      <a:endCxn id="9" idx="0"/>
                    </p:cNvCxnSpPr>
                    <p:nvPr/>
                  </p:nvCxnSpPr>
                  <p:spPr>
                    <a:xfrm>
                      <a:off x="3653285" y="2530171"/>
                      <a:ext cx="1097282" cy="457200"/>
                    </a:xfrm>
                    <a:prstGeom prst="bentConnector2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65027C9E-271C-3494-485F-2529D583453F}"/>
                        </a:ext>
                      </a:extLst>
                    </p:cNvPr>
                    <p:cNvCxnSpPr>
                      <a:cxnSpLocks/>
                      <a:stCxn id="25" idx="6"/>
                      <a:endCxn id="21" idx="1"/>
                    </p:cNvCxnSpPr>
                    <p:nvPr/>
                  </p:nvCxnSpPr>
                  <p:spPr>
                    <a:xfrm>
                      <a:off x="6534976" y="3427764"/>
                      <a:ext cx="947927" cy="749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8" name="Rectangle: Rounded Corners 67">
                      <a:extLst>
                        <a:ext uri="{FF2B5EF4-FFF2-40B4-BE49-F238E27FC236}">
                          <a16:creationId xmlns:a16="http://schemas.microsoft.com/office/drawing/2014/main" id="{65A502C4-3666-2F5C-8E25-1DE8F0368F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25508" y="2986429"/>
                      <a:ext cx="1463040" cy="88078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Quadcopter Dynamics</a:t>
                      </a:r>
                    </a:p>
                  </p:txBody>
                </p:sp>
                <p:cxnSp>
                  <p:nvCxnSpPr>
                    <p:cNvPr id="69" name="Straight Arrow Connector 68">
                      <a:extLst>
                        <a:ext uri="{FF2B5EF4-FFF2-40B4-BE49-F238E27FC236}">
                          <a16:creationId xmlns:a16="http://schemas.microsoft.com/office/drawing/2014/main" id="{1A72D99A-EC95-DBF6-5EA0-5B52C5965FC7}"/>
                        </a:ext>
                      </a:extLst>
                    </p:cNvPr>
                    <p:cNvCxnSpPr>
                      <a:cxnSpLocks/>
                      <a:stCxn id="21" idx="3"/>
                      <a:endCxn id="68" idx="1"/>
                    </p:cNvCxnSpPr>
                    <p:nvPr/>
                  </p:nvCxnSpPr>
                  <p:spPr>
                    <a:xfrm flipV="1">
                      <a:off x="8763063" y="3426822"/>
                      <a:ext cx="562445" cy="1691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1" name="TextBox 90">
                          <a:extLst>
                            <a:ext uri="{FF2B5EF4-FFF2-40B4-BE49-F238E27FC236}">
                              <a16:creationId xmlns:a16="http://schemas.microsoft.com/office/drawing/2014/main" id="{B7AFAABC-4252-D0F4-A0DE-177F39D5DD1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78018" y="2872119"/>
                          <a:ext cx="428772" cy="73186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91" name="TextBox 90">
                          <a:extLst>
                            <a:ext uri="{FF2B5EF4-FFF2-40B4-BE49-F238E27FC236}">
                              <a16:creationId xmlns:a16="http://schemas.microsoft.com/office/drawing/2014/main" id="{B7AFAABC-4252-D0F4-A0DE-177F39D5DD1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8018" y="2872119"/>
                          <a:ext cx="428772" cy="731867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5" name="TextBox 94">
                          <a:extLst>
                            <a:ext uri="{FF2B5EF4-FFF2-40B4-BE49-F238E27FC236}">
                              <a16:creationId xmlns:a16="http://schemas.microsoft.com/office/drawing/2014/main" id="{B23EAE98-714E-5381-A487-4C1CC37A520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72390" y="3446251"/>
                          <a:ext cx="150682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95" name="TextBox 94">
                          <a:extLst>
                            <a:ext uri="{FF2B5EF4-FFF2-40B4-BE49-F238E27FC236}">
                              <a16:creationId xmlns:a16="http://schemas.microsoft.com/office/drawing/2014/main" id="{B23EAE98-714E-5381-A487-4C1CC37A520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72390" y="3446251"/>
                          <a:ext cx="150682" cy="184666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20000" r="-24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6" name="TextBox 95">
                          <a:extLst>
                            <a:ext uri="{FF2B5EF4-FFF2-40B4-BE49-F238E27FC236}">
                              <a16:creationId xmlns:a16="http://schemas.microsoft.com/office/drawing/2014/main" id="{76BFEA59-FCF2-ED14-829F-1C0561437CA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60589" y="3555472"/>
                          <a:ext cx="150682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96" name="TextBox 95">
                          <a:extLst>
                            <a:ext uri="{FF2B5EF4-FFF2-40B4-BE49-F238E27FC236}">
                              <a16:creationId xmlns:a16="http://schemas.microsoft.com/office/drawing/2014/main" id="{76BFEA59-FCF2-ED14-829F-1C0561437CA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60589" y="3555472"/>
                          <a:ext cx="150682" cy="184666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8333" r="-8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8" name="TextBox 97">
                          <a:extLst>
                            <a:ext uri="{FF2B5EF4-FFF2-40B4-BE49-F238E27FC236}">
                              <a16:creationId xmlns:a16="http://schemas.microsoft.com/office/drawing/2014/main" id="{0DA24AF5-D90B-D72F-98D1-FD45AD8DD6A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906616" y="3443864"/>
                          <a:ext cx="150682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98" name="TextBox 97">
                          <a:extLst>
                            <a:ext uri="{FF2B5EF4-FFF2-40B4-BE49-F238E27FC236}">
                              <a16:creationId xmlns:a16="http://schemas.microsoft.com/office/drawing/2014/main" id="{0DA24AF5-D90B-D72F-98D1-FD45AD8DD6A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906616" y="3443864"/>
                          <a:ext cx="150682" cy="184666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20000" r="-24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9" name="TextBox 98">
                          <a:extLst>
                            <a:ext uri="{FF2B5EF4-FFF2-40B4-BE49-F238E27FC236}">
                              <a16:creationId xmlns:a16="http://schemas.microsoft.com/office/drawing/2014/main" id="{26AD2BB1-230F-B6F1-0B54-93CF7318674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59589" y="3555472"/>
                          <a:ext cx="150682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99" name="TextBox 98">
                          <a:extLst>
                            <a:ext uri="{FF2B5EF4-FFF2-40B4-BE49-F238E27FC236}">
                              <a16:creationId xmlns:a16="http://schemas.microsoft.com/office/drawing/2014/main" id="{26AD2BB1-230F-B6F1-0B54-93CF7318674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59589" y="3555472"/>
                          <a:ext cx="150682" cy="184666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8000" r="-4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1" name="TextBox 100">
                          <a:extLst>
                            <a:ext uri="{FF2B5EF4-FFF2-40B4-BE49-F238E27FC236}">
                              <a16:creationId xmlns:a16="http://schemas.microsoft.com/office/drawing/2014/main" id="{33FCF4CC-BABE-1953-FD9F-3B2E68DFBC4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03860" y="2515778"/>
                          <a:ext cx="441851" cy="30174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01" name="TextBox 100">
                          <a:extLst>
                            <a:ext uri="{FF2B5EF4-FFF2-40B4-BE49-F238E27FC236}">
                              <a16:creationId xmlns:a16="http://schemas.microsoft.com/office/drawing/2014/main" id="{33FCF4CC-BABE-1953-FD9F-3B2E68DFBC4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03860" y="2515778"/>
                          <a:ext cx="441851" cy="301749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17808" r="-2054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14" name="Connector: Elbow 113">
                      <a:extLst>
                        <a:ext uri="{FF2B5EF4-FFF2-40B4-BE49-F238E27FC236}">
                          <a16:creationId xmlns:a16="http://schemas.microsoft.com/office/drawing/2014/main" id="{03ADAFB5-E62B-9C17-C6F4-2CF6D14CFA6D}"/>
                        </a:ext>
                      </a:extLst>
                    </p:cNvPr>
                    <p:cNvCxnSpPr>
                      <a:cxnSpLocks/>
                      <a:endCxn id="11" idx="4"/>
                    </p:cNvCxnSpPr>
                    <p:nvPr/>
                  </p:nvCxnSpPr>
                  <p:spPr>
                    <a:xfrm rot="10800000">
                      <a:off x="963818" y="3585048"/>
                      <a:ext cx="10275380" cy="983022"/>
                    </a:xfrm>
                    <a:prstGeom prst="bentConnector2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Straight Connector 117">
                      <a:extLst>
                        <a:ext uri="{FF2B5EF4-FFF2-40B4-BE49-F238E27FC236}">
                          <a16:creationId xmlns:a16="http://schemas.microsoft.com/office/drawing/2014/main" id="{72530D02-F687-96CE-EFD7-6BE9B9AA7D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220862" y="3427767"/>
                      <a:ext cx="18336" cy="114030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7" name="TextBox 156">
                          <a:extLst>
                            <a:ext uri="{FF2B5EF4-FFF2-40B4-BE49-F238E27FC236}">
                              <a16:creationId xmlns:a16="http://schemas.microsoft.com/office/drawing/2014/main" id="{47B31340-2739-6A13-4AA7-FCF188AF1DA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65459" y="3744802"/>
                          <a:ext cx="363946" cy="68473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57" name="TextBox 156">
                          <a:extLst>
                            <a:ext uri="{FF2B5EF4-FFF2-40B4-BE49-F238E27FC236}">
                              <a16:creationId xmlns:a16="http://schemas.microsoft.com/office/drawing/2014/main" id="{47B31340-2739-6A13-4AA7-FCF188AF1DA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65459" y="3744802"/>
                          <a:ext cx="363946" cy="684739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58" name="TextBox 157">
                          <a:extLst>
                            <a:ext uri="{FF2B5EF4-FFF2-40B4-BE49-F238E27FC236}">
                              <a16:creationId xmlns:a16="http://schemas.microsoft.com/office/drawing/2014/main" id="{CF56723A-FC51-CF10-CA96-C2254B457AC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521260" y="2892303"/>
                          <a:ext cx="491160" cy="5035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>
                    <p:sp>
                      <p:nvSpPr>
                        <p:cNvPr id="158" name="TextBox 157">
                          <a:extLst>
                            <a:ext uri="{FF2B5EF4-FFF2-40B4-BE49-F238E27FC236}">
                              <a16:creationId xmlns:a16="http://schemas.microsoft.com/office/drawing/2014/main" id="{CF56723A-FC51-CF10-CA96-C2254B457AC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521260" y="2892303"/>
                          <a:ext cx="491160" cy="503544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59" name="TextBox 158">
                          <a:extLst>
                            <a:ext uri="{FF2B5EF4-FFF2-40B4-BE49-F238E27FC236}">
                              <a16:creationId xmlns:a16="http://schemas.microsoft.com/office/drawing/2014/main" id="{7A8AB075-42F4-E908-89BC-56261AA2494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497620" y="2661558"/>
                          <a:ext cx="476091" cy="74993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𝜓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>
                    <p:sp>
                      <p:nvSpPr>
                        <p:cNvPr id="159" name="TextBox 158">
                          <a:extLst>
                            <a:ext uri="{FF2B5EF4-FFF2-40B4-BE49-F238E27FC236}">
                              <a16:creationId xmlns:a16="http://schemas.microsoft.com/office/drawing/2014/main" id="{7A8AB075-42F4-E908-89BC-56261AA2494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97620" y="2661558"/>
                          <a:ext cx="476091" cy="749934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0" name="TextBox 159">
                          <a:extLst>
                            <a:ext uri="{FF2B5EF4-FFF2-40B4-BE49-F238E27FC236}">
                              <a16:creationId xmlns:a16="http://schemas.microsoft.com/office/drawing/2014/main" id="{8411708B-CDD6-F562-B5C9-2B5F339E1B8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59589" y="3699275"/>
                          <a:ext cx="361253" cy="7825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0" name="TextBox 159">
                          <a:extLst>
                            <a:ext uri="{FF2B5EF4-FFF2-40B4-BE49-F238E27FC236}">
                              <a16:creationId xmlns:a16="http://schemas.microsoft.com/office/drawing/2014/main" id="{8411708B-CDD6-F562-B5C9-2B5F339E1B8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59589" y="3699275"/>
                          <a:ext cx="361253" cy="782587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61" name="TextBox 160">
                          <a:extLst>
                            <a:ext uri="{FF2B5EF4-FFF2-40B4-BE49-F238E27FC236}">
                              <a16:creationId xmlns:a16="http://schemas.microsoft.com/office/drawing/2014/main" id="{357FBB56-F48E-3B1F-8C0E-99D009EEED4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807136" y="2685425"/>
                          <a:ext cx="474297" cy="10547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>
                    <p:sp>
                      <p:nvSpPr>
                        <p:cNvPr id="161" name="TextBox 160">
                          <a:extLst>
                            <a:ext uri="{FF2B5EF4-FFF2-40B4-BE49-F238E27FC236}">
                              <a16:creationId xmlns:a16="http://schemas.microsoft.com/office/drawing/2014/main" id="{357FBB56-F48E-3B1F-8C0E-99D009EEED4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807136" y="2685425"/>
                          <a:ext cx="474297" cy="1054712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2" name="TextBox 161">
                          <a:extLst>
                            <a:ext uri="{FF2B5EF4-FFF2-40B4-BE49-F238E27FC236}">
                              <a16:creationId xmlns:a16="http://schemas.microsoft.com/office/drawing/2014/main" id="{E79EE223-CBB4-7266-D940-451BA76AD27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22133" y="2889550"/>
                          <a:ext cx="884025" cy="73186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𝑒𝑟𝑟𝑜𝑟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𝑒𝑟𝑟𝑜𝑟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𝑒𝑟𝑟𝑜𝑟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2" name="TextBox 161">
                          <a:extLst>
                            <a:ext uri="{FF2B5EF4-FFF2-40B4-BE49-F238E27FC236}">
                              <a16:creationId xmlns:a16="http://schemas.microsoft.com/office/drawing/2014/main" id="{E79EE223-CBB4-7266-D940-451BA76AD27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22133" y="2889550"/>
                          <a:ext cx="884025" cy="731867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5D8E12A5-67DB-6BA8-04F5-61923B79652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43043" y="2663181"/>
                          <a:ext cx="931345" cy="74993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𝑒𝑟𝑟𝑜𝑟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𝑒𝑟𝑟𝑜𝑟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𝑒𝑟𝑟𝑜𝑟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𝜓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5D8E12A5-67DB-6BA8-04F5-61923B79652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43043" y="2663181"/>
                          <a:ext cx="931345" cy="749934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3" name="Connector: Elbow 2">
                    <a:extLst>
                      <a:ext uri="{FF2B5EF4-FFF2-40B4-BE49-F238E27FC236}">
                        <a16:creationId xmlns:a16="http://schemas.microsoft.com/office/drawing/2014/main" id="{E4C7CB76-3FDA-A5B0-4929-DADE54A0080F}"/>
                      </a:ext>
                    </a:extLst>
                  </p:cNvPr>
                  <p:cNvCxnSpPr>
                    <a:cxnSpLocks/>
                    <a:endCxn id="25" idx="4"/>
                  </p:cNvCxnSpPr>
                  <p:nvPr/>
                </p:nvCxnSpPr>
                <p:spPr>
                  <a:xfrm rot="10800000">
                    <a:off x="6535278" y="3657598"/>
                    <a:ext cx="4704222" cy="1116727"/>
                  </a:xfrm>
                  <a:prstGeom prst="bentConnector2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6693461A-B3AA-3073-9A7F-034CCE8CD2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020235" y="2502240"/>
                      <a:ext cx="771365" cy="88036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6693461A-B3AA-3073-9A7F-034CCE8CD2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020235" y="2502240"/>
                      <a:ext cx="771365" cy="88036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31057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DD4CA5-F5CA-40C1-20DF-2AA30771B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Bellman’s Optimality Principle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2CCE5D-4086-C016-B41D-FEDB89B19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6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E75063FF-0443-F997-2584-7A3175933F2B}"/>
              </a:ext>
            </a:extLst>
          </p:cNvPr>
          <p:cNvGrpSpPr/>
          <p:nvPr/>
        </p:nvGrpSpPr>
        <p:grpSpPr>
          <a:xfrm>
            <a:off x="3809999" y="1600200"/>
            <a:ext cx="4572002" cy="3657600"/>
            <a:chOff x="2438400" y="1600200"/>
            <a:chExt cx="4572002" cy="365760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A4C03C8-8DC3-9194-2D08-62D45B6B6FFB}"/>
                </a:ext>
              </a:extLst>
            </p:cNvPr>
            <p:cNvGrpSpPr/>
            <p:nvPr/>
          </p:nvGrpSpPr>
          <p:grpSpPr>
            <a:xfrm>
              <a:off x="2438400" y="1600200"/>
              <a:ext cx="4572002" cy="3657600"/>
              <a:chOff x="2438400" y="1600200"/>
              <a:chExt cx="4572002" cy="365760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C5850A80-8942-FE54-C802-372EAD5E2B6C}"/>
                      </a:ext>
                    </a:extLst>
                  </p:cNvPr>
                  <p:cNvSpPr/>
                  <p:nvPr/>
                </p:nvSpPr>
                <p:spPr>
                  <a:xfrm>
                    <a:off x="2438400" y="2971800"/>
                    <a:ext cx="914400" cy="914400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C5850A80-8942-FE54-C802-372EAD5E2B6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8400" y="2971800"/>
                    <a:ext cx="914400" cy="914400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Oval 2">
                    <a:extLst>
                      <a:ext uri="{FF2B5EF4-FFF2-40B4-BE49-F238E27FC236}">
                        <a16:creationId xmlns:a16="http://schemas.microsoft.com/office/drawing/2014/main" id="{FCD42E8B-EFE8-193B-A1F4-18503F172C87}"/>
                      </a:ext>
                    </a:extLst>
                  </p:cNvPr>
                  <p:cNvSpPr/>
                  <p:nvPr/>
                </p:nvSpPr>
                <p:spPr>
                  <a:xfrm>
                    <a:off x="4267200" y="1600200"/>
                    <a:ext cx="914400" cy="914400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" name="Oval 2">
                    <a:extLst>
                      <a:ext uri="{FF2B5EF4-FFF2-40B4-BE49-F238E27FC236}">
                        <a16:creationId xmlns:a16="http://schemas.microsoft.com/office/drawing/2014/main" id="{FCD42E8B-EFE8-193B-A1F4-18503F172C8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1600200"/>
                    <a:ext cx="914400" cy="91440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AD4336D5-F49B-3D65-AF1D-51888E3EACBD}"/>
                      </a:ext>
                    </a:extLst>
                  </p:cNvPr>
                  <p:cNvSpPr/>
                  <p:nvPr/>
                </p:nvSpPr>
                <p:spPr>
                  <a:xfrm>
                    <a:off x="4267200" y="2971800"/>
                    <a:ext cx="914400" cy="914400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AD4336D5-F49B-3D65-AF1D-51888E3EACB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2971800"/>
                    <a:ext cx="914400" cy="9144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328CC990-3E18-FC15-6474-ABB8C1A4A76F}"/>
                      </a:ext>
                    </a:extLst>
                  </p:cNvPr>
                  <p:cNvSpPr/>
                  <p:nvPr/>
                </p:nvSpPr>
                <p:spPr>
                  <a:xfrm>
                    <a:off x="4267200" y="4343400"/>
                    <a:ext cx="914400" cy="914400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328CC990-3E18-FC15-6474-ABB8C1A4A7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4343400"/>
                    <a:ext cx="914400" cy="91440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2509131C-6777-B6E3-05FE-2DCD10C2801B}"/>
                      </a:ext>
                    </a:extLst>
                  </p:cNvPr>
                  <p:cNvSpPr/>
                  <p:nvPr/>
                </p:nvSpPr>
                <p:spPr>
                  <a:xfrm>
                    <a:off x="6096002" y="2971800"/>
                    <a:ext cx="914400" cy="914400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2509131C-6777-B6E3-05FE-2DCD10C2801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2" y="2971800"/>
                    <a:ext cx="914400" cy="9144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3CC682C-0CCE-F2DB-916B-D01AC0E481E7}"/>
                  </a:ext>
                </a:extLst>
              </p:cNvPr>
              <p:cNvCxnSpPr>
                <a:cxnSpLocks/>
                <a:stCxn id="2" idx="7"/>
                <a:endCxn id="3" idx="2"/>
              </p:cNvCxnSpPr>
              <p:nvPr/>
            </p:nvCxnSpPr>
            <p:spPr>
              <a:xfrm flipV="1">
                <a:off x="3218889" y="2057400"/>
                <a:ext cx="1048311" cy="10483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CEF1167C-166D-0AD1-1B86-CB5145F685CA}"/>
                  </a:ext>
                </a:extLst>
              </p:cNvPr>
              <p:cNvCxnSpPr>
                <a:cxnSpLocks/>
                <a:stCxn id="2" idx="5"/>
                <a:endCxn id="9" idx="2"/>
              </p:cNvCxnSpPr>
              <p:nvPr/>
            </p:nvCxnSpPr>
            <p:spPr>
              <a:xfrm>
                <a:off x="3218889" y="3752289"/>
                <a:ext cx="1048311" cy="10483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3462244-1AF4-69D8-2704-087A0CD833FB}"/>
                  </a:ext>
                </a:extLst>
              </p:cNvPr>
              <p:cNvCxnSpPr>
                <a:cxnSpLocks/>
                <a:stCxn id="2" idx="6"/>
                <a:endCxn id="7" idx="2"/>
              </p:cNvCxnSpPr>
              <p:nvPr/>
            </p:nvCxnSpPr>
            <p:spPr>
              <a:xfrm>
                <a:off x="3352800" y="3429000"/>
                <a:ext cx="914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FB69760-B1D6-681E-E58A-F05DF9DA02E7}"/>
                  </a:ext>
                </a:extLst>
              </p:cNvPr>
              <p:cNvCxnSpPr>
                <a:cxnSpLocks/>
                <a:stCxn id="3" idx="6"/>
                <a:endCxn id="10" idx="1"/>
              </p:cNvCxnSpPr>
              <p:nvPr/>
            </p:nvCxnSpPr>
            <p:spPr>
              <a:xfrm>
                <a:off x="5181600" y="2057400"/>
                <a:ext cx="1048313" cy="10483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B161868-B184-0377-75D7-DFFB3FEA3B1E}"/>
                  </a:ext>
                </a:extLst>
              </p:cNvPr>
              <p:cNvCxnSpPr>
                <a:cxnSpLocks/>
                <a:stCxn id="7" idx="6"/>
                <a:endCxn id="10" idx="2"/>
              </p:cNvCxnSpPr>
              <p:nvPr/>
            </p:nvCxnSpPr>
            <p:spPr>
              <a:xfrm>
                <a:off x="5181600" y="3429000"/>
                <a:ext cx="91440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472FD01B-7614-F717-31C6-06BCD4C15368}"/>
                  </a:ext>
                </a:extLst>
              </p:cNvPr>
              <p:cNvCxnSpPr>
                <a:cxnSpLocks/>
                <a:stCxn id="9" idx="6"/>
                <a:endCxn id="10" idx="3"/>
              </p:cNvCxnSpPr>
              <p:nvPr/>
            </p:nvCxnSpPr>
            <p:spPr>
              <a:xfrm flipV="1">
                <a:off x="5181600" y="3752289"/>
                <a:ext cx="1048313" cy="10483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2CBB01E4-CD3A-EDF5-4771-7F1B011B2EBB}"/>
                      </a:ext>
                    </a:extLst>
                  </p:cNvPr>
                  <p:cNvSpPr txBox="1"/>
                  <p:nvPr/>
                </p:nvSpPr>
                <p:spPr>
                  <a:xfrm>
                    <a:off x="3691593" y="3152000"/>
                    <a:ext cx="18113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2CBB01E4-CD3A-EDF5-4771-7F1B011B2E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1593" y="3152000"/>
                    <a:ext cx="181139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4483" r="-34483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95CAD6F-D92E-3B1C-9B06-5AF9C8305040}"/>
                      </a:ext>
                    </a:extLst>
                  </p:cNvPr>
                  <p:cNvSpPr txBox="1"/>
                  <p:nvPr/>
                </p:nvSpPr>
                <p:spPr>
                  <a:xfrm>
                    <a:off x="5484111" y="3151999"/>
                    <a:ext cx="30938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95CAD6F-D92E-3B1C-9B06-5AF9C83050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4111" y="3151999"/>
                    <a:ext cx="309380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000" r="-180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06E18DE9-DB0F-034B-AB9C-7194791030B0}"/>
                      </a:ext>
                    </a:extLst>
                  </p:cNvPr>
                  <p:cNvSpPr txBox="1"/>
                  <p:nvPr/>
                </p:nvSpPr>
                <p:spPr>
                  <a:xfrm>
                    <a:off x="3691592" y="3993128"/>
                    <a:ext cx="167357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06E18DE9-DB0F-034B-AB9C-7194791030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1592" y="3993128"/>
                    <a:ext cx="16735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0741" r="-37037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8EDE14A-3EFF-A038-C445-4E2310908F3C}"/>
                      </a:ext>
                    </a:extLst>
                  </p:cNvPr>
                  <p:cNvSpPr txBox="1"/>
                  <p:nvPr/>
                </p:nvSpPr>
                <p:spPr>
                  <a:xfrm>
                    <a:off x="5548231" y="3993128"/>
                    <a:ext cx="18113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8EDE14A-3EFF-A038-C445-4E2310908F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8231" y="3993128"/>
                    <a:ext cx="181139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3333" r="-300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B5337924-20FE-9EF9-5ADF-9775C202CE3C}"/>
                      </a:ext>
                    </a:extLst>
                  </p:cNvPr>
                  <p:cNvSpPr txBox="1"/>
                  <p:nvPr/>
                </p:nvSpPr>
                <p:spPr>
                  <a:xfrm>
                    <a:off x="5486490" y="2171699"/>
                    <a:ext cx="30938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B5337924-20FE-9EF9-5ADF-9775C202CE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90" y="2171699"/>
                    <a:ext cx="309380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7647" r="-17647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8615E45A-3A35-5837-3448-B0B26CA0D3E6}"/>
                      </a:ext>
                    </a:extLst>
                  </p:cNvPr>
                  <p:cNvSpPr txBox="1"/>
                  <p:nvPr/>
                </p:nvSpPr>
                <p:spPr>
                  <a:xfrm>
                    <a:off x="3691592" y="2171699"/>
                    <a:ext cx="18114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8615E45A-3A35-5837-3448-B0B26CA0D3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1592" y="2171699"/>
                    <a:ext cx="181140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4483" r="-31034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5F14EE3-B20B-D15F-D1E6-3DBD7F3DDA43}"/>
                </a:ext>
              </a:extLst>
            </p:cNvPr>
            <p:cNvCxnSpPr>
              <a:cxnSpLocks/>
              <a:stCxn id="3" idx="4"/>
              <a:endCxn id="7" idx="0"/>
            </p:cNvCxnSpPr>
            <p:nvPr/>
          </p:nvCxnSpPr>
          <p:spPr>
            <a:xfrm>
              <a:off x="4724400" y="2514600"/>
              <a:ext cx="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1C40040-FD2A-A469-0B72-605BBBBE0BA6}"/>
                </a:ext>
              </a:extLst>
            </p:cNvPr>
            <p:cNvCxnSpPr>
              <a:cxnSpLocks/>
              <a:stCxn id="9" idx="0"/>
              <a:endCxn id="7" idx="4"/>
            </p:cNvCxnSpPr>
            <p:nvPr/>
          </p:nvCxnSpPr>
          <p:spPr>
            <a:xfrm flipV="1">
              <a:off x="4724400" y="3886200"/>
              <a:ext cx="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5650C66C-269E-B2E7-9C31-617452874FA2}"/>
                    </a:ext>
                  </a:extLst>
                </p:cNvPr>
                <p:cNvSpPr txBox="1"/>
                <p:nvPr/>
              </p:nvSpPr>
              <p:spPr>
                <a:xfrm>
                  <a:off x="4718950" y="2604700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5650C66C-269E-B2E7-9C31-617452874F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8950" y="2604700"/>
                  <a:ext cx="181139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33333" r="-300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40DF525-2522-A1B0-24B0-C78EB13CD32F}"/>
                    </a:ext>
                  </a:extLst>
                </p:cNvPr>
                <p:cNvSpPr txBox="1"/>
                <p:nvPr/>
              </p:nvSpPr>
              <p:spPr>
                <a:xfrm>
                  <a:off x="4726575" y="3976300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40DF525-2522-A1B0-24B0-C78EB13CD3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6575" y="3976300"/>
                  <a:ext cx="181139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0000" r="-300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45876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75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SNAC Algorithm</vt:lpstr>
      <vt:lpstr>PowerPoint Presentation</vt:lpstr>
      <vt:lpstr>Control Diagram</vt:lpstr>
      <vt:lpstr>PowerPoint Presentation</vt:lpstr>
      <vt:lpstr>Bellman’s Optimality Principle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SNAC Algorithm</dc:title>
  <dc:creator>Alberto V</dc:creator>
  <cp:lastModifiedBy>Alberto V</cp:lastModifiedBy>
  <cp:revision>1</cp:revision>
  <dcterms:created xsi:type="dcterms:W3CDTF">2023-03-25T17:35:31Z</dcterms:created>
  <dcterms:modified xsi:type="dcterms:W3CDTF">2023-04-12T20:55:56Z</dcterms:modified>
</cp:coreProperties>
</file>