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56" r:id="rId6"/>
    <p:sldId id="259" r:id="rId7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2E4D5-933C-4C32-85F1-7797B50553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DD4AE20-A418-497F-BB48-7360C7558235}">
      <dgm:prSet phldrT="[テキスト]" custT="1"/>
      <dgm:spPr/>
      <dgm:t>
        <a:bodyPr/>
        <a:lstStyle/>
        <a:p>
          <a:r>
            <a:rPr lang="en-US" altLang="ja-JP" sz="1000"/>
            <a:t>TOP</a:t>
          </a:r>
          <a:r>
            <a:rPr lang="ja-JP" altLang="en-US" sz="1000"/>
            <a:t>ﾍﾟｰｼﾞ</a:t>
          </a:r>
        </a:p>
      </dgm:t>
    </dgm:pt>
    <dgm:pt modelId="{F518C0C6-F8BE-45EA-852E-E5817EAFF5AE}" type="par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73CEED6B-92FA-4678-B32A-3A5998345110}" type="sib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5BCCA579-28B4-427A-8B0C-60E033586121}">
      <dgm:prSet phldrT="[テキスト]" custT="1"/>
      <dgm:spPr/>
      <dgm:t>
        <a:bodyPr/>
        <a:lstStyle/>
        <a:p>
          <a:r>
            <a:rPr lang="ja-JP" altLang="en-US" sz="1000"/>
            <a:t>会社案内</a:t>
          </a:r>
        </a:p>
      </dgm:t>
    </dgm:pt>
    <dgm:pt modelId="{62DB89A2-EC3F-4E01-9EED-B6C68DCA0BE7}" type="par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76603326-C606-43AF-B556-D7F4BEEE3328}" type="sib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1293A37E-3800-4E5A-A826-C65A680DDA16}">
      <dgm:prSet phldrT="[テキスト]" custT="1"/>
      <dgm:spPr/>
      <dgm:t>
        <a:bodyPr/>
        <a:lstStyle/>
        <a:p>
          <a:r>
            <a:rPr lang="ja-JP" altLang="en-US" sz="1000" dirty="0"/>
            <a:t>お客様サポート</a:t>
          </a:r>
        </a:p>
      </dgm:t>
    </dgm:pt>
    <dgm:pt modelId="{E0715146-6F6C-4E7F-9D4B-CB2B009EFE99}" type="par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145A58E9-996D-465C-A251-0ABA52C6208E}" type="sib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6B110E22-AFEF-4F1C-8DE8-BBFFC0576475}">
      <dgm:prSet phldrT="[テキスト]" custT="1"/>
      <dgm:spPr/>
      <dgm:t>
        <a:bodyPr/>
        <a:lstStyle/>
        <a:p>
          <a:r>
            <a:rPr lang="ja-JP" altLang="en-US" sz="1000" dirty="0"/>
            <a:t>製品販売</a:t>
          </a:r>
        </a:p>
      </dgm:t>
    </dgm:pt>
    <dgm:pt modelId="{FEA02664-ADD9-4384-8795-747CBBE2D0BE}" type="par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F03D71A1-1487-4FCB-98A6-2EF22F1AE265}" type="sib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D2E7135D-27EC-4C03-A9DC-8FD19A701AED}">
      <dgm:prSet custT="1"/>
      <dgm:spPr/>
      <dgm:t>
        <a:bodyPr/>
        <a:lstStyle/>
        <a:p>
          <a:r>
            <a:rPr lang="ja-JP" altLang="en-US" sz="1000" dirty="0"/>
            <a:t>会社概要</a:t>
          </a:r>
        </a:p>
      </dgm:t>
    </dgm:pt>
    <dgm:pt modelId="{D1D5A850-EE86-4AEA-8D34-F1920BE09A6E}" type="par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1CE0D22-B18A-4AB3-8CC6-BDD7DB1B80E0}" type="sib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83E5C16-902C-4730-9981-BD194BA9BDA7}">
      <dgm:prSet custT="1"/>
      <dgm:spPr/>
      <dgm:t>
        <a:bodyPr/>
        <a:lstStyle/>
        <a:p>
          <a:r>
            <a:rPr lang="ja-JP" altLang="en-US" sz="1000" dirty="0"/>
            <a:t>支払情報</a:t>
          </a:r>
        </a:p>
      </dgm:t>
    </dgm:pt>
    <dgm:pt modelId="{F5E6FD8E-6021-40C1-882A-F4C4D2124108}" type="par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D4914D94-766C-4FC2-B75A-A7C5BA6FEC3E}" type="sib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FF2048B4-68F4-4B48-84B0-02CD4F20A75B}">
      <dgm:prSet custT="1"/>
      <dgm:spPr/>
      <dgm:t>
        <a:bodyPr/>
        <a:lstStyle/>
        <a:p>
          <a:r>
            <a:rPr lang="ja-JP" altLang="en-US" sz="1000" dirty="0"/>
            <a:t>ｻｲﾄﾏｯﾌﾟ</a:t>
          </a:r>
        </a:p>
      </dgm:t>
    </dgm:pt>
    <dgm:pt modelId="{067B4C48-2848-4FF9-8FC9-926F1BCDBFB9}" type="par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797F14D-4446-4165-8527-5F3B67DC5026}" type="sib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A1AC786-BC37-46F4-A69D-804039E9471A}">
      <dgm:prSet custT="1"/>
      <dgm:spPr/>
      <dgm:t>
        <a:bodyPr/>
        <a:lstStyle/>
        <a:p>
          <a:r>
            <a:rPr lang="ja-JP" altLang="en-US" sz="1000"/>
            <a:t>製品関連情報</a:t>
          </a:r>
        </a:p>
      </dgm:t>
    </dgm:pt>
    <dgm:pt modelId="{126D96C2-0A8D-4302-9091-A4884CDEE7BB}" type="par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8DD3CD0C-21B2-43FB-A80A-E860FE75EF0B}" type="sib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6592EE37-A932-41D5-8152-02DEEB63F94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商品マスタ</a:t>
          </a:r>
          <a:endParaRPr lang="en-US" altLang="ja-JP" sz="1000" dirty="0"/>
        </a:p>
        <a:p>
          <a:r>
            <a:rPr lang="ja-JP" altLang="en-US" sz="1000" dirty="0"/>
            <a:t>データベース情報</a:t>
          </a:r>
        </a:p>
      </dgm:t>
    </dgm:pt>
    <dgm:pt modelId="{9EF08114-01F8-449B-8CCC-20C7A8201349}" type="par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0E4A1133-26A1-41E2-8EAA-ED4595AED3A5}" type="sib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350774F3-E6A9-4BC1-A87E-86A8083ECB90}">
      <dgm:prSet custT="1"/>
      <dgm:spPr/>
      <dgm:t>
        <a:bodyPr/>
        <a:lstStyle/>
        <a:p>
          <a:r>
            <a:rPr lang="ja-JP" altLang="en-US" sz="1000" dirty="0"/>
            <a:t>オーダーメイド</a:t>
          </a:r>
        </a:p>
      </dgm:t>
    </dgm:pt>
    <dgm:pt modelId="{265E723C-A385-43D6-BDA9-8D20DB344002}" type="par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CA8A01E5-8B7F-4FC4-AF2B-23CE87BC2B19}" type="sib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3C816AB2-54C2-4D4E-A616-3B6265ABC99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お問合せ機能</a:t>
          </a:r>
          <a:endParaRPr lang="en-US" altLang="ja-JP" sz="1000" dirty="0"/>
        </a:p>
        <a:p>
          <a:r>
            <a:rPr lang="ja-JP" altLang="en-US" sz="1000" dirty="0"/>
            <a:t>価格表示機能</a:t>
          </a:r>
          <a:endParaRPr lang="en-US" altLang="ja-JP" sz="1000" dirty="0"/>
        </a:p>
        <a:p>
          <a:r>
            <a:rPr lang="ja-JP" altLang="en-US" sz="1000" dirty="0"/>
            <a:t>ｼｮｯﾋﾟﾝｶｰﾄ</a:t>
          </a:r>
        </a:p>
      </dgm:t>
    </dgm:pt>
    <dgm:pt modelId="{B3F11683-CAD3-411C-A2BE-D263662771AD}" type="par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0496F7FC-A74E-49CB-87C6-E943A965B6EB}" type="sib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456079EC-FD18-4F1B-AA6D-D14E9091F483}">
      <dgm:prSet custT="1"/>
      <dgm:spPr/>
      <dgm:t>
        <a:bodyPr/>
        <a:lstStyle/>
        <a:p>
          <a:r>
            <a:rPr lang="ja-JP" altLang="en-US" sz="1000" dirty="0"/>
            <a:t>お問合せ機能</a:t>
          </a:r>
        </a:p>
      </dgm:t>
    </dgm:pt>
    <dgm:pt modelId="{3DD49329-9BD4-42F1-9824-757DD444FA99}" type="par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0BC2A404-B666-4BD6-86AD-D72A1433D913}" type="sib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B35D5D45-F2E7-4055-AFEC-DE95D5542D94}">
      <dgm:prSet custT="1"/>
      <dgm:spPr/>
      <dgm:t>
        <a:bodyPr/>
        <a:lstStyle/>
        <a:p>
          <a:r>
            <a:rPr lang="ja-JP" altLang="en-US" sz="1000" dirty="0"/>
            <a:t>沿革</a:t>
          </a:r>
        </a:p>
      </dgm:t>
    </dgm:pt>
    <dgm:pt modelId="{CB946DB4-5019-4E4F-88FA-E6947F3A48B9}" type="par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1E9AF8ED-52E1-4A1B-87B4-FC1637528EC2}" type="sib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4DA13C65-C528-4538-8FC7-437F8E1A9DBC}">
      <dgm:prSet custT="1"/>
      <dgm:spPr/>
      <dgm:t>
        <a:bodyPr/>
        <a:lstStyle/>
        <a:p>
          <a:r>
            <a:rPr kumimoji="1" lang="ja-JP" altLang="en-US" sz="1000" dirty="0"/>
            <a:t>ニュースブログ</a:t>
          </a:r>
        </a:p>
      </dgm:t>
    </dgm:pt>
    <dgm:pt modelId="{DC160C7C-1F93-4736-9602-D7B0D4C873A3}" type="par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5E37CA99-DC31-474F-B3C1-A687806434D4}" type="sib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DD37D852-5963-4E4D-A1E0-9B457FD8FF7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000" dirty="0"/>
            <a:t>在庫品一覧、検索機能</a:t>
          </a:r>
        </a:p>
      </dgm:t>
    </dgm:pt>
    <dgm:pt modelId="{D952A310-CEDB-4C73-8653-B234B60D7C08}" type="par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8DB2BD64-EE1B-480D-8C80-CFD4E440CA93}" type="sib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E1F6DD0A-BEDE-4B73-95A9-45DA38336196}">
      <dgm:prSet custT="1"/>
      <dgm:spPr/>
      <dgm:t>
        <a:bodyPr/>
        <a:lstStyle/>
        <a:p>
          <a:r>
            <a:rPr kumimoji="1" lang="ja-JP" altLang="en-US" sz="1000" dirty="0"/>
            <a:t>磁石応用製品</a:t>
          </a:r>
        </a:p>
      </dgm:t>
    </dgm:pt>
    <dgm:pt modelId="{CD4AA6CB-95FF-4E33-9572-79E8C3ABD2EE}" type="par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B727BAB2-9527-4751-9B94-5E06A9A229C4}" type="sib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0AB4ED6E-9F6F-47A5-A3FF-0A9B19D6D256}">
      <dgm:prSet custT="1"/>
      <dgm:spPr/>
      <dgm:t>
        <a:bodyPr/>
        <a:lstStyle/>
        <a:p>
          <a:r>
            <a:rPr kumimoji="1" lang="ja-JP" altLang="en-US" sz="1000" dirty="0"/>
            <a:t>お問合せ機能</a:t>
          </a:r>
        </a:p>
      </dgm:t>
    </dgm:pt>
    <dgm:pt modelId="{C2E71CE9-9BBD-4F18-8A1E-CAFD9C0A7F73}" type="par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41F57052-D7E7-4346-9721-FC51097C205F}" type="sib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8A1E44BF-E41D-4842-95FA-8648E81EA0F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7C8D55E3-8BA0-480F-810D-9EAB21C1BC26}" type="par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B121A4CA-2C0F-4620-9CD4-6955A4DEB966}" type="sib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E5454A4E-313C-4B93-97F2-2D0BF2C9A62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BB38755C-BC0B-4823-91CB-608C22E67169}" type="par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F3023905-ECDF-4322-864A-61F78FC6FD82}" type="sib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3E11B96C-7ABA-42FB-83F4-058B668790F1}" type="pres">
      <dgm:prSet presAssocID="{0492E4D5-933C-4C32-85F1-7797B50553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030494-6581-4620-BE96-5471D0D6E35B}" type="pres">
      <dgm:prSet presAssocID="{5DD4AE20-A418-497F-BB48-7360C7558235}" presName="hierRoot1" presStyleCnt="0">
        <dgm:presLayoutVars>
          <dgm:hierBranch val="init"/>
        </dgm:presLayoutVars>
      </dgm:prSet>
      <dgm:spPr/>
    </dgm:pt>
    <dgm:pt modelId="{EA42B2E4-7A1F-4C21-BA0F-44DAC0C43B83}" type="pres">
      <dgm:prSet presAssocID="{5DD4AE20-A418-497F-BB48-7360C7558235}" presName="rootComposite1" presStyleCnt="0"/>
      <dgm:spPr/>
    </dgm:pt>
    <dgm:pt modelId="{29DAB2E2-2211-4259-8041-255DE008B8CE}" type="pres">
      <dgm:prSet presAssocID="{5DD4AE20-A418-497F-BB48-7360C7558235}" presName="rootText1" presStyleLbl="node0" presStyleIdx="0" presStyleCnt="2">
        <dgm:presLayoutVars>
          <dgm:chPref val="3"/>
        </dgm:presLayoutVars>
      </dgm:prSet>
      <dgm:spPr/>
    </dgm:pt>
    <dgm:pt modelId="{B3E3D92A-E62F-4B7C-887D-25F0D1DB7518}" type="pres">
      <dgm:prSet presAssocID="{5DD4AE20-A418-497F-BB48-7360C7558235}" presName="rootConnector1" presStyleLbl="node1" presStyleIdx="0" presStyleCnt="0"/>
      <dgm:spPr/>
    </dgm:pt>
    <dgm:pt modelId="{9E6167E3-FECE-4A1F-8DE6-4B955ED2D38D}" type="pres">
      <dgm:prSet presAssocID="{5DD4AE20-A418-497F-BB48-7360C7558235}" presName="hierChild2" presStyleCnt="0"/>
      <dgm:spPr/>
    </dgm:pt>
    <dgm:pt modelId="{7DB1E4E1-737E-4AB7-A5F4-C8B913A96D67}" type="pres">
      <dgm:prSet presAssocID="{62DB89A2-EC3F-4E01-9EED-B6C68DCA0BE7}" presName="Name64" presStyleLbl="parChTrans1D2" presStyleIdx="0" presStyleCnt="3"/>
      <dgm:spPr/>
    </dgm:pt>
    <dgm:pt modelId="{3B6C13C1-5034-48C2-A4E2-4C985CBAF166}" type="pres">
      <dgm:prSet presAssocID="{5BCCA579-28B4-427A-8B0C-60E033586121}" presName="hierRoot2" presStyleCnt="0">
        <dgm:presLayoutVars>
          <dgm:hierBranch val="init"/>
        </dgm:presLayoutVars>
      </dgm:prSet>
      <dgm:spPr/>
    </dgm:pt>
    <dgm:pt modelId="{EE41ACC7-CB45-4245-9468-8CFBBF3BD11C}" type="pres">
      <dgm:prSet presAssocID="{5BCCA579-28B4-427A-8B0C-60E033586121}" presName="rootComposite" presStyleCnt="0"/>
      <dgm:spPr/>
    </dgm:pt>
    <dgm:pt modelId="{7316D6E5-D29A-42ED-AE77-F3BD51810779}" type="pres">
      <dgm:prSet presAssocID="{5BCCA579-28B4-427A-8B0C-60E033586121}" presName="rootText" presStyleLbl="node2" presStyleIdx="0" presStyleCnt="3">
        <dgm:presLayoutVars>
          <dgm:chPref val="3"/>
        </dgm:presLayoutVars>
      </dgm:prSet>
      <dgm:spPr/>
    </dgm:pt>
    <dgm:pt modelId="{658B3BF1-8A74-43EC-9F27-8DE218CA56FC}" type="pres">
      <dgm:prSet presAssocID="{5BCCA579-28B4-427A-8B0C-60E033586121}" presName="rootConnector" presStyleLbl="node2" presStyleIdx="0" presStyleCnt="3"/>
      <dgm:spPr/>
    </dgm:pt>
    <dgm:pt modelId="{0F14E899-1F57-4CEB-9A9C-212C96551225}" type="pres">
      <dgm:prSet presAssocID="{5BCCA579-28B4-427A-8B0C-60E033586121}" presName="hierChild4" presStyleCnt="0"/>
      <dgm:spPr/>
    </dgm:pt>
    <dgm:pt modelId="{E7380B93-A54F-405D-95EA-404BE7666F11}" type="pres">
      <dgm:prSet presAssocID="{D1D5A850-EE86-4AEA-8D34-F1920BE09A6E}" presName="Name64" presStyleLbl="parChTrans1D3" presStyleIdx="0" presStyleCnt="7"/>
      <dgm:spPr/>
    </dgm:pt>
    <dgm:pt modelId="{B6411C37-9EEF-4AA3-9703-1B63E2435604}" type="pres">
      <dgm:prSet presAssocID="{D2E7135D-27EC-4C03-A9DC-8FD19A701AED}" presName="hierRoot2" presStyleCnt="0">
        <dgm:presLayoutVars>
          <dgm:hierBranch val="init"/>
        </dgm:presLayoutVars>
      </dgm:prSet>
      <dgm:spPr/>
    </dgm:pt>
    <dgm:pt modelId="{47625C4D-FE88-40A5-97D1-34AB5B6EA588}" type="pres">
      <dgm:prSet presAssocID="{D2E7135D-27EC-4C03-A9DC-8FD19A701AED}" presName="rootComposite" presStyleCnt="0"/>
      <dgm:spPr/>
    </dgm:pt>
    <dgm:pt modelId="{88AD11D8-3B08-4799-8512-385755EE4098}" type="pres">
      <dgm:prSet presAssocID="{D2E7135D-27EC-4C03-A9DC-8FD19A701AED}" presName="rootText" presStyleLbl="node3" presStyleIdx="0" presStyleCnt="7">
        <dgm:presLayoutVars>
          <dgm:chPref val="3"/>
        </dgm:presLayoutVars>
      </dgm:prSet>
      <dgm:spPr/>
    </dgm:pt>
    <dgm:pt modelId="{AD4DB4AC-CE35-4AA5-A76B-DB7CB3F7CF85}" type="pres">
      <dgm:prSet presAssocID="{D2E7135D-27EC-4C03-A9DC-8FD19A701AED}" presName="rootConnector" presStyleLbl="node3" presStyleIdx="0" presStyleCnt="7"/>
      <dgm:spPr/>
    </dgm:pt>
    <dgm:pt modelId="{0C5536D0-FC71-4E4A-B2F1-78B989209B43}" type="pres">
      <dgm:prSet presAssocID="{D2E7135D-27EC-4C03-A9DC-8FD19A701AED}" presName="hierChild4" presStyleCnt="0"/>
      <dgm:spPr/>
    </dgm:pt>
    <dgm:pt modelId="{4CB41557-33D5-4FB4-9B62-6F67BBE55770}" type="pres">
      <dgm:prSet presAssocID="{CB946DB4-5019-4E4F-88FA-E6947F3A48B9}" presName="Name64" presStyleLbl="parChTrans1D4" presStyleIdx="0" presStyleCnt="7"/>
      <dgm:spPr/>
    </dgm:pt>
    <dgm:pt modelId="{60C878B3-AE9C-44A4-8436-5576A460BE18}" type="pres">
      <dgm:prSet presAssocID="{B35D5D45-F2E7-4055-AFEC-DE95D5542D94}" presName="hierRoot2" presStyleCnt="0">
        <dgm:presLayoutVars>
          <dgm:hierBranch val="init"/>
        </dgm:presLayoutVars>
      </dgm:prSet>
      <dgm:spPr/>
    </dgm:pt>
    <dgm:pt modelId="{3A4069DA-0656-4867-9C76-D9F5F25CA7CB}" type="pres">
      <dgm:prSet presAssocID="{B35D5D45-F2E7-4055-AFEC-DE95D5542D94}" presName="rootComposite" presStyleCnt="0"/>
      <dgm:spPr/>
    </dgm:pt>
    <dgm:pt modelId="{CBFA54EE-787B-4F9D-B0E6-271454B1BBF1}" type="pres">
      <dgm:prSet presAssocID="{B35D5D45-F2E7-4055-AFEC-DE95D5542D94}" presName="rootText" presStyleLbl="node4" presStyleIdx="0" presStyleCnt="7">
        <dgm:presLayoutVars>
          <dgm:chPref val="3"/>
        </dgm:presLayoutVars>
      </dgm:prSet>
      <dgm:spPr/>
    </dgm:pt>
    <dgm:pt modelId="{08A0368C-4DF7-4A67-91F2-F5B3205A225A}" type="pres">
      <dgm:prSet presAssocID="{B35D5D45-F2E7-4055-AFEC-DE95D5542D94}" presName="rootConnector" presStyleLbl="node4" presStyleIdx="0" presStyleCnt="7"/>
      <dgm:spPr/>
    </dgm:pt>
    <dgm:pt modelId="{A6E3BCCF-B8A1-4F8E-A63B-15EDCBCEEBC1}" type="pres">
      <dgm:prSet presAssocID="{B35D5D45-F2E7-4055-AFEC-DE95D5542D94}" presName="hierChild4" presStyleCnt="0"/>
      <dgm:spPr/>
    </dgm:pt>
    <dgm:pt modelId="{478B2459-A8AA-4D11-8D47-0F4B2AC8C6EE}" type="pres">
      <dgm:prSet presAssocID="{B35D5D45-F2E7-4055-AFEC-DE95D5542D94}" presName="hierChild5" presStyleCnt="0"/>
      <dgm:spPr/>
    </dgm:pt>
    <dgm:pt modelId="{668F208D-BB9C-4DF6-869D-8A57D0B79A2B}" type="pres">
      <dgm:prSet presAssocID="{D2E7135D-27EC-4C03-A9DC-8FD19A701AED}" presName="hierChild5" presStyleCnt="0"/>
      <dgm:spPr/>
    </dgm:pt>
    <dgm:pt modelId="{6776E650-AF7B-4D5F-B9D0-496702739B54}" type="pres">
      <dgm:prSet presAssocID="{F5E6FD8E-6021-40C1-882A-F4C4D2124108}" presName="Name64" presStyleLbl="parChTrans1D3" presStyleIdx="1" presStyleCnt="7"/>
      <dgm:spPr/>
    </dgm:pt>
    <dgm:pt modelId="{4D235149-E173-44BB-8D7C-0C8444381618}" type="pres">
      <dgm:prSet presAssocID="{F83E5C16-902C-4730-9981-BD194BA9BDA7}" presName="hierRoot2" presStyleCnt="0">
        <dgm:presLayoutVars>
          <dgm:hierBranch val="init"/>
        </dgm:presLayoutVars>
      </dgm:prSet>
      <dgm:spPr/>
    </dgm:pt>
    <dgm:pt modelId="{6022367B-DD48-42FA-9DA3-9C2869D79F43}" type="pres">
      <dgm:prSet presAssocID="{F83E5C16-902C-4730-9981-BD194BA9BDA7}" presName="rootComposite" presStyleCnt="0"/>
      <dgm:spPr/>
    </dgm:pt>
    <dgm:pt modelId="{3A29E2E4-CACA-4516-84B5-6D5D195D02C7}" type="pres">
      <dgm:prSet presAssocID="{F83E5C16-902C-4730-9981-BD194BA9BDA7}" presName="rootText" presStyleLbl="node3" presStyleIdx="1" presStyleCnt="7">
        <dgm:presLayoutVars>
          <dgm:chPref val="3"/>
        </dgm:presLayoutVars>
      </dgm:prSet>
      <dgm:spPr/>
    </dgm:pt>
    <dgm:pt modelId="{F3431B7A-2E1C-4E21-96B6-C840336384A1}" type="pres">
      <dgm:prSet presAssocID="{F83E5C16-902C-4730-9981-BD194BA9BDA7}" presName="rootConnector" presStyleLbl="node3" presStyleIdx="1" presStyleCnt="7"/>
      <dgm:spPr/>
    </dgm:pt>
    <dgm:pt modelId="{AEAAC335-1358-4183-98DF-61B88168090E}" type="pres">
      <dgm:prSet presAssocID="{F83E5C16-902C-4730-9981-BD194BA9BDA7}" presName="hierChild4" presStyleCnt="0"/>
      <dgm:spPr/>
    </dgm:pt>
    <dgm:pt modelId="{0CD93E6E-736B-4C8B-A7C2-DF3A22CB6301}" type="pres">
      <dgm:prSet presAssocID="{F83E5C16-902C-4730-9981-BD194BA9BDA7}" presName="hierChild5" presStyleCnt="0"/>
      <dgm:spPr/>
    </dgm:pt>
    <dgm:pt modelId="{5441069B-98C4-448A-BF3C-626399B71EB6}" type="pres">
      <dgm:prSet presAssocID="{067B4C48-2848-4FF9-8FC9-926F1BCDBFB9}" presName="Name64" presStyleLbl="parChTrans1D3" presStyleIdx="2" presStyleCnt="7"/>
      <dgm:spPr/>
    </dgm:pt>
    <dgm:pt modelId="{109B11CB-4D65-4F2B-BF7C-23A027A2352B}" type="pres">
      <dgm:prSet presAssocID="{FF2048B4-68F4-4B48-84B0-02CD4F20A75B}" presName="hierRoot2" presStyleCnt="0">
        <dgm:presLayoutVars>
          <dgm:hierBranch val="init"/>
        </dgm:presLayoutVars>
      </dgm:prSet>
      <dgm:spPr/>
    </dgm:pt>
    <dgm:pt modelId="{AFC8D36B-EC19-47D3-B1CA-EFEFDA854314}" type="pres">
      <dgm:prSet presAssocID="{FF2048B4-68F4-4B48-84B0-02CD4F20A75B}" presName="rootComposite" presStyleCnt="0"/>
      <dgm:spPr/>
    </dgm:pt>
    <dgm:pt modelId="{B5D87499-1F5F-41F0-805C-59F83006B77F}" type="pres">
      <dgm:prSet presAssocID="{FF2048B4-68F4-4B48-84B0-02CD4F20A75B}" presName="rootText" presStyleLbl="node3" presStyleIdx="2" presStyleCnt="7">
        <dgm:presLayoutVars>
          <dgm:chPref val="3"/>
        </dgm:presLayoutVars>
      </dgm:prSet>
      <dgm:spPr/>
    </dgm:pt>
    <dgm:pt modelId="{0DDA556E-A346-4931-9547-54452D280467}" type="pres">
      <dgm:prSet presAssocID="{FF2048B4-68F4-4B48-84B0-02CD4F20A75B}" presName="rootConnector" presStyleLbl="node3" presStyleIdx="2" presStyleCnt="7"/>
      <dgm:spPr/>
    </dgm:pt>
    <dgm:pt modelId="{E997EE5C-8FFD-4016-BAC1-1B6A55779E82}" type="pres">
      <dgm:prSet presAssocID="{FF2048B4-68F4-4B48-84B0-02CD4F20A75B}" presName="hierChild4" presStyleCnt="0"/>
      <dgm:spPr/>
    </dgm:pt>
    <dgm:pt modelId="{FBA8F734-4384-4592-A575-3880D5DBC5CF}" type="pres">
      <dgm:prSet presAssocID="{FF2048B4-68F4-4B48-84B0-02CD4F20A75B}" presName="hierChild5" presStyleCnt="0"/>
      <dgm:spPr/>
    </dgm:pt>
    <dgm:pt modelId="{6AC2CCF2-4AD3-4744-89BC-3505B29B2064}" type="pres">
      <dgm:prSet presAssocID="{5BCCA579-28B4-427A-8B0C-60E033586121}" presName="hierChild5" presStyleCnt="0"/>
      <dgm:spPr/>
    </dgm:pt>
    <dgm:pt modelId="{261E2B2B-7F84-4F32-A486-2456AFA00F24}" type="pres">
      <dgm:prSet presAssocID="{E0715146-6F6C-4E7F-9D4B-CB2B009EFE99}" presName="Name64" presStyleLbl="parChTrans1D2" presStyleIdx="1" presStyleCnt="3"/>
      <dgm:spPr/>
    </dgm:pt>
    <dgm:pt modelId="{1110519C-9748-4A4B-93D7-8A57976499B0}" type="pres">
      <dgm:prSet presAssocID="{1293A37E-3800-4E5A-A826-C65A680DDA16}" presName="hierRoot2" presStyleCnt="0">
        <dgm:presLayoutVars>
          <dgm:hierBranch val="init"/>
        </dgm:presLayoutVars>
      </dgm:prSet>
      <dgm:spPr/>
    </dgm:pt>
    <dgm:pt modelId="{06A71935-4713-43A7-9047-14BAA3140CA7}" type="pres">
      <dgm:prSet presAssocID="{1293A37E-3800-4E5A-A826-C65A680DDA16}" presName="rootComposite" presStyleCnt="0"/>
      <dgm:spPr/>
    </dgm:pt>
    <dgm:pt modelId="{3A839494-6D53-414E-BF35-C960AF5D6296}" type="pres">
      <dgm:prSet presAssocID="{1293A37E-3800-4E5A-A826-C65A680DDA16}" presName="rootText" presStyleLbl="node2" presStyleIdx="1" presStyleCnt="3">
        <dgm:presLayoutVars>
          <dgm:chPref val="3"/>
        </dgm:presLayoutVars>
      </dgm:prSet>
      <dgm:spPr/>
    </dgm:pt>
    <dgm:pt modelId="{4085B228-0909-4785-8BA0-36DE271C0940}" type="pres">
      <dgm:prSet presAssocID="{1293A37E-3800-4E5A-A826-C65A680DDA16}" presName="rootConnector" presStyleLbl="node2" presStyleIdx="1" presStyleCnt="3"/>
      <dgm:spPr/>
    </dgm:pt>
    <dgm:pt modelId="{BE6029CD-8554-4204-BC7E-D4ED994A6467}" type="pres">
      <dgm:prSet presAssocID="{1293A37E-3800-4E5A-A826-C65A680DDA16}" presName="hierChild4" presStyleCnt="0"/>
      <dgm:spPr/>
    </dgm:pt>
    <dgm:pt modelId="{9FC058CB-31D8-45AC-836F-BB1D7E64181D}" type="pres">
      <dgm:prSet presAssocID="{126D96C2-0A8D-4302-9091-A4884CDEE7BB}" presName="Name64" presStyleLbl="parChTrans1D3" presStyleIdx="3" presStyleCnt="7"/>
      <dgm:spPr/>
    </dgm:pt>
    <dgm:pt modelId="{6FD46A99-B210-4A1F-8C4D-A4A488E23B88}" type="pres">
      <dgm:prSet presAssocID="{DA1AC786-BC37-46F4-A69D-804039E9471A}" presName="hierRoot2" presStyleCnt="0">
        <dgm:presLayoutVars>
          <dgm:hierBranch val="init"/>
        </dgm:presLayoutVars>
      </dgm:prSet>
      <dgm:spPr/>
    </dgm:pt>
    <dgm:pt modelId="{663262A0-EAF8-4809-9CE5-2F92E604024F}" type="pres">
      <dgm:prSet presAssocID="{DA1AC786-BC37-46F4-A69D-804039E9471A}" presName="rootComposite" presStyleCnt="0"/>
      <dgm:spPr/>
    </dgm:pt>
    <dgm:pt modelId="{81065320-CE85-4DD0-9EFC-1C74611C0CEC}" type="pres">
      <dgm:prSet presAssocID="{DA1AC786-BC37-46F4-A69D-804039E9471A}" presName="rootText" presStyleLbl="node3" presStyleIdx="3" presStyleCnt="7">
        <dgm:presLayoutVars>
          <dgm:chPref val="3"/>
        </dgm:presLayoutVars>
      </dgm:prSet>
      <dgm:spPr/>
    </dgm:pt>
    <dgm:pt modelId="{E3CE5F95-DE79-40A3-9915-80C223F63CCA}" type="pres">
      <dgm:prSet presAssocID="{DA1AC786-BC37-46F4-A69D-804039E9471A}" presName="rootConnector" presStyleLbl="node3" presStyleIdx="3" presStyleCnt="7"/>
      <dgm:spPr/>
    </dgm:pt>
    <dgm:pt modelId="{B620C62A-C391-4D38-9A53-0E27A4378868}" type="pres">
      <dgm:prSet presAssocID="{DA1AC786-BC37-46F4-A69D-804039E9471A}" presName="hierChild4" presStyleCnt="0"/>
      <dgm:spPr/>
    </dgm:pt>
    <dgm:pt modelId="{047BB29E-A257-442B-9BDB-F277B4C5F7E4}" type="pres">
      <dgm:prSet presAssocID="{BB38755C-BC0B-4823-91CB-608C22E67169}" presName="Name64" presStyleLbl="parChTrans1D4" presStyleIdx="1" presStyleCnt="7"/>
      <dgm:spPr/>
    </dgm:pt>
    <dgm:pt modelId="{1CD81A15-742C-4509-9442-06B11FB2AF38}" type="pres">
      <dgm:prSet presAssocID="{E5454A4E-313C-4B93-97F2-2D0BF2C9A62F}" presName="hierRoot2" presStyleCnt="0">
        <dgm:presLayoutVars>
          <dgm:hierBranch val="init"/>
        </dgm:presLayoutVars>
      </dgm:prSet>
      <dgm:spPr/>
    </dgm:pt>
    <dgm:pt modelId="{F105632C-DAFC-4677-A49B-3DD7D2D213E3}" type="pres">
      <dgm:prSet presAssocID="{E5454A4E-313C-4B93-97F2-2D0BF2C9A62F}" presName="rootComposite" presStyleCnt="0"/>
      <dgm:spPr/>
    </dgm:pt>
    <dgm:pt modelId="{27F6906F-8391-4412-9D80-1344C418F21A}" type="pres">
      <dgm:prSet presAssocID="{E5454A4E-313C-4B93-97F2-2D0BF2C9A62F}" presName="rootText" presStyleLbl="node4" presStyleIdx="1" presStyleCnt="7">
        <dgm:presLayoutVars>
          <dgm:chPref val="3"/>
        </dgm:presLayoutVars>
      </dgm:prSet>
      <dgm:spPr/>
    </dgm:pt>
    <dgm:pt modelId="{27343B96-FE9E-4DB0-88A0-DFEC401D2D77}" type="pres">
      <dgm:prSet presAssocID="{E5454A4E-313C-4B93-97F2-2D0BF2C9A62F}" presName="rootConnector" presStyleLbl="node4" presStyleIdx="1" presStyleCnt="7"/>
      <dgm:spPr/>
    </dgm:pt>
    <dgm:pt modelId="{CA511456-4151-468D-903A-A016E8E2356F}" type="pres">
      <dgm:prSet presAssocID="{E5454A4E-313C-4B93-97F2-2D0BF2C9A62F}" presName="hierChild4" presStyleCnt="0"/>
      <dgm:spPr/>
    </dgm:pt>
    <dgm:pt modelId="{8E2BFF36-33CC-499D-AEC2-78C6CF2FD2BD}" type="pres">
      <dgm:prSet presAssocID="{E5454A4E-313C-4B93-97F2-2D0BF2C9A62F}" presName="hierChild5" presStyleCnt="0"/>
      <dgm:spPr/>
    </dgm:pt>
    <dgm:pt modelId="{4AB21BCC-0825-4CDC-8A56-703AADF53754}" type="pres">
      <dgm:prSet presAssocID="{DA1AC786-BC37-46F4-A69D-804039E9471A}" presName="hierChild5" presStyleCnt="0"/>
      <dgm:spPr/>
    </dgm:pt>
    <dgm:pt modelId="{452E87B4-F34D-4FF4-8E35-8BC2ED38E8B9}" type="pres">
      <dgm:prSet presAssocID="{1293A37E-3800-4E5A-A826-C65A680DDA16}" presName="hierChild5" presStyleCnt="0"/>
      <dgm:spPr/>
    </dgm:pt>
    <dgm:pt modelId="{190F15CC-9147-4F10-9B9A-8F54FBA17313}" type="pres">
      <dgm:prSet presAssocID="{FEA02664-ADD9-4384-8795-747CBBE2D0BE}" presName="Name64" presStyleLbl="parChTrans1D2" presStyleIdx="2" presStyleCnt="3"/>
      <dgm:spPr/>
    </dgm:pt>
    <dgm:pt modelId="{4C8AD964-38F8-47F4-AAF6-50E45FE22EE2}" type="pres">
      <dgm:prSet presAssocID="{6B110E22-AFEF-4F1C-8DE8-BBFFC0576475}" presName="hierRoot2" presStyleCnt="0">
        <dgm:presLayoutVars>
          <dgm:hierBranch val="init"/>
        </dgm:presLayoutVars>
      </dgm:prSet>
      <dgm:spPr/>
    </dgm:pt>
    <dgm:pt modelId="{F793DBEA-AF53-4F3E-BC67-B05CEE6BD0E6}" type="pres">
      <dgm:prSet presAssocID="{6B110E22-AFEF-4F1C-8DE8-BBFFC0576475}" presName="rootComposite" presStyleCnt="0"/>
      <dgm:spPr/>
    </dgm:pt>
    <dgm:pt modelId="{0BEC766E-8082-49EA-AADB-11CADBCF236F}" type="pres">
      <dgm:prSet presAssocID="{6B110E22-AFEF-4F1C-8DE8-BBFFC0576475}" presName="rootText" presStyleLbl="node2" presStyleIdx="2" presStyleCnt="3">
        <dgm:presLayoutVars>
          <dgm:chPref val="3"/>
        </dgm:presLayoutVars>
      </dgm:prSet>
      <dgm:spPr/>
    </dgm:pt>
    <dgm:pt modelId="{AFBA342A-A9A7-46C6-B8DB-9323DC284249}" type="pres">
      <dgm:prSet presAssocID="{6B110E22-AFEF-4F1C-8DE8-BBFFC0576475}" presName="rootConnector" presStyleLbl="node2" presStyleIdx="2" presStyleCnt="3"/>
      <dgm:spPr/>
    </dgm:pt>
    <dgm:pt modelId="{41271878-69F2-436B-8948-3611103B031B}" type="pres">
      <dgm:prSet presAssocID="{6B110E22-AFEF-4F1C-8DE8-BBFFC0576475}" presName="hierChild4" presStyleCnt="0"/>
      <dgm:spPr/>
    </dgm:pt>
    <dgm:pt modelId="{60092F37-F612-4865-82B6-CBC5670881E8}" type="pres">
      <dgm:prSet presAssocID="{D952A310-CEDB-4C73-8653-B234B60D7C08}" presName="Name64" presStyleLbl="parChTrans1D3" presStyleIdx="4" presStyleCnt="7"/>
      <dgm:spPr/>
    </dgm:pt>
    <dgm:pt modelId="{25B4BAD0-D2BD-405E-AAD0-62C3B2565EA2}" type="pres">
      <dgm:prSet presAssocID="{DD37D852-5963-4E4D-A1E0-9B457FD8FF7B}" presName="hierRoot2" presStyleCnt="0">
        <dgm:presLayoutVars>
          <dgm:hierBranch val="init"/>
        </dgm:presLayoutVars>
      </dgm:prSet>
      <dgm:spPr/>
    </dgm:pt>
    <dgm:pt modelId="{FAEC8EB6-241D-4BA6-A75F-EE9F8D192C61}" type="pres">
      <dgm:prSet presAssocID="{DD37D852-5963-4E4D-A1E0-9B457FD8FF7B}" presName="rootComposite" presStyleCnt="0"/>
      <dgm:spPr/>
    </dgm:pt>
    <dgm:pt modelId="{C1227413-62B6-481F-86A1-DDBB4206F1E7}" type="pres">
      <dgm:prSet presAssocID="{DD37D852-5963-4E4D-A1E0-9B457FD8FF7B}" presName="rootText" presStyleLbl="node3" presStyleIdx="4" presStyleCnt="7" custScaleX="142820" custScaleY="93705">
        <dgm:presLayoutVars>
          <dgm:chPref val="3"/>
        </dgm:presLayoutVars>
      </dgm:prSet>
      <dgm:spPr/>
    </dgm:pt>
    <dgm:pt modelId="{839BE205-1860-4BEC-B24F-7B10F661D8F9}" type="pres">
      <dgm:prSet presAssocID="{DD37D852-5963-4E4D-A1E0-9B457FD8FF7B}" presName="rootConnector" presStyleLbl="node3" presStyleIdx="4" presStyleCnt="7"/>
      <dgm:spPr/>
    </dgm:pt>
    <dgm:pt modelId="{E9D86609-FEA1-443A-98CA-010CF9AF4D7C}" type="pres">
      <dgm:prSet presAssocID="{DD37D852-5963-4E4D-A1E0-9B457FD8FF7B}" presName="hierChild4" presStyleCnt="0"/>
      <dgm:spPr/>
    </dgm:pt>
    <dgm:pt modelId="{7E9A60AD-A076-481D-837A-3EAB892BF3F6}" type="pres">
      <dgm:prSet presAssocID="{9EF08114-01F8-449B-8CCC-20C7A8201349}" presName="Name64" presStyleLbl="parChTrans1D4" presStyleIdx="2" presStyleCnt="7"/>
      <dgm:spPr/>
    </dgm:pt>
    <dgm:pt modelId="{EF7B0B18-4966-476B-AC9D-7BA8C722C0CC}" type="pres">
      <dgm:prSet presAssocID="{6592EE37-A932-41D5-8152-02DEEB63F944}" presName="hierRoot2" presStyleCnt="0">
        <dgm:presLayoutVars>
          <dgm:hierBranch val="init"/>
        </dgm:presLayoutVars>
      </dgm:prSet>
      <dgm:spPr/>
    </dgm:pt>
    <dgm:pt modelId="{CE94DA07-8F24-4A94-8C21-8737EC5DEE0A}" type="pres">
      <dgm:prSet presAssocID="{6592EE37-A932-41D5-8152-02DEEB63F944}" presName="rootComposite" presStyleCnt="0"/>
      <dgm:spPr/>
    </dgm:pt>
    <dgm:pt modelId="{14FED84C-AE7E-4418-8087-6357CA13A6E0}" type="pres">
      <dgm:prSet presAssocID="{6592EE37-A932-41D5-8152-02DEEB63F944}" presName="rootText" presStyleLbl="node4" presStyleIdx="2" presStyleCnt="7" custScaleY="171049">
        <dgm:presLayoutVars>
          <dgm:chPref val="3"/>
        </dgm:presLayoutVars>
      </dgm:prSet>
      <dgm:spPr/>
    </dgm:pt>
    <dgm:pt modelId="{77064F63-9B30-445F-BC53-38E3F0B4A30D}" type="pres">
      <dgm:prSet presAssocID="{6592EE37-A932-41D5-8152-02DEEB63F944}" presName="rootConnector" presStyleLbl="node4" presStyleIdx="2" presStyleCnt="7"/>
      <dgm:spPr/>
    </dgm:pt>
    <dgm:pt modelId="{03FE69AF-4BBB-4B8C-8A3B-D686CD7E8BE0}" type="pres">
      <dgm:prSet presAssocID="{6592EE37-A932-41D5-8152-02DEEB63F944}" presName="hierChild4" presStyleCnt="0"/>
      <dgm:spPr/>
    </dgm:pt>
    <dgm:pt modelId="{03595C82-BAA4-4AD5-9F9C-E7599799D933}" type="pres">
      <dgm:prSet presAssocID="{B3F11683-CAD3-411C-A2BE-D263662771AD}" presName="Name64" presStyleLbl="parChTrans1D4" presStyleIdx="3" presStyleCnt="7"/>
      <dgm:spPr/>
    </dgm:pt>
    <dgm:pt modelId="{4F5D0098-1CF7-4DEA-AB94-EA40113DFF73}" type="pres">
      <dgm:prSet presAssocID="{3C816AB2-54C2-4D4E-A616-3B6265ABC99C}" presName="hierRoot2" presStyleCnt="0">
        <dgm:presLayoutVars>
          <dgm:hierBranch val="init"/>
        </dgm:presLayoutVars>
      </dgm:prSet>
      <dgm:spPr/>
    </dgm:pt>
    <dgm:pt modelId="{667120CE-CCFD-452D-8130-866E4DE243AE}" type="pres">
      <dgm:prSet presAssocID="{3C816AB2-54C2-4D4E-A616-3B6265ABC99C}" presName="rootComposite" presStyleCnt="0"/>
      <dgm:spPr/>
    </dgm:pt>
    <dgm:pt modelId="{D6779B5D-8CDA-4046-A9C8-213514EE2A5A}" type="pres">
      <dgm:prSet presAssocID="{3C816AB2-54C2-4D4E-A616-3B6265ABC99C}" presName="rootText" presStyleLbl="node4" presStyleIdx="3" presStyleCnt="7" custScaleY="281541">
        <dgm:presLayoutVars>
          <dgm:chPref val="3"/>
        </dgm:presLayoutVars>
      </dgm:prSet>
      <dgm:spPr/>
    </dgm:pt>
    <dgm:pt modelId="{8ABB6AF0-F8FB-4AF9-8D78-6456EBD6744C}" type="pres">
      <dgm:prSet presAssocID="{3C816AB2-54C2-4D4E-A616-3B6265ABC99C}" presName="rootConnector" presStyleLbl="node4" presStyleIdx="3" presStyleCnt="7"/>
      <dgm:spPr/>
    </dgm:pt>
    <dgm:pt modelId="{5614E274-038E-4923-A312-A9CADFA466CC}" type="pres">
      <dgm:prSet presAssocID="{3C816AB2-54C2-4D4E-A616-3B6265ABC99C}" presName="hierChild4" presStyleCnt="0"/>
      <dgm:spPr/>
    </dgm:pt>
    <dgm:pt modelId="{A0890CFA-8C46-4484-908A-D3155803E5B0}" type="pres">
      <dgm:prSet presAssocID="{7C8D55E3-8BA0-480F-810D-9EAB21C1BC26}" presName="Name64" presStyleLbl="parChTrans1D4" presStyleIdx="4" presStyleCnt="7"/>
      <dgm:spPr/>
    </dgm:pt>
    <dgm:pt modelId="{143BBDE2-9A38-4ACA-8565-F76285E89B72}" type="pres">
      <dgm:prSet presAssocID="{8A1E44BF-E41D-4842-95FA-8648E81EA0F4}" presName="hierRoot2" presStyleCnt="0">
        <dgm:presLayoutVars>
          <dgm:hierBranch val="init"/>
        </dgm:presLayoutVars>
      </dgm:prSet>
      <dgm:spPr/>
    </dgm:pt>
    <dgm:pt modelId="{DE8266AC-32A1-40B8-A8B6-5ED7C2AB6940}" type="pres">
      <dgm:prSet presAssocID="{8A1E44BF-E41D-4842-95FA-8648E81EA0F4}" presName="rootComposite" presStyleCnt="0"/>
      <dgm:spPr/>
    </dgm:pt>
    <dgm:pt modelId="{1C0907AD-B7CB-4362-A541-588DF8C5AB2D}" type="pres">
      <dgm:prSet presAssocID="{8A1E44BF-E41D-4842-95FA-8648E81EA0F4}" presName="rootText" presStyleLbl="node4" presStyleIdx="4" presStyleCnt="7">
        <dgm:presLayoutVars>
          <dgm:chPref val="3"/>
        </dgm:presLayoutVars>
      </dgm:prSet>
      <dgm:spPr/>
    </dgm:pt>
    <dgm:pt modelId="{14A4F01A-C0C5-4305-BA12-45B67ED0E727}" type="pres">
      <dgm:prSet presAssocID="{8A1E44BF-E41D-4842-95FA-8648E81EA0F4}" presName="rootConnector" presStyleLbl="node4" presStyleIdx="4" presStyleCnt="7"/>
      <dgm:spPr/>
    </dgm:pt>
    <dgm:pt modelId="{3D9D7255-5364-433D-839A-75299CA7580C}" type="pres">
      <dgm:prSet presAssocID="{8A1E44BF-E41D-4842-95FA-8648E81EA0F4}" presName="hierChild4" presStyleCnt="0"/>
      <dgm:spPr/>
    </dgm:pt>
    <dgm:pt modelId="{884A2201-A644-43D0-BB3F-E1FE81399D6F}" type="pres">
      <dgm:prSet presAssocID="{8A1E44BF-E41D-4842-95FA-8648E81EA0F4}" presName="hierChild5" presStyleCnt="0"/>
      <dgm:spPr/>
    </dgm:pt>
    <dgm:pt modelId="{D0ED77EB-98FC-49A3-9390-1793FC06E94D}" type="pres">
      <dgm:prSet presAssocID="{3C816AB2-54C2-4D4E-A616-3B6265ABC99C}" presName="hierChild5" presStyleCnt="0"/>
      <dgm:spPr/>
    </dgm:pt>
    <dgm:pt modelId="{A9A3199D-EEE6-404B-88B1-078F4676B1C9}" type="pres">
      <dgm:prSet presAssocID="{6592EE37-A932-41D5-8152-02DEEB63F944}" presName="hierChild5" presStyleCnt="0"/>
      <dgm:spPr/>
    </dgm:pt>
    <dgm:pt modelId="{6D4119C3-0C30-4C23-9BF1-44DC3F3A12B1}" type="pres">
      <dgm:prSet presAssocID="{DD37D852-5963-4E4D-A1E0-9B457FD8FF7B}" presName="hierChild5" presStyleCnt="0"/>
      <dgm:spPr/>
    </dgm:pt>
    <dgm:pt modelId="{201E1A8E-E0D9-4FFD-B450-06D6659A0D31}" type="pres">
      <dgm:prSet presAssocID="{265E723C-A385-43D6-BDA9-8D20DB344002}" presName="Name64" presStyleLbl="parChTrans1D3" presStyleIdx="5" presStyleCnt="7"/>
      <dgm:spPr/>
    </dgm:pt>
    <dgm:pt modelId="{131742D1-10E8-4327-99C9-7CA1CF154420}" type="pres">
      <dgm:prSet presAssocID="{350774F3-E6A9-4BC1-A87E-86A8083ECB90}" presName="hierRoot2" presStyleCnt="0">
        <dgm:presLayoutVars>
          <dgm:hierBranch val="init"/>
        </dgm:presLayoutVars>
      </dgm:prSet>
      <dgm:spPr/>
    </dgm:pt>
    <dgm:pt modelId="{BEF36BE8-D040-4689-B3F1-03C5E655F507}" type="pres">
      <dgm:prSet presAssocID="{350774F3-E6A9-4BC1-A87E-86A8083ECB90}" presName="rootComposite" presStyleCnt="0"/>
      <dgm:spPr/>
    </dgm:pt>
    <dgm:pt modelId="{70DB91F0-BF61-42C0-8EC1-67A71BD0F6B5}" type="pres">
      <dgm:prSet presAssocID="{350774F3-E6A9-4BC1-A87E-86A8083ECB90}" presName="rootText" presStyleLbl="node3" presStyleIdx="5" presStyleCnt="7">
        <dgm:presLayoutVars>
          <dgm:chPref val="3"/>
        </dgm:presLayoutVars>
      </dgm:prSet>
      <dgm:spPr/>
    </dgm:pt>
    <dgm:pt modelId="{ADA07C3C-3499-458A-AC7F-5FEBE7AA4FDF}" type="pres">
      <dgm:prSet presAssocID="{350774F3-E6A9-4BC1-A87E-86A8083ECB90}" presName="rootConnector" presStyleLbl="node3" presStyleIdx="5" presStyleCnt="7"/>
      <dgm:spPr/>
    </dgm:pt>
    <dgm:pt modelId="{5135DD06-011E-4523-88D0-8F60D392559C}" type="pres">
      <dgm:prSet presAssocID="{350774F3-E6A9-4BC1-A87E-86A8083ECB90}" presName="hierChild4" presStyleCnt="0"/>
      <dgm:spPr/>
    </dgm:pt>
    <dgm:pt modelId="{0BE661E2-D218-475D-8266-235C8D70A96B}" type="pres">
      <dgm:prSet presAssocID="{3DD49329-9BD4-42F1-9824-757DD444FA99}" presName="Name64" presStyleLbl="parChTrans1D4" presStyleIdx="5" presStyleCnt="7"/>
      <dgm:spPr/>
    </dgm:pt>
    <dgm:pt modelId="{647492BB-CB40-4BC6-ACBD-C4A943EED9B0}" type="pres">
      <dgm:prSet presAssocID="{456079EC-FD18-4F1B-AA6D-D14E9091F483}" presName="hierRoot2" presStyleCnt="0">
        <dgm:presLayoutVars>
          <dgm:hierBranch val="init"/>
        </dgm:presLayoutVars>
      </dgm:prSet>
      <dgm:spPr/>
    </dgm:pt>
    <dgm:pt modelId="{4968FF10-F094-46DE-B3B5-F7355CDF6384}" type="pres">
      <dgm:prSet presAssocID="{456079EC-FD18-4F1B-AA6D-D14E9091F483}" presName="rootComposite" presStyleCnt="0"/>
      <dgm:spPr/>
    </dgm:pt>
    <dgm:pt modelId="{927DC472-DB85-4DF5-9489-ECDF5035A6F8}" type="pres">
      <dgm:prSet presAssocID="{456079EC-FD18-4F1B-AA6D-D14E9091F483}" presName="rootText" presStyleLbl="node4" presStyleIdx="5" presStyleCnt="7">
        <dgm:presLayoutVars>
          <dgm:chPref val="3"/>
        </dgm:presLayoutVars>
      </dgm:prSet>
      <dgm:spPr/>
    </dgm:pt>
    <dgm:pt modelId="{21EF1879-A1D6-4D06-919B-E9C3CC23F0A6}" type="pres">
      <dgm:prSet presAssocID="{456079EC-FD18-4F1B-AA6D-D14E9091F483}" presName="rootConnector" presStyleLbl="node4" presStyleIdx="5" presStyleCnt="7"/>
      <dgm:spPr/>
    </dgm:pt>
    <dgm:pt modelId="{6C225646-0344-46CB-B8E9-F257C047211C}" type="pres">
      <dgm:prSet presAssocID="{456079EC-FD18-4F1B-AA6D-D14E9091F483}" presName="hierChild4" presStyleCnt="0"/>
      <dgm:spPr/>
    </dgm:pt>
    <dgm:pt modelId="{AACA522D-522F-481E-8EAB-FF3FCC994610}" type="pres">
      <dgm:prSet presAssocID="{456079EC-FD18-4F1B-AA6D-D14E9091F483}" presName="hierChild5" presStyleCnt="0"/>
      <dgm:spPr/>
    </dgm:pt>
    <dgm:pt modelId="{8BC33105-44B1-4326-A3BB-F109CD67B167}" type="pres">
      <dgm:prSet presAssocID="{350774F3-E6A9-4BC1-A87E-86A8083ECB90}" presName="hierChild5" presStyleCnt="0"/>
      <dgm:spPr/>
    </dgm:pt>
    <dgm:pt modelId="{F5C4C4DB-8894-4319-939D-B951E49522E8}" type="pres">
      <dgm:prSet presAssocID="{CD4AA6CB-95FF-4E33-9572-79E8C3ABD2EE}" presName="Name64" presStyleLbl="parChTrans1D3" presStyleIdx="6" presStyleCnt="7"/>
      <dgm:spPr/>
    </dgm:pt>
    <dgm:pt modelId="{DC225E80-7B95-436A-BA68-29B12722C30F}" type="pres">
      <dgm:prSet presAssocID="{E1F6DD0A-BEDE-4B73-95A9-45DA38336196}" presName="hierRoot2" presStyleCnt="0">
        <dgm:presLayoutVars>
          <dgm:hierBranch val="init"/>
        </dgm:presLayoutVars>
      </dgm:prSet>
      <dgm:spPr/>
    </dgm:pt>
    <dgm:pt modelId="{FB9E7EF0-9C1D-4346-B2A9-F04D1BED6196}" type="pres">
      <dgm:prSet presAssocID="{E1F6DD0A-BEDE-4B73-95A9-45DA38336196}" presName="rootComposite" presStyleCnt="0"/>
      <dgm:spPr/>
    </dgm:pt>
    <dgm:pt modelId="{F07EA798-DABF-469F-A074-00ED8FBEA4FE}" type="pres">
      <dgm:prSet presAssocID="{E1F6DD0A-BEDE-4B73-95A9-45DA38336196}" presName="rootText" presStyleLbl="node3" presStyleIdx="6" presStyleCnt="7">
        <dgm:presLayoutVars>
          <dgm:chPref val="3"/>
        </dgm:presLayoutVars>
      </dgm:prSet>
      <dgm:spPr/>
    </dgm:pt>
    <dgm:pt modelId="{E5230233-A9D0-4106-BCA1-EE51563AEBA7}" type="pres">
      <dgm:prSet presAssocID="{E1F6DD0A-BEDE-4B73-95A9-45DA38336196}" presName="rootConnector" presStyleLbl="node3" presStyleIdx="6" presStyleCnt="7"/>
      <dgm:spPr/>
    </dgm:pt>
    <dgm:pt modelId="{AB6FF01E-E585-4202-9EE3-F93B15A244E3}" type="pres">
      <dgm:prSet presAssocID="{E1F6DD0A-BEDE-4B73-95A9-45DA38336196}" presName="hierChild4" presStyleCnt="0"/>
      <dgm:spPr/>
    </dgm:pt>
    <dgm:pt modelId="{16F948E0-F68F-4A06-82E8-2313DF920729}" type="pres">
      <dgm:prSet presAssocID="{C2E71CE9-9BBD-4F18-8A1E-CAFD9C0A7F73}" presName="Name64" presStyleLbl="parChTrans1D4" presStyleIdx="6" presStyleCnt="7"/>
      <dgm:spPr/>
    </dgm:pt>
    <dgm:pt modelId="{8FF848A1-4D4C-4149-8351-7F8E97D7F6ED}" type="pres">
      <dgm:prSet presAssocID="{0AB4ED6E-9F6F-47A5-A3FF-0A9B19D6D256}" presName="hierRoot2" presStyleCnt="0">
        <dgm:presLayoutVars>
          <dgm:hierBranch val="init"/>
        </dgm:presLayoutVars>
      </dgm:prSet>
      <dgm:spPr/>
    </dgm:pt>
    <dgm:pt modelId="{1AB19F02-996C-460A-A852-9447B38D54D5}" type="pres">
      <dgm:prSet presAssocID="{0AB4ED6E-9F6F-47A5-A3FF-0A9B19D6D256}" presName="rootComposite" presStyleCnt="0"/>
      <dgm:spPr/>
    </dgm:pt>
    <dgm:pt modelId="{93B03C98-8911-46E6-BFEF-B6670052ED6B}" type="pres">
      <dgm:prSet presAssocID="{0AB4ED6E-9F6F-47A5-A3FF-0A9B19D6D256}" presName="rootText" presStyleLbl="node4" presStyleIdx="6" presStyleCnt="7">
        <dgm:presLayoutVars>
          <dgm:chPref val="3"/>
        </dgm:presLayoutVars>
      </dgm:prSet>
      <dgm:spPr/>
    </dgm:pt>
    <dgm:pt modelId="{225EA9B5-A1CB-457B-9944-2BCA71E11AEA}" type="pres">
      <dgm:prSet presAssocID="{0AB4ED6E-9F6F-47A5-A3FF-0A9B19D6D256}" presName="rootConnector" presStyleLbl="node4" presStyleIdx="6" presStyleCnt="7"/>
      <dgm:spPr/>
    </dgm:pt>
    <dgm:pt modelId="{DF95BB14-C2E4-4BEC-81D3-B3F1901C6077}" type="pres">
      <dgm:prSet presAssocID="{0AB4ED6E-9F6F-47A5-A3FF-0A9B19D6D256}" presName="hierChild4" presStyleCnt="0"/>
      <dgm:spPr/>
    </dgm:pt>
    <dgm:pt modelId="{2C7D84E5-003A-4B16-A6C5-F14D7F7037FC}" type="pres">
      <dgm:prSet presAssocID="{0AB4ED6E-9F6F-47A5-A3FF-0A9B19D6D256}" presName="hierChild5" presStyleCnt="0"/>
      <dgm:spPr/>
    </dgm:pt>
    <dgm:pt modelId="{A3AA25FB-08EA-4D78-A2C1-642F25B7B4D0}" type="pres">
      <dgm:prSet presAssocID="{E1F6DD0A-BEDE-4B73-95A9-45DA38336196}" presName="hierChild5" presStyleCnt="0"/>
      <dgm:spPr/>
    </dgm:pt>
    <dgm:pt modelId="{659F4ED2-015E-4308-B649-F681B2052E58}" type="pres">
      <dgm:prSet presAssocID="{6B110E22-AFEF-4F1C-8DE8-BBFFC0576475}" presName="hierChild5" presStyleCnt="0"/>
      <dgm:spPr/>
    </dgm:pt>
    <dgm:pt modelId="{89883349-58FA-4747-82A3-E16D25B5FF0A}" type="pres">
      <dgm:prSet presAssocID="{5DD4AE20-A418-497F-BB48-7360C7558235}" presName="hierChild3" presStyleCnt="0"/>
      <dgm:spPr/>
    </dgm:pt>
    <dgm:pt modelId="{488245BB-AC6F-4531-8908-E9A197E5B530}" type="pres">
      <dgm:prSet presAssocID="{4DA13C65-C528-4538-8FC7-437F8E1A9DBC}" presName="hierRoot1" presStyleCnt="0">
        <dgm:presLayoutVars>
          <dgm:hierBranch val="init"/>
        </dgm:presLayoutVars>
      </dgm:prSet>
      <dgm:spPr/>
    </dgm:pt>
    <dgm:pt modelId="{008ED21C-720C-44C2-B92D-6318A974539D}" type="pres">
      <dgm:prSet presAssocID="{4DA13C65-C528-4538-8FC7-437F8E1A9DBC}" presName="rootComposite1" presStyleCnt="0"/>
      <dgm:spPr/>
    </dgm:pt>
    <dgm:pt modelId="{B70210C3-A364-4D9E-8416-B7C0E56A59DD}" type="pres">
      <dgm:prSet presAssocID="{4DA13C65-C528-4538-8FC7-437F8E1A9DBC}" presName="rootText1" presStyleLbl="node0" presStyleIdx="1" presStyleCnt="2">
        <dgm:presLayoutVars>
          <dgm:chPref val="3"/>
        </dgm:presLayoutVars>
      </dgm:prSet>
      <dgm:spPr/>
    </dgm:pt>
    <dgm:pt modelId="{8BBF7756-CA52-4B1C-B8B5-78550847C16A}" type="pres">
      <dgm:prSet presAssocID="{4DA13C65-C528-4538-8FC7-437F8E1A9DBC}" presName="rootConnector1" presStyleLbl="node1" presStyleIdx="0" presStyleCnt="0"/>
      <dgm:spPr/>
    </dgm:pt>
    <dgm:pt modelId="{981F22BC-6C0C-4C3A-856D-FFEC874ED07E}" type="pres">
      <dgm:prSet presAssocID="{4DA13C65-C528-4538-8FC7-437F8E1A9DBC}" presName="hierChild2" presStyleCnt="0"/>
      <dgm:spPr/>
    </dgm:pt>
    <dgm:pt modelId="{3BC03060-AED9-4D90-AFE8-32AB9C5DD902}" type="pres">
      <dgm:prSet presAssocID="{4DA13C65-C528-4538-8FC7-437F8E1A9DBC}" presName="hierChild3" presStyleCnt="0"/>
      <dgm:spPr/>
    </dgm:pt>
  </dgm:ptLst>
  <dgm:cxnLst>
    <dgm:cxn modelId="{D67E1308-F914-496F-9A9A-5977988B4DC8}" type="presOf" srcId="{D952A310-CEDB-4C73-8653-B234B60D7C08}" destId="{60092F37-F612-4865-82B6-CBC5670881E8}" srcOrd="0" destOrd="0" presId="urn:microsoft.com/office/officeart/2009/3/layout/HorizontalOrganizationChart"/>
    <dgm:cxn modelId="{C7FE4711-9B61-40AE-AAD4-82172AA0DDA8}" srcId="{0492E4D5-933C-4C32-85F1-7797B505530B}" destId="{4DA13C65-C528-4538-8FC7-437F8E1A9DBC}" srcOrd="1" destOrd="0" parTransId="{DC160C7C-1F93-4736-9602-D7B0D4C873A3}" sibTransId="{5E37CA99-DC31-474F-B3C1-A687806434D4}"/>
    <dgm:cxn modelId="{844B7616-66D0-4EEC-88B3-5AB2F6E6D573}" srcId="{5DD4AE20-A418-497F-BB48-7360C7558235}" destId="{5BCCA579-28B4-427A-8B0C-60E033586121}" srcOrd="0" destOrd="0" parTransId="{62DB89A2-EC3F-4E01-9EED-B6C68DCA0BE7}" sibTransId="{76603326-C606-43AF-B556-D7F4BEEE3328}"/>
    <dgm:cxn modelId="{E390D818-E5B5-46E1-87FD-29BB60B0057B}" type="presOf" srcId="{E1F6DD0A-BEDE-4B73-95A9-45DA38336196}" destId="{F07EA798-DABF-469F-A074-00ED8FBEA4FE}" srcOrd="0" destOrd="0" presId="urn:microsoft.com/office/officeart/2009/3/layout/HorizontalOrganizationChart"/>
    <dgm:cxn modelId="{A1D54D1A-D3A6-4BD2-95AE-CF40B879F9D0}" type="presOf" srcId="{6592EE37-A932-41D5-8152-02DEEB63F944}" destId="{14FED84C-AE7E-4418-8087-6357CA13A6E0}" srcOrd="0" destOrd="0" presId="urn:microsoft.com/office/officeart/2009/3/layout/HorizontalOrganizationChart"/>
    <dgm:cxn modelId="{0716601E-25B3-4286-9148-D0DA232D4BEB}" srcId="{5BCCA579-28B4-427A-8B0C-60E033586121}" destId="{FF2048B4-68F4-4B48-84B0-02CD4F20A75B}" srcOrd="2" destOrd="0" parTransId="{067B4C48-2848-4FF9-8FC9-926F1BCDBFB9}" sibTransId="{D797F14D-4446-4165-8527-5F3B67DC5026}"/>
    <dgm:cxn modelId="{B6FFDE20-1178-4451-8CD8-0DC98396F057}" type="presOf" srcId="{D2E7135D-27EC-4C03-A9DC-8FD19A701AED}" destId="{88AD11D8-3B08-4799-8512-385755EE4098}" srcOrd="0" destOrd="0" presId="urn:microsoft.com/office/officeart/2009/3/layout/HorizontalOrganizationChart"/>
    <dgm:cxn modelId="{71CFD022-26FD-40A4-BE99-893CFBE12D56}" type="presOf" srcId="{456079EC-FD18-4F1B-AA6D-D14E9091F483}" destId="{927DC472-DB85-4DF5-9489-ECDF5035A6F8}" srcOrd="0" destOrd="0" presId="urn:microsoft.com/office/officeart/2009/3/layout/HorizontalOrganizationChart"/>
    <dgm:cxn modelId="{FFC92425-9A83-4FA9-811B-D3630B227A8D}" srcId="{5DD4AE20-A418-497F-BB48-7360C7558235}" destId="{6B110E22-AFEF-4F1C-8DE8-BBFFC0576475}" srcOrd="2" destOrd="0" parTransId="{FEA02664-ADD9-4384-8795-747CBBE2D0BE}" sibTransId="{F03D71A1-1487-4FCB-98A6-2EF22F1AE265}"/>
    <dgm:cxn modelId="{7394FC2F-D7BC-403C-8F7A-94C2E4A41BDF}" type="presOf" srcId="{1293A37E-3800-4E5A-A826-C65A680DDA16}" destId="{4085B228-0909-4785-8BA0-36DE271C0940}" srcOrd="1" destOrd="0" presId="urn:microsoft.com/office/officeart/2009/3/layout/HorizontalOrganizationChart"/>
    <dgm:cxn modelId="{847FD933-B009-4560-8491-B9E02168286B}" srcId="{3C816AB2-54C2-4D4E-A616-3B6265ABC99C}" destId="{8A1E44BF-E41D-4842-95FA-8648E81EA0F4}" srcOrd="0" destOrd="0" parTransId="{7C8D55E3-8BA0-480F-810D-9EAB21C1BC26}" sibTransId="{B121A4CA-2C0F-4620-9CD4-6955A4DEB966}"/>
    <dgm:cxn modelId="{940C3437-05A0-48F7-98B0-4BA4807406FC}" type="presOf" srcId="{DD37D852-5963-4E4D-A1E0-9B457FD8FF7B}" destId="{C1227413-62B6-481F-86A1-DDBB4206F1E7}" srcOrd="0" destOrd="0" presId="urn:microsoft.com/office/officeart/2009/3/layout/HorizontalOrganizationChart"/>
    <dgm:cxn modelId="{8A6E5939-DB87-4744-93E8-87194E6649A6}" srcId="{350774F3-E6A9-4BC1-A87E-86A8083ECB90}" destId="{456079EC-FD18-4F1B-AA6D-D14E9091F483}" srcOrd="0" destOrd="0" parTransId="{3DD49329-9BD4-42F1-9824-757DD444FA99}" sibTransId="{0BC2A404-B666-4BD6-86AD-D72A1433D913}"/>
    <dgm:cxn modelId="{95B59A5C-CF2F-4484-8341-B9BE4E1B2916}" type="presOf" srcId="{265E723C-A385-43D6-BDA9-8D20DB344002}" destId="{201E1A8E-E0D9-4FFD-B450-06D6659A0D31}" srcOrd="0" destOrd="0" presId="urn:microsoft.com/office/officeart/2009/3/layout/HorizontalOrganizationChart"/>
    <dgm:cxn modelId="{FE571062-BED5-48D1-BC01-40DB29603B2A}" srcId="{0492E4D5-933C-4C32-85F1-7797B505530B}" destId="{5DD4AE20-A418-497F-BB48-7360C7558235}" srcOrd="0" destOrd="0" parTransId="{F518C0C6-F8BE-45EA-852E-E5817EAFF5AE}" sibTransId="{73CEED6B-92FA-4678-B32A-3A5998345110}"/>
    <dgm:cxn modelId="{FCAA4562-D1F7-4C04-A7C6-BB6D8604C086}" type="presOf" srcId="{E1F6DD0A-BEDE-4B73-95A9-45DA38336196}" destId="{E5230233-A9D0-4106-BCA1-EE51563AEBA7}" srcOrd="1" destOrd="0" presId="urn:microsoft.com/office/officeart/2009/3/layout/HorizontalOrganizationChart"/>
    <dgm:cxn modelId="{B4509042-09F6-41DD-9B01-D77A08E65D67}" type="presOf" srcId="{1293A37E-3800-4E5A-A826-C65A680DDA16}" destId="{3A839494-6D53-414E-BF35-C960AF5D6296}" srcOrd="0" destOrd="0" presId="urn:microsoft.com/office/officeart/2009/3/layout/HorizontalOrganizationChart"/>
    <dgm:cxn modelId="{624AB163-471F-47D3-8211-0EFB4647DC30}" type="presOf" srcId="{F5E6FD8E-6021-40C1-882A-F4C4D2124108}" destId="{6776E650-AF7B-4D5F-B9D0-496702739B54}" srcOrd="0" destOrd="0" presId="urn:microsoft.com/office/officeart/2009/3/layout/HorizontalOrganizationChart"/>
    <dgm:cxn modelId="{43441264-E079-40E3-BC7A-5C1154D8DAED}" type="presOf" srcId="{6B110E22-AFEF-4F1C-8DE8-BBFFC0576475}" destId="{AFBA342A-A9A7-46C6-B8DB-9323DC284249}" srcOrd="1" destOrd="0" presId="urn:microsoft.com/office/officeart/2009/3/layout/HorizontalOrganizationChart"/>
    <dgm:cxn modelId="{ECAF6544-EA98-4A04-A8A1-595451D38043}" type="presOf" srcId="{FEA02664-ADD9-4384-8795-747CBBE2D0BE}" destId="{190F15CC-9147-4F10-9B9A-8F54FBA17313}" srcOrd="0" destOrd="0" presId="urn:microsoft.com/office/officeart/2009/3/layout/HorizontalOrganizationChart"/>
    <dgm:cxn modelId="{61C92646-0157-4CC0-AB84-E2434F63FF3E}" srcId="{1293A37E-3800-4E5A-A826-C65A680DDA16}" destId="{DA1AC786-BC37-46F4-A69D-804039E9471A}" srcOrd="0" destOrd="0" parTransId="{126D96C2-0A8D-4302-9091-A4884CDEE7BB}" sibTransId="{8DD3CD0C-21B2-43FB-A80A-E860FE75EF0B}"/>
    <dgm:cxn modelId="{43C99846-7737-40C0-8F43-E609D7314187}" type="presOf" srcId="{067B4C48-2848-4FF9-8FC9-926F1BCDBFB9}" destId="{5441069B-98C4-448A-BF3C-626399B71EB6}" srcOrd="0" destOrd="0" presId="urn:microsoft.com/office/officeart/2009/3/layout/HorizontalOrganizationChart"/>
    <dgm:cxn modelId="{C645F966-70C3-4D2E-B136-76E1BAD62D72}" type="presOf" srcId="{3DD49329-9BD4-42F1-9824-757DD444FA99}" destId="{0BE661E2-D218-475D-8266-235C8D70A96B}" srcOrd="0" destOrd="0" presId="urn:microsoft.com/office/officeart/2009/3/layout/HorizontalOrganizationChart"/>
    <dgm:cxn modelId="{1AF6EA47-942A-4407-A896-92259B0B4765}" type="presOf" srcId="{9EF08114-01F8-449B-8CCC-20C7A8201349}" destId="{7E9A60AD-A076-481D-837A-3EAB892BF3F6}" srcOrd="0" destOrd="0" presId="urn:microsoft.com/office/officeart/2009/3/layout/HorizontalOrganizationChart"/>
    <dgm:cxn modelId="{D02EF94A-3F6C-44F5-8BE2-61AFD6FA3156}" type="presOf" srcId="{126D96C2-0A8D-4302-9091-A4884CDEE7BB}" destId="{9FC058CB-31D8-45AC-836F-BB1D7E64181D}" srcOrd="0" destOrd="0" presId="urn:microsoft.com/office/officeart/2009/3/layout/HorizontalOrganizationChart"/>
    <dgm:cxn modelId="{CD79BA4C-0709-4B3A-8E4E-0372C48BD0A5}" type="presOf" srcId="{C2E71CE9-9BBD-4F18-8A1E-CAFD9C0A7F73}" destId="{16F948E0-F68F-4A06-82E8-2313DF920729}" srcOrd="0" destOrd="0" presId="urn:microsoft.com/office/officeart/2009/3/layout/HorizontalOrganizationChart"/>
    <dgm:cxn modelId="{238E346D-5F6E-4375-80DE-C71EAA0890C7}" srcId="{6B110E22-AFEF-4F1C-8DE8-BBFFC0576475}" destId="{E1F6DD0A-BEDE-4B73-95A9-45DA38336196}" srcOrd="2" destOrd="0" parTransId="{CD4AA6CB-95FF-4E33-9572-79E8C3ABD2EE}" sibTransId="{B727BAB2-9527-4751-9B94-5E06A9A229C4}"/>
    <dgm:cxn modelId="{0A2FEC6F-A9EF-495F-9BD0-EB29D682D481}" type="presOf" srcId="{5BCCA579-28B4-427A-8B0C-60E033586121}" destId="{658B3BF1-8A74-43EC-9F27-8DE218CA56FC}" srcOrd="1" destOrd="0" presId="urn:microsoft.com/office/officeart/2009/3/layout/HorizontalOrganizationChart"/>
    <dgm:cxn modelId="{952E5477-1DCC-4DF3-BD96-ED189F5A64A6}" srcId="{6B110E22-AFEF-4F1C-8DE8-BBFFC0576475}" destId="{350774F3-E6A9-4BC1-A87E-86A8083ECB90}" srcOrd="1" destOrd="0" parTransId="{265E723C-A385-43D6-BDA9-8D20DB344002}" sibTransId="{CA8A01E5-8B7F-4FC4-AF2B-23CE87BC2B19}"/>
    <dgm:cxn modelId="{80468E5A-0FF0-4125-B162-276C829C65B6}" type="presOf" srcId="{E0715146-6F6C-4E7F-9D4B-CB2B009EFE99}" destId="{261E2B2B-7F84-4F32-A486-2456AFA00F24}" srcOrd="0" destOrd="0" presId="urn:microsoft.com/office/officeart/2009/3/layout/HorizontalOrganizationChart"/>
    <dgm:cxn modelId="{D39CE97A-E2C1-4CA1-9B98-0606D67B2824}" srcId="{D2E7135D-27EC-4C03-A9DC-8FD19A701AED}" destId="{B35D5D45-F2E7-4055-AFEC-DE95D5542D94}" srcOrd="0" destOrd="0" parTransId="{CB946DB4-5019-4E4F-88FA-E6947F3A48B9}" sibTransId="{1E9AF8ED-52E1-4A1B-87B4-FC1637528EC2}"/>
    <dgm:cxn modelId="{7E71317D-37A0-4D80-B296-C55CAE562903}" type="presOf" srcId="{0492E4D5-933C-4C32-85F1-7797B505530B}" destId="{3E11B96C-7ABA-42FB-83F4-058B668790F1}" srcOrd="0" destOrd="0" presId="urn:microsoft.com/office/officeart/2009/3/layout/HorizontalOrganizationChart"/>
    <dgm:cxn modelId="{7D7D807F-965A-41ED-BE84-57B1934F4F9E}" type="presOf" srcId="{6B110E22-AFEF-4F1C-8DE8-BBFFC0576475}" destId="{0BEC766E-8082-49EA-AADB-11CADBCF236F}" srcOrd="0" destOrd="0" presId="urn:microsoft.com/office/officeart/2009/3/layout/HorizontalOrganizationChart"/>
    <dgm:cxn modelId="{8BA3847F-CECC-4783-B120-749DE4D9F19B}" type="presOf" srcId="{8A1E44BF-E41D-4842-95FA-8648E81EA0F4}" destId="{14A4F01A-C0C5-4305-BA12-45B67ED0E727}" srcOrd="1" destOrd="0" presId="urn:microsoft.com/office/officeart/2009/3/layout/HorizontalOrganizationChart"/>
    <dgm:cxn modelId="{6266CA86-5961-4824-B861-49F16F0CC818}" srcId="{5DD4AE20-A418-497F-BB48-7360C7558235}" destId="{1293A37E-3800-4E5A-A826-C65A680DDA16}" srcOrd="1" destOrd="0" parTransId="{E0715146-6F6C-4E7F-9D4B-CB2B009EFE99}" sibTransId="{145A58E9-996D-465C-A251-0ABA52C6208E}"/>
    <dgm:cxn modelId="{1E843C88-EB98-455F-A436-EFD10E9C21AB}" srcId="{5BCCA579-28B4-427A-8B0C-60E033586121}" destId="{D2E7135D-27EC-4C03-A9DC-8FD19A701AED}" srcOrd="0" destOrd="0" parTransId="{D1D5A850-EE86-4AEA-8D34-F1920BE09A6E}" sibTransId="{F1CE0D22-B18A-4AB3-8CC6-BDD7DB1B80E0}"/>
    <dgm:cxn modelId="{BF971A8D-CC8D-4B5F-B441-772CDD3002CA}" type="presOf" srcId="{4DA13C65-C528-4538-8FC7-437F8E1A9DBC}" destId="{8BBF7756-CA52-4B1C-B8B5-78550847C16A}" srcOrd="1" destOrd="0" presId="urn:microsoft.com/office/officeart/2009/3/layout/HorizontalOrganizationChart"/>
    <dgm:cxn modelId="{8DB2DB8F-6970-48CD-BE3F-4CCF52E276C2}" srcId="{DA1AC786-BC37-46F4-A69D-804039E9471A}" destId="{E5454A4E-313C-4B93-97F2-2D0BF2C9A62F}" srcOrd="0" destOrd="0" parTransId="{BB38755C-BC0B-4823-91CB-608C22E67169}" sibTransId="{F3023905-ECDF-4322-864A-61F78FC6FD82}"/>
    <dgm:cxn modelId="{B6470A90-039D-4820-8610-4A47F5F6A11C}" type="presOf" srcId="{350774F3-E6A9-4BC1-A87E-86A8083ECB90}" destId="{ADA07C3C-3499-458A-AC7F-5FEBE7AA4FDF}" srcOrd="1" destOrd="0" presId="urn:microsoft.com/office/officeart/2009/3/layout/HorizontalOrganizationChart"/>
    <dgm:cxn modelId="{F1641390-2404-4752-B752-6BF12A075D4D}" type="presOf" srcId="{F83E5C16-902C-4730-9981-BD194BA9BDA7}" destId="{F3431B7A-2E1C-4E21-96B6-C840336384A1}" srcOrd="1" destOrd="0" presId="urn:microsoft.com/office/officeart/2009/3/layout/HorizontalOrganizationChart"/>
    <dgm:cxn modelId="{53204298-3CCE-4D9D-B3A1-7CBFC53CDE5A}" type="presOf" srcId="{0AB4ED6E-9F6F-47A5-A3FF-0A9B19D6D256}" destId="{93B03C98-8911-46E6-BFEF-B6670052ED6B}" srcOrd="0" destOrd="0" presId="urn:microsoft.com/office/officeart/2009/3/layout/HorizontalOrganizationChart"/>
    <dgm:cxn modelId="{89372F9A-A955-41FB-92BD-8A7BC75D4932}" type="presOf" srcId="{456079EC-FD18-4F1B-AA6D-D14E9091F483}" destId="{21EF1879-A1D6-4D06-919B-E9C3CC23F0A6}" srcOrd="1" destOrd="0" presId="urn:microsoft.com/office/officeart/2009/3/layout/HorizontalOrganizationChart"/>
    <dgm:cxn modelId="{C6483D9B-5462-4996-B5DA-0DD6613AE64A}" type="presOf" srcId="{B35D5D45-F2E7-4055-AFEC-DE95D5542D94}" destId="{CBFA54EE-787B-4F9D-B0E6-271454B1BBF1}" srcOrd="0" destOrd="0" presId="urn:microsoft.com/office/officeart/2009/3/layout/HorizontalOrganizationChart"/>
    <dgm:cxn modelId="{98BBEF9D-7427-4C6D-8E2F-1908970ADABC}" type="presOf" srcId="{DD37D852-5963-4E4D-A1E0-9B457FD8FF7B}" destId="{839BE205-1860-4BEC-B24F-7B10F661D8F9}" srcOrd="1" destOrd="0" presId="urn:microsoft.com/office/officeart/2009/3/layout/HorizontalOrganizationChart"/>
    <dgm:cxn modelId="{B16E0CA1-0BC5-4417-8923-8DA394CA3386}" type="presOf" srcId="{5BCCA579-28B4-427A-8B0C-60E033586121}" destId="{7316D6E5-D29A-42ED-AE77-F3BD51810779}" srcOrd="0" destOrd="0" presId="urn:microsoft.com/office/officeart/2009/3/layout/HorizontalOrganizationChart"/>
    <dgm:cxn modelId="{123D8DA4-6820-4846-B3AB-29CAEDEF7577}" srcId="{6592EE37-A932-41D5-8152-02DEEB63F944}" destId="{3C816AB2-54C2-4D4E-A616-3B6265ABC99C}" srcOrd="0" destOrd="0" parTransId="{B3F11683-CAD3-411C-A2BE-D263662771AD}" sibTransId="{0496F7FC-A74E-49CB-87C6-E943A965B6EB}"/>
    <dgm:cxn modelId="{0197CBA4-0400-4C62-AB5A-CA91F62E0F6D}" type="presOf" srcId="{DA1AC786-BC37-46F4-A69D-804039E9471A}" destId="{E3CE5F95-DE79-40A3-9915-80C223F63CCA}" srcOrd="1" destOrd="0" presId="urn:microsoft.com/office/officeart/2009/3/layout/HorizontalOrganizationChart"/>
    <dgm:cxn modelId="{AC004AAB-C5EC-4E37-969C-6AEBE0FA646A}" type="presOf" srcId="{FF2048B4-68F4-4B48-84B0-02CD4F20A75B}" destId="{0DDA556E-A346-4931-9547-54452D280467}" srcOrd="1" destOrd="0" presId="urn:microsoft.com/office/officeart/2009/3/layout/HorizontalOrganizationChart"/>
    <dgm:cxn modelId="{7D736CAB-FF95-4209-B833-FA59580C49A5}" srcId="{DD37D852-5963-4E4D-A1E0-9B457FD8FF7B}" destId="{6592EE37-A932-41D5-8152-02DEEB63F944}" srcOrd="0" destOrd="0" parTransId="{9EF08114-01F8-449B-8CCC-20C7A8201349}" sibTransId="{0E4A1133-26A1-41E2-8EAA-ED4595AED3A5}"/>
    <dgm:cxn modelId="{12106EB0-79DE-40D8-BF2D-E494BE8CD58F}" type="presOf" srcId="{F83E5C16-902C-4730-9981-BD194BA9BDA7}" destId="{3A29E2E4-CACA-4516-84B5-6D5D195D02C7}" srcOrd="0" destOrd="0" presId="urn:microsoft.com/office/officeart/2009/3/layout/HorizontalOrganizationChart"/>
    <dgm:cxn modelId="{AB7209B2-C503-46F1-8107-28D8668958D6}" type="presOf" srcId="{5DD4AE20-A418-497F-BB48-7360C7558235}" destId="{29DAB2E2-2211-4259-8041-255DE008B8CE}" srcOrd="0" destOrd="0" presId="urn:microsoft.com/office/officeart/2009/3/layout/HorizontalOrganizationChart"/>
    <dgm:cxn modelId="{A1633CB6-C485-4427-95A9-1E23A49698B6}" srcId="{E1F6DD0A-BEDE-4B73-95A9-45DA38336196}" destId="{0AB4ED6E-9F6F-47A5-A3FF-0A9B19D6D256}" srcOrd="0" destOrd="0" parTransId="{C2E71CE9-9BBD-4F18-8A1E-CAFD9C0A7F73}" sibTransId="{41F57052-D7E7-4346-9721-FC51097C205F}"/>
    <dgm:cxn modelId="{901890B6-C920-4831-857C-2C1BA562C50B}" type="presOf" srcId="{DA1AC786-BC37-46F4-A69D-804039E9471A}" destId="{81065320-CE85-4DD0-9EFC-1C74611C0CEC}" srcOrd="0" destOrd="0" presId="urn:microsoft.com/office/officeart/2009/3/layout/HorizontalOrganizationChart"/>
    <dgm:cxn modelId="{B4C8C8B7-E283-4364-A205-0EA655EB3FCD}" type="presOf" srcId="{CD4AA6CB-95FF-4E33-9572-79E8C3ABD2EE}" destId="{F5C4C4DB-8894-4319-939D-B951E49522E8}" srcOrd="0" destOrd="0" presId="urn:microsoft.com/office/officeart/2009/3/layout/HorizontalOrganizationChart"/>
    <dgm:cxn modelId="{F52791B8-CA02-4319-A189-182F5F9A58CB}" type="presOf" srcId="{FF2048B4-68F4-4B48-84B0-02CD4F20A75B}" destId="{B5D87499-1F5F-41F0-805C-59F83006B77F}" srcOrd="0" destOrd="0" presId="urn:microsoft.com/office/officeart/2009/3/layout/HorizontalOrganizationChart"/>
    <dgm:cxn modelId="{8999C9B8-28CA-4CEB-A917-9ADFEDEC68B5}" type="presOf" srcId="{6592EE37-A932-41D5-8152-02DEEB63F944}" destId="{77064F63-9B30-445F-BC53-38E3F0B4A30D}" srcOrd="1" destOrd="0" presId="urn:microsoft.com/office/officeart/2009/3/layout/HorizontalOrganizationChart"/>
    <dgm:cxn modelId="{DBBC3DB9-FF79-4B99-9AF1-5505345A47E3}" type="presOf" srcId="{0AB4ED6E-9F6F-47A5-A3FF-0A9B19D6D256}" destId="{225EA9B5-A1CB-457B-9944-2BCA71E11AEA}" srcOrd="1" destOrd="0" presId="urn:microsoft.com/office/officeart/2009/3/layout/HorizontalOrganizationChart"/>
    <dgm:cxn modelId="{525240B9-3EFC-4401-910E-8D146F2EBA1A}" srcId="{5BCCA579-28B4-427A-8B0C-60E033586121}" destId="{F83E5C16-902C-4730-9981-BD194BA9BDA7}" srcOrd="1" destOrd="0" parTransId="{F5E6FD8E-6021-40C1-882A-F4C4D2124108}" sibTransId="{D4914D94-766C-4FC2-B75A-A7C5BA6FEC3E}"/>
    <dgm:cxn modelId="{2D2BE1BB-D4F8-46C3-BEAC-005B210DC0E7}" type="presOf" srcId="{4DA13C65-C528-4538-8FC7-437F8E1A9DBC}" destId="{B70210C3-A364-4D9E-8416-B7C0E56A59DD}" srcOrd="0" destOrd="0" presId="urn:microsoft.com/office/officeart/2009/3/layout/HorizontalOrganizationChart"/>
    <dgm:cxn modelId="{E6C28FCF-9851-4B9C-A82C-3A6AF1719BE5}" type="presOf" srcId="{7C8D55E3-8BA0-480F-810D-9EAB21C1BC26}" destId="{A0890CFA-8C46-4484-908A-D3155803E5B0}" srcOrd="0" destOrd="0" presId="urn:microsoft.com/office/officeart/2009/3/layout/HorizontalOrganizationChart"/>
    <dgm:cxn modelId="{CA4E02D1-BE35-435B-8A71-F82FF983F777}" type="presOf" srcId="{8A1E44BF-E41D-4842-95FA-8648E81EA0F4}" destId="{1C0907AD-B7CB-4362-A541-588DF8C5AB2D}" srcOrd="0" destOrd="0" presId="urn:microsoft.com/office/officeart/2009/3/layout/HorizontalOrganizationChart"/>
    <dgm:cxn modelId="{0AF7B7D1-A0A4-476E-9434-F9234AABE7A6}" type="presOf" srcId="{5DD4AE20-A418-497F-BB48-7360C7558235}" destId="{B3E3D92A-E62F-4B7C-887D-25F0D1DB7518}" srcOrd="1" destOrd="0" presId="urn:microsoft.com/office/officeart/2009/3/layout/HorizontalOrganizationChart"/>
    <dgm:cxn modelId="{E89F62D2-C9DB-492D-BA77-0F21691108B3}" type="presOf" srcId="{B35D5D45-F2E7-4055-AFEC-DE95D5542D94}" destId="{08A0368C-4DF7-4A67-91F2-F5B3205A225A}" srcOrd="1" destOrd="0" presId="urn:microsoft.com/office/officeart/2009/3/layout/HorizontalOrganizationChart"/>
    <dgm:cxn modelId="{F1064FD2-290B-4D12-B4BF-FB07C7EFBF34}" type="presOf" srcId="{62DB89A2-EC3F-4E01-9EED-B6C68DCA0BE7}" destId="{7DB1E4E1-737E-4AB7-A5F4-C8B913A96D67}" srcOrd="0" destOrd="0" presId="urn:microsoft.com/office/officeart/2009/3/layout/HorizontalOrganizationChart"/>
    <dgm:cxn modelId="{55B758D6-204F-4EFA-952E-1CB8F03831DB}" type="presOf" srcId="{BB38755C-BC0B-4823-91CB-608C22E67169}" destId="{047BB29E-A257-442B-9BDB-F277B4C5F7E4}" srcOrd="0" destOrd="0" presId="urn:microsoft.com/office/officeart/2009/3/layout/HorizontalOrganizationChart"/>
    <dgm:cxn modelId="{12D034DD-9883-4C89-9AD5-683B405F757B}" type="presOf" srcId="{3C816AB2-54C2-4D4E-A616-3B6265ABC99C}" destId="{8ABB6AF0-F8FB-4AF9-8D78-6456EBD6744C}" srcOrd="1" destOrd="0" presId="urn:microsoft.com/office/officeart/2009/3/layout/HorizontalOrganizationChart"/>
    <dgm:cxn modelId="{BC3A30DE-02E5-4A22-9104-831DA5EDFD1D}" srcId="{6B110E22-AFEF-4F1C-8DE8-BBFFC0576475}" destId="{DD37D852-5963-4E4D-A1E0-9B457FD8FF7B}" srcOrd="0" destOrd="0" parTransId="{D952A310-CEDB-4C73-8653-B234B60D7C08}" sibTransId="{8DB2BD64-EE1B-480D-8C80-CFD4E440CA93}"/>
    <dgm:cxn modelId="{E8B3AADE-D577-439E-9158-62065723861A}" type="presOf" srcId="{B3F11683-CAD3-411C-A2BE-D263662771AD}" destId="{03595C82-BAA4-4AD5-9F9C-E7599799D933}" srcOrd="0" destOrd="0" presId="urn:microsoft.com/office/officeart/2009/3/layout/HorizontalOrganizationChart"/>
    <dgm:cxn modelId="{30A5B7E0-BB9F-459A-AD69-1E9887D9FAE7}" type="presOf" srcId="{D1D5A850-EE86-4AEA-8D34-F1920BE09A6E}" destId="{E7380B93-A54F-405D-95EA-404BE7666F11}" srcOrd="0" destOrd="0" presId="urn:microsoft.com/office/officeart/2009/3/layout/HorizontalOrganizationChart"/>
    <dgm:cxn modelId="{107B6DE5-B497-4712-A30B-D89715292647}" type="presOf" srcId="{E5454A4E-313C-4B93-97F2-2D0BF2C9A62F}" destId="{27F6906F-8391-4412-9D80-1344C418F21A}" srcOrd="0" destOrd="0" presId="urn:microsoft.com/office/officeart/2009/3/layout/HorizontalOrganizationChart"/>
    <dgm:cxn modelId="{3F5726F4-84BB-4014-A48F-8911CE8653E8}" type="presOf" srcId="{350774F3-E6A9-4BC1-A87E-86A8083ECB90}" destId="{70DB91F0-BF61-42C0-8EC1-67A71BD0F6B5}" srcOrd="0" destOrd="0" presId="urn:microsoft.com/office/officeart/2009/3/layout/HorizontalOrganizationChart"/>
    <dgm:cxn modelId="{E70509F7-5011-44DD-B258-A9B10DB12C6E}" type="presOf" srcId="{CB946DB4-5019-4E4F-88FA-E6947F3A48B9}" destId="{4CB41557-33D5-4FB4-9B62-6F67BBE55770}" srcOrd="0" destOrd="0" presId="urn:microsoft.com/office/officeart/2009/3/layout/HorizontalOrganizationChart"/>
    <dgm:cxn modelId="{A88C5DF8-EB6B-401A-A05E-9D93EE6D5427}" type="presOf" srcId="{D2E7135D-27EC-4C03-A9DC-8FD19A701AED}" destId="{AD4DB4AC-CE35-4AA5-A76B-DB7CB3F7CF85}" srcOrd="1" destOrd="0" presId="urn:microsoft.com/office/officeart/2009/3/layout/HorizontalOrganizationChart"/>
    <dgm:cxn modelId="{2395B7FA-71F2-4EC2-BB1B-F6B103AEEB6F}" type="presOf" srcId="{E5454A4E-313C-4B93-97F2-2D0BF2C9A62F}" destId="{27343B96-FE9E-4DB0-88A0-DFEC401D2D77}" srcOrd="1" destOrd="0" presId="urn:microsoft.com/office/officeart/2009/3/layout/HorizontalOrganizationChart"/>
    <dgm:cxn modelId="{0315E0FE-B14D-42A2-BA17-AD8C6DEA3582}" type="presOf" srcId="{3C816AB2-54C2-4D4E-A616-3B6265ABC99C}" destId="{D6779B5D-8CDA-4046-A9C8-213514EE2A5A}" srcOrd="0" destOrd="0" presId="urn:microsoft.com/office/officeart/2009/3/layout/HorizontalOrganizationChart"/>
    <dgm:cxn modelId="{C5D84ABF-37C1-435E-8743-A4CA818B688F}" type="presParOf" srcId="{3E11B96C-7ABA-42FB-83F4-058B668790F1}" destId="{38030494-6581-4620-BE96-5471D0D6E35B}" srcOrd="0" destOrd="0" presId="urn:microsoft.com/office/officeart/2009/3/layout/HorizontalOrganizationChart"/>
    <dgm:cxn modelId="{41468B5C-8AA1-42A3-8F53-25143AF6F45D}" type="presParOf" srcId="{38030494-6581-4620-BE96-5471D0D6E35B}" destId="{EA42B2E4-7A1F-4C21-BA0F-44DAC0C43B83}" srcOrd="0" destOrd="0" presId="urn:microsoft.com/office/officeart/2009/3/layout/HorizontalOrganizationChart"/>
    <dgm:cxn modelId="{31C0DCB8-661C-45E4-94B8-6179F785939A}" type="presParOf" srcId="{EA42B2E4-7A1F-4C21-BA0F-44DAC0C43B83}" destId="{29DAB2E2-2211-4259-8041-255DE008B8CE}" srcOrd="0" destOrd="0" presId="urn:microsoft.com/office/officeart/2009/3/layout/HorizontalOrganizationChart"/>
    <dgm:cxn modelId="{741BA8F1-324F-4AF2-B99D-5CE22EAFC328}" type="presParOf" srcId="{EA42B2E4-7A1F-4C21-BA0F-44DAC0C43B83}" destId="{B3E3D92A-E62F-4B7C-887D-25F0D1DB7518}" srcOrd="1" destOrd="0" presId="urn:microsoft.com/office/officeart/2009/3/layout/HorizontalOrganizationChart"/>
    <dgm:cxn modelId="{1886A3BB-6B7E-4E23-9FBC-0C3DA824E167}" type="presParOf" srcId="{38030494-6581-4620-BE96-5471D0D6E35B}" destId="{9E6167E3-FECE-4A1F-8DE6-4B955ED2D38D}" srcOrd="1" destOrd="0" presId="urn:microsoft.com/office/officeart/2009/3/layout/HorizontalOrganizationChart"/>
    <dgm:cxn modelId="{8D7A0A1C-0276-4BAD-98B4-DBAAE7CE8093}" type="presParOf" srcId="{9E6167E3-FECE-4A1F-8DE6-4B955ED2D38D}" destId="{7DB1E4E1-737E-4AB7-A5F4-C8B913A96D67}" srcOrd="0" destOrd="0" presId="urn:microsoft.com/office/officeart/2009/3/layout/HorizontalOrganizationChart"/>
    <dgm:cxn modelId="{A3A06CA0-9348-40EE-8D5C-5A9A1D888E82}" type="presParOf" srcId="{9E6167E3-FECE-4A1F-8DE6-4B955ED2D38D}" destId="{3B6C13C1-5034-48C2-A4E2-4C985CBAF166}" srcOrd="1" destOrd="0" presId="urn:microsoft.com/office/officeart/2009/3/layout/HorizontalOrganizationChart"/>
    <dgm:cxn modelId="{E1CD91E9-08ED-42B6-937E-6C0E060DAB6D}" type="presParOf" srcId="{3B6C13C1-5034-48C2-A4E2-4C985CBAF166}" destId="{EE41ACC7-CB45-4245-9468-8CFBBF3BD11C}" srcOrd="0" destOrd="0" presId="urn:microsoft.com/office/officeart/2009/3/layout/HorizontalOrganizationChart"/>
    <dgm:cxn modelId="{C7790EAE-D49C-4D0F-8C77-BECFF32CE3C7}" type="presParOf" srcId="{EE41ACC7-CB45-4245-9468-8CFBBF3BD11C}" destId="{7316D6E5-D29A-42ED-AE77-F3BD51810779}" srcOrd="0" destOrd="0" presId="urn:microsoft.com/office/officeart/2009/3/layout/HorizontalOrganizationChart"/>
    <dgm:cxn modelId="{46901784-060F-468F-A56F-57D4B1CF8D55}" type="presParOf" srcId="{EE41ACC7-CB45-4245-9468-8CFBBF3BD11C}" destId="{658B3BF1-8A74-43EC-9F27-8DE218CA56FC}" srcOrd="1" destOrd="0" presId="urn:microsoft.com/office/officeart/2009/3/layout/HorizontalOrganizationChart"/>
    <dgm:cxn modelId="{D5CDEF2C-B2CE-4CD5-B999-F7243714D08D}" type="presParOf" srcId="{3B6C13C1-5034-48C2-A4E2-4C985CBAF166}" destId="{0F14E899-1F57-4CEB-9A9C-212C96551225}" srcOrd="1" destOrd="0" presId="urn:microsoft.com/office/officeart/2009/3/layout/HorizontalOrganizationChart"/>
    <dgm:cxn modelId="{48B16E65-B233-4681-ABD3-59D38002ADF9}" type="presParOf" srcId="{0F14E899-1F57-4CEB-9A9C-212C96551225}" destId="{E7380B93-A54F-405D-95EA-404BE7666F11}" srcOrd="0" destOrd="0" presId="urn:microsoft.com/office/officeart/2009/3/layout/HorizontalOrganizationChart"/>
    <dgm:cxn modelId="{48E70B2D-A03E-4032-BC73-C6476D4D177B}" type="presParOf" srcId="{0F14E899-1F57-4CEB-9A9C-212C96551225}" destId="{B6411C37-9EEF-4AA3-9703-1B63E2435604}" srcOrd="1" destOrd="0" presId="urn:microsoft.com/office/officeart/2009/3/layout/HorizontalOrganizationChart"/>
    <dgm:cxn modelId="{C680CAB0-7333-4726-B206-61080BA8B05C}" type="presParOf" srcId="{B6411C37-9EEF-4AA3-9703-1B63E2435604}" destId="{47625C4D-FE88-40A5-97D1-34AB5B6EA588}" srcOrd="0" destOrd="0" presId="urn:microsoft.com/office/officeart/2009/3/layout/HorizontalOrganizationChart"/>
    <dgm:cxn modelId="{D064A701-FC5C-4B36-952A-5CDD9A4F9572}" type="presParOf" srcId="{47625C4D-FE88-40A5-97D1-34AB5B6EA588}" destId="{88AD11D8-3B08-4799-8512-385755EE4098}" srcOrd="0" destOrd="0" presId="urn:microsoft.com/office/officeart/2009/3/layout/HorizontalOrganizationChart"/>
    <dgm:cxn modelId="{1F5CF896-37FF-4C83-9313-9FE60A992E0E}" type="presParOf" srcId="{47625C4D-FE88-40A5-97D1-34AB5B6EA588}" destId="{AD4DB4AC-CE35-4AA5-A76B-DB7CB3F7CF85}" srcOrd="1" destOrd="0" presId="urn:microsoft.com/office/officeart/2009/3/layout/HorizontalOrganizationChart"/>
    <dgm:cxn modelId="{93E48DAE-27A2-4E30-B169-24D82403377D}" type="presParOf" srcId="{B6411C37-9EEF-4AA3-9703-1B63E2435604}" destId="{0C5536D0-FC71-4E4A-B2F1-78B989209B43}" srcOrd="1" destOrd="0" presId="urn:microsoft.com/office/officeart/2009/3/layout/HorizontalOrganizationChart"/>
    <dgm:cxn modelId="{33BD8436-8D5F-4323-B338-DAAC20D23DDD}" type="presParOf" srcId="{0C5536D0-FC71-4E4A-B2F1-78B989209B43}" destId="{4CB41557-33D5-4FB4-9B62-6F67BBE55770}" srcOrd="0" destOrd="0" presId="urn:microsoft.com/office/officeart/2009/3/layout/HorizontalOrganizationChart"/>
    <dgm:cxn modelId="{AC18C865-8A1E-4084-B074-F90B5C008A8E}" type="presParOf" srcId="{0C5536D0-FC71-4E4A-B2F1-78B989209B43}" destId="{60C878B3-AE9C-44A4-8436-5576A460BE18}" srcOrd="1" destOrd="0" presId="urn:microsoft.com/office/officeart/2009/3/layout/HorizontalOrganizationChart"/>
    <dgm:cxn modelId="{B2C868EB-C473-4D76-B453-C55620450545}" type="presParOf" srcId="{60C878B3-AE9C-44A4-8436-5576A460BE18}" destId="{3A4069DA-0656-4867-9C76-D9F5F25CA7CB}" srcOrd="0" destOrd="0" presId="urn:microsoft.com/office/officeart/2009/3/layout/HorizontalOrganizationChart"/>
    <dgm:cxn modelId="{935300E0-5994-4DDA-A4D2-4C4E3432AE11}" type="presParOf" srcId="{3A4069DA-0656-4867-9C76-D9F5F25CA7CB}" destId="{CBFA54EE-787B-4F9D-B0E6-271454B1BBF1}" srcOrd="0" destOrd="0" presId="urn:microsoft.com/office/officeart/2009/3/layout/HorizontalOrganizationChart"/>
    <dgm:cxn modelId="{FF4CA656-6B62-4147-A8F2-97F05B1D76F7}" type="presParOf" srcId="{3A4069DA-0656-4867-9C76-D9F5F25CA7CB}" destId="{08A0368C-4DF7-4A67-91F2-F5B3205A225A}" srcOrd="1" destOrd="0" presId="urn:microsoft.com/office/officeart/2009/3/layout/HorizontalOrganizationChart"/>
    <dgm:cxn modelId="{CFFDF1CC-FAFE-4934-8A26-ACC5ABF0C2BF}" type="presParOf" srcId="{60C878B3-AE9C-44A4-8436-5576A460BE18}" destId="{A6E3BCCF-B8A1-4F8E-A63B-15EDCBCEEBC1}" srcOrd="1" destOrd="0" presId="urn:microsoft.com/office/officeart/2009/3/layout/HorizontalOrganizationChart"/>
    <dgm:cxn modelId="{358DD880-6A82-4106-A6B3-16051659C23E}" type="presParOf" srcId="{60C878B3-AE9C-44A4-8436-5576A460BE18}" destId="{478B2459-A8AA-4D11-8D47-0F4B2AC8C6EE}" srcOrd="2" destOrd="0" presId="urn:microsoft.com/office/officeart/2009/3/layout/HorizontalOrganizationChart"/>
    <dgm:cxn modelId="{E12BF6DC-CB17-4FF3-9FD8-7F8F4C98726E}" type="presParOf" srcId="{B6411C37-9EEF-4AA3-9703-1B63E2435604}" destId="{668F208D-BB9C-4DF6-869D-8A57D0B79A2B}" srcOrd="2" destOrd="0" presId="urn:microsoft.com/office/officeart/2009/3/layout/HorizontalOrganizationChart"/>
    <dgm:cxn modelId="{D74029CA-1C4A-42A5-AA29-1CACBE2123EE}" type="presParOf" srcId="{0F14E899-1F57-4CEB-9A9C-212C96551225}" destId="{6776E650-AF7B-4D5F-B9D0-496702739B54}" srcOrd="2" destOrd="0" presId="urn:microsoft.com/office/officeart/2009/3/layout/HorizontalOrganizationChart"/>
    <dgm:cxn modelId="{76FD6A36-EFD6-4ADD-8B9E-2BE2FD2C74DB}" type="presParOf" srcId="{0F14E899-1F57-4CEB-9A9C-212C96551225}" destId="{4D235149-E173-44BB-8D7C-0C8444381618}" srcOrd="3" destOrd="0" presId="urn:microsoft.com/office/officeart/2009/3/layout/HorizontalOrganizationChart"/>
    <dgm:cxn modelId="{0BFA82E0-7E10-4966-B29A-F46A5C0810B3}" type="presParOf" srcId="{4D235149-E173-44BB-8D7C-0C8444381618}" destId="{6022367B-DD48-42FA-9DA3-9C2869D79F43}" srcOrd="0" destOrd="0" presId="urn:microsoft.com/office/officeart/2009/3/layout/HorizontalOrganizationChart"/>
    <dgm:cxn modelId="{57C08667-7781-4AF7-B5C5-B17530CB89B0}" type="presParOf" srcId="{6022367B-DD48-42FA-9DA3-9C2869D79F43}" destId="{3A29E2E4-CACA-4516-84B5-6D5D195D02C7}" srcOrd="0" destOrd="0" presId="urn:microsoft.com/office/officeart/2009/3/layout/HorizontalOrganizationChart"/>
    <dgm:cxn modelId="{E0E65080-E480-401F-B47A-9142FAC7BA17}" type="presParOf" srcId="{6022367B-DD48-42FA-9DA3-9C2869D79F43}" destId="{F3431B7A-2E1C-4E21-96B6-C840336384A1}" srcOrd="1" destOrd="0" presId="urn:microsoft.com/office/officeart/2009/3/layout/HorizontalOrganizationChart"/>
    <dgm:cxn modelId="{C7E33F53-96F5-4155-8935-B8792F5F8862}" type="presParOf" srcId="{4D235149-E173-44BB-8D7C-0C8444381618}" destId="{AEAAC335-1358-4183-98DF-61B88168090E}" srcOrd="1" destOrd="0" presId="urn:microsoft.com/office/officeart/2009/3/layout/HorizontalOrganizationChart"/>
    <dgm:cxn modelId="{2929E5E0-17D5-47A7-8C53-CA6B4DA965D7}" type="presParOf" srcId="{4D235149-E173-44BB-8D7C-0C8444381618}" destId="{0CD93E6E-736B-4C8B-A7C2-DF3A22CB6301}" srcOrd="2" destOrd="0" presId="urn:microsoft.com/office/officeart/2009/3/layout/HorizontalOrganizationChart"/>
    <dgm:cxn modelId="{3D07BF61-3E30-4EA3-99B7-AEE2B90692AA}" type="presParOf" srcId="{0F14E899-1F57-4CEB-9A9C-212C96551225}" destId="{5441069B-98C4-448A-BF3C-626399B71EB6}" srcOrd="4" destOrd="0" presId="urn:microsoft.com/office/officeart/2009/3/layout/HorizontalOrganizationChart"/>
    <dgm:cxn modelId="{E91EDB47-1559-42F5-95B1-E0742DA10B6D}" type="presParOf" srcId="{0F14E899-1F57-4CEB-9A9C-212C96551225}" destId="{109B11CB-4D65-4F2B-BF7C-23A027A2352B}" srcOrd="5" destOrd="0" presId="urn:microsoft.com/office/officeart/2009/3/layout/HorizontalOrganizationChart"/>
    <dgm:cxn modelId="{EF7FE960-69C6-4606-ABD6-24D3E5993419}" type="presParOf" srcId="{109B11CB-4D65-4F2B-BF7C-23A027A2352B}" destId="{AFC8D36B-EC19-47D3-B1CA-EFEFDA854314}" srcOrd="0" destOrd="0" presId="urn:microsoft.com/office/officeart/2009/3/layout/HorizontalOrganizationChart"/>
    <dgm:cxn modelId="{6128118F-D96D-45FD-B681-1404FA068C4C}" type="presParOf" srcId="{AFC8D36B-EC19-47D3-B1CA-EFEFDA854314}" destId="{B5D87499-1F5F-41F0-805C-59F83006B77F}" srcOrd="0" destOrd="0" presId="urn:microsoft.com/office/officeart/2009/3/layout/HorizontalOrganizationChart"/>
    <dgm:cxn modelId="{DC688A48-8175-4912-B160-D98777D406E2}" type="presParOf" srcId="{AFC8D36B-EC19-47D3-B1CA-EFEFDA854314}" destId="{0DDA556E-A346-4931-9547-54452D280467}" srcOrd="1" destOrd="0" presId="urn:microsoft.com/office/officeart/2009/3/layout/HorizontalOrganizationChart"/>
    <dgm:cxn modelId="{D56226F5-648E-467D-AE4B-C8C4CEE6A7CA}" type="presParOf" srcId="{109B11CB-4D65-4F2B-BF7C-23A027A2352B}" destId="{E997EE5C-8FFD-4016-BAC1-1B6A55779E82}" srcOrd="1" destOrd="0" presId="urn:microsoft.com/office/officeart/2009/3/layout/HorizontalOrganizationChart"/>
    <dgm:cxn modelId="{6DB38D3A-E324-4517-A70D-FC5930DE1808}" type="presParOf" srcId="{109B11CB-4D65-4F2B-BF7C-23A027A2352B}" destId="{FBA8F734-4384-4592-A575-3880D5DBC5CF}" srcOrd="2" destOrd="0" presId="urn:microsoft.com/office/officeart/2009/3/layout/HorizontalOrganizationChart"/>
    <dgm:cxn modelId="{593CE3BA-00D7-409E-B37D-841D09AE7369}" type="presParOf" srcId="{3B6C13C1-5034-48C2-A4E2-4C985CBAF166}" destId="{6AC2CCF2-4AD3-4744-89BC-3505B29B2064}" srcOrd="2" destOrd="0" presId="urn:microsoft.com/office/officeart/2009/3/layout/HorizontalOrganizationChart"/>
    <dgm:cxn modelId="{03A7F461-A48E-48DC-AF3F-55FBC1DFD94E}" type="presParOf" srcId="{9E6167E3-FECE-4A1F-8DE6-4B955ED2D38D}" destId="{261E2B2B-7F84-4F32-A486-2456AFA00F24}" srcOrd="2" destOrd="0" presId="urn:microsoft.com/office/officeart/2009/3/layout/HorizontalOrganizationChart"/>
    <dgm:cxn modelId="{F154AAC0-840C-4EE0-9ADB-6D7C944951E7}" type="presParOf" srcId="{9E6167E3-FECE-4A1F-8DE6-4B955ED2D38D}" destId="{1110519C-9748-4A4B-93D7-8A57976499B0}" srcOrd="3" destOrd="0" presId="urn:microsoft.com/office/officeart/2009/3/layout/HorizontalOrganizationChart"/>
    <dgm:cxn modelId="{67A67E19-04F7-4EA8-ABB1-AD3969BD4EA0}" type="presParOf" srcId="{1110519C-9748-4A4B-93D7-8A57976499B0}" destId="{06A71935-4713-43A7-9047-14BAA3140CA7}" srcOrd="0" destOrd="0" presId="urn:microsoft.com/office/officeart/2009/3/layout/HorizontalOrganizationChart"/>
    <dgm:cxn modelId="{07ADF9C1-8EF9-4060-BF97-0BF59822EEAB}" type="presParOf" srcId="{06A71935-4713-43A7-9047-14BAA3140CA7}" destId="{3A839494-6D53-414E-BF35-C960AF5D6296}" srcOrd="0" destOrd="0" presId="urn:microsoft.com/office/officeart/2009/3/layout/HorizontalOrganizationChart"/>
    <dgm:cxn modelId="{F0C53DEE-A4DC-4D9A-9D22-BEDA7213C4E9}" type="presParOf" srcId="{06A71935-4713-43A7-9047-14BAA3140CA7}" destId="{4085B228-0909-4785-8BA0-36DE271C0940}" srcOrd="1" destOrd="0" presId="urn:microsoft.com/office/officeart/2009/3/layout/HorizontalOrganizationChart"/>
    <dgm:cxn modelId="{D1E3AE84-E843-479E-8119-A1C3EA7E1441}" type="presParOf" srcId="{1110519C-9748-4A4B-93D7-8A57976499B0}" destId="{BE6029CD-8554-4204-BC7E-D4ED994A6467}" srcOrd="1" destOrd="0" presId="urn:microsoft.com/office/officeart/2009/3/layout/HorizontalOrganizationChart"/>
    <dgm:cxn modelId="{5F2FD92D-00D7-44A6-B46B-8025589D5729}" type="presParOf" srcId="{BE6029CD-8554-4204-BC7E-D4ED994A6467}" destId="{9FC058CB-31D8-45AC-836F-BB1D7E64181D}" srcOrd="0" destOrd="0" presId="urn:microsoft.com/office/officeart/2009/3/layout/HorizontalOrganizationChart"/>
    <dgm:cxn modelId="{61055BA4-4749-453D-A0A7-0CBD746938CD}" type="presParOf" srcId="{BE6029CD-8554-4204-BC7E-D4ED994A6467}" destId="{6FD46A99-B210-4A1F-8C4D-A4A488E23B88}" srcOrd="1" destOrd="0" presId="urn:microsoft.com/office/officeart/2009/3/layout/HorizontalOrganizationChart"/>
    <dgm:cxn modelId="{99FCE44D-63A6-4F87-BEC7-045888B21772}" type="presParOf" srcId="{6FD46A99-B210-4A1F-8C4D-A4A488E23B88}" destId="{663262A0-EAF8-4809-9CE5-2F92E604024F}" srcOrd="0" destOrd="0" presId="urn:microsoft.com/office/officeart/2009/3/layout/HorizontalOrganizationChart"/>
    <dgm:cxn modelId="{7E003B8D-1801-47C6-8A3C-9862AEA8E6DF}" type="presParOf" srcId="{663262A0-EAF8-4809-9CE5-2F92E604024F}" destId="{81065320-CE85-4DD0-9EFC-1C74611C0CEC}" srcOrd="0" destOrd="0" presId="urn:microsoft.com/office/officeart/2009/3/layout/HorizontalOrganizationChart"/>
    <dgm:cxn modelId="{2A272D86-E9BF-4668-B8D8-5AF5C1F88222}" type="presParOf" srcId="{663262A0-EAF8-4809-9CE5-2F92E604024F}" destId="{E3CE5F95-DE79-40A3-9915-80C223F63CCA}" srcOrd="1" destOrd="0" presId="urn:microsoft.com/office/officeart/2009/3/layout/HorizontalOrganizationChart"/>
    <dgm:cxn modelId="{DE78B7BE-E59F-4AE5-B33C-D7F30703491B}" type="presParOf" srcId="{6FD46A99-B210-4A1F-8C4D-A4A488E23B88}" destId="{B620C62A-C391-4D38-9A53-0E27A4378868}" srcOrd="1" destOrd="0" presId="urn:microsoft.com/office/officeart/2009/3/layout/HorizontalOrganizationChart"/>
    <dgm:cxn modelId="{24764CA7-5EFF-4FA3-93A4-ABE6BFD353C1}" type="presParOf" srcId="{B620C62A-C391-4D38-9A53-0E27A4378868}" destId="{047BB29E-A257-442B-9BDB-F277B4C5F7E4}" srcOrd="0" destOrd="0" presId="urn:microsoft.com/office/officeart/2009/3/layout/HorizontalOrganizationChart"/>
    <dgm:cxn modelId="{BD443E49-1ABB-42A2-B604-0534348929F7}" type="presParOf" srcId="{B620C62A-C391-4D38-9A53-0E27A4378868}" destId="{1CD81A15-742C-4509-9442-06B11FB2AF38}" srcOrd="1" destOrd="0" presId="urn:microsoft.com/office/officeart/2009/3/layout/HorizontalOrganizationChart"/>
    <dgm:cxn modelId="{177E4BED-99ED-4762-A659-B67B13BB0949}" type="presParOf" srcId="{1CD81A15-742C-4509-9442-06B11FB2AF38}" destId="{F105632C-DAFC-4677-A49B-3DD7D2D213E3}" srcOrd="0" destOrd="0" presId="urn:microsoft.com/office/officeart/2009/3/layout/HorizontalOrganizationChart"/>
    <dgm:cxn modelId="{FB3B36E2-7F02-4D60-ADD9-F9773C815B69}" type="presParOf" srcId="{F105632C-DAFC-4677-A49B-3DD7D2D213E3}" destId="{27F6906F-8391-4412-9D80-1344C418F21A}" srcOrd="0" destOrd="0" presId="urn:microsoft.com/office/officeart/2009/3/layout/HorizontalOrganizationChart"/>
    <dgm:cxn modelId="{49DE9097-E32C-478B-819E-BB5D8C63C6B9}" type="presParOf" srcId="{F105632C-DAFC-4677-A49B-3DD7D2D213E3}" destId="{27343B96-FE9E-4DB0-88A0-DFEC401D2D77}" srcOrd="1" destOrd="0" presId="urn:microsoft.com/office/officeart/2009/3/layout/HorizontalOrganizationChart"/>
    <dgm:cxn modelId="{D57F71FC-E63F-40F4-AD83-D8E3A41D027E}" type="presParOf" srcId="{1CD81A15-742C-4509-9442-06B11FB2AF38}" destId="{CA511456-4151-468D-903A-A016E8E2356F}" srcOrd="1" destOrd="0" presId="urn:microsoft.com/office/officeart/2009/3/layout/HorizontalOrganizationChart"/>
    <dgm:cxn modelId="{3218C5DB-8BFE-4119-8627-EEF44E9401B6}" type="presParOf" srcId="{1CD81A15-742C-4509-9442-06B11FB2AF38}" destId="{8E2BFF36-33CC-499D-AEC2-78C6CF2FD2BD}" srcOrd="2" destOrd="0" presId="urn:microsoft.com/office/officeart/2009/3/layout/HorizontalOrganizationChart"/>
    <dgm:cxn modelId="{4645886A-25CA-46A0-825A-12EA708E25F5}" type="presParOf" srcId="{6FD46A99-B210-4A1F-8C4D-A4A488E23B88}" destId="{4AB21BCC-0825-4CDC-8A56-703AADF53754}" srcOrd="2" destOrd="0" presId="urn:microsoft.com/office/officeart/2009/3/layout/HorizontalOrganizationChart"/>
    <dgm:cxn modelId="{88F312B1-6A15-4939-B3E1-3D35EF9BB258}" type="presParOf" srcId="{1110519C-9748-4A4B-93D7-8A57976499B0}" destId="{452E87B4-F34D-4FF4-8E35-8BC2ED38E8B9}" srcOrd="2" destOrd="0" presId="urn:microsoft.com/office/officeart/2009/3/layout/HorizontalOrganizationChart"/>
    <dgm:cxn modelId="{424DCEE3-3D7F-41A5-9AC0-C2CD7139418D}" type="presParOf" srcId="{9E6167E3-FECE-4A1F-8DE6-4B955ED2D38D}" destId="{190F15CC-9147-4F10-9B9A-8F54FBA17313}" srcOrd="4" destOrd="0" presId="urn:microsoft.com/office/officeart/2009/3/layout/HorizontalOrganizationChart"/>
    <dgm:cxn modelId="{C8476084-EFBF-43BB-905D-7AE157CCDEE5}" type="presParOf" srcId="{9E6167E3-FECE-4A1F-8DE6-4B955ED2D38D}" destId="{4C8AD964-38F8-47F4-AAF6-50E45FE22EE2}" srcOrd="5" destOrd="0" presId="urn:microsoft.com/office/officeart/2009/3/layout/HorizontalOrganizationChart"/>
    <dgm:cxn modelId="{45B14378-7E66-4245-9A24-D0BFB2F0A68D}" type="presParOf" srcId="{4C8AD964-38F8-47F4-AAF6-50E45FE22EE2}" destId="{F793DBEA-AF53-4F3E-BC67-B05CEE6BD0E6}" srcOrd="0" destOrd="0" presId="urn:microsoft.com/office/officeart/2009/3/layout/HorizontalOrganizationChart"/>
    <dgm:cxn modelId="{9091C3B0-B1DE-4113-ABE3-3F5BFBFAD0E6}" type="presParOf" srcId="{F793DBEA-AF53-4F3E-BC67-B05CEE6BD0E6}" destId="{0BEC766E-8082-49EA-AADB-11CADBCF236F}" srcOrd="0" destOrd="0" presId="urn:microsoft.com/office/officeart/2009/3/layout/HorizontalOrganizationChart"/>
    <dgm:cxn modelId="{33E92671-F76F-4A5F-A4B0-BED372F3E531}" type="presParOf" srcId="{F793DBEA-AF53-4F3E-BC67-B05CEE6BD0E6}" destId="{AFBA342A-A9A7-46C6-B8DB-9323DC284249}" srcOrd="1" destOrd="0" presId="urn:microsoft.com/office/officeart/2009/3/layout/HorizontalOrganizationChart"/>
    <dgm:cxn modelId="{0E7E19C7-8F92-40FE-BB79-B7C509D15903}" type="presParOf" srcId="{4C8AD964-38F8-47F4-AAF6-50E45FE22EE2}" destId="{41271878-69F2-436B-8948-3611103B031B}" srcOrd="1" destOrd="0" presId="urn:microsoft.com/office/officeart/2009/3/layout/HorizontalOrganizationChart"/>
    <dgm:cxn modelId="{0ED8EB5E-B4BC-4E60-9541-511770C40C7E}" type="presParOf" srcId="{41271878-69F2-436B-8948-3611103B031B}" destId="{60092F37-F612-4865-82B6-CBC5670881E8}" srcOrd="0" destOrd="0" presId="urn:microsoft.com/office/officeart/2009/3/layout/HorizontalOrganizationChart"/>
    <dgm:cxn modelId="{E96CB051-5F55-47D5-88B0-7357D8FB197B}" type="presParOf" srcId="{41271878-69F2-436B-8948-3611103B031B}" destId="{25B4BAD0-D2BD-405E-AAD0-62C3B2565EA2}" srcOrd="1" destOrd="0" presId="urn:microsoft.com/office/officeart/2009/3/layout/HorizontalOrganizationChart"/>
    <dgm:cxn modelId="{42631E3D-B5CC-439E-82CE-7BB7958A818E}" type="presParOf" srcId="{25B4BAD0-D2BD-405E-AAD0-62C3B2565EA2}" destId="{FAEC8EB6-241D-4BA6-A75F-EE9F8D192C61}" srcOrd="0" destOrd="0" presId="urn:microsoft.com/office/officeart/2009/3/layout/HorizontalOrganizationChart"/>
    <dgm:cxn modelId="{4420A9CE-60E2-433F-AD2A-8B5FCBD5EB47}" type="presParOf" srcId="{FAEC8EB6-241D-4BA6-A75F-EE9F8D192C61}" destId="{C1227413-62B6-481F-86A1-DDBB4206F1E7}" srcOrd="0" destOrd="0" presId="urn:microsoft.com/office/officeart/2009/3/layout/HorizontalOrganizationChart"/>
    <dgm:cxn modelId="{CC8606F8-43AE-4B8D-A134-CB15E36ADB58}" type="presParOf" srcId="{FAEC8EB6-241D-4BA6-A75F-EE9F8D192C61}" destId="{839BE205-1860-4BEC-B24F-7B10F661D8F9}" srcOrd="1" destOrd="0" presId="urn:microsoft.com/office/officeart/2009/3/layout/HorizontalOrganizationChart"/>
    <dgm:cxn modelId="{37A30E39-0256-4F6B-875F-CA135A62DF3B}" type="presParOf" srcId="{25B4BAD0-D2BD-405E-AAD0-62C3B2565EA2}" destId="{E9D86609-FEA1-443A-98CA-010CF9AF4D7C}" srcOrd="1" destOrd="0" presId="urn:microsoft.com/office/officeart/2009/3/layout/HorizontalOrganizationChart"/>
    <dgm:cxn modelId="{C70517BD-D09F-484B-B31A-B39BC98413FB}" type="presParOf" srcId="{E9D86609-FEA1-443A-98CA-010CF9AF4D7C}" destId="{7E9A60AD-A076-481D-837A-3EAB892BF3F6}" srcOrd="0" destOrd="0" presId="urn:microsoft.com/office/officeart/2009/3/layout/HorizontalOrganizationChart"/>
    <dgm:cxn modelId="{1FAC7B81-870D-4CEC-AB38-7910D39FB6E3}" type="presParOf" srcId="{E9D86609-FEA1-443A-98CA-010CF9AF4D7C}" destId="{EF7B0B18-4966-476B-AC9D-7BA8C722C0CC}" srcOrd="1" destOrd="0" presId="urn:microsoft.com/office/officeart/2009/3/layout/HorizontalOrganizationChart"/>
    <dgm:cxn modelId="{300A5D3A-F9FC-4DB1-B410-239600C5A52F}" type="presParOf" srcId="{EF7B0B18-4966-476B-AC9D-7BA8C722C0CC}" destId="{CE94DA07-8F24-4A94-8C21-8737EC5DEE0A}" srcOrd="0" destOrd="0" presId="urn:microsoft.com/office/officeart/2009/3/layout/HorizontalOrganizationChart"/>
    <dgm:cxn modelId="{189CA57A-0423-46D7-94F0-E99A249300BF}" type="presParOf" srcId="{CE94DA07-8F24-4A94-8C21-8737EC5DEE0A}" destId="{14FED84C-AE7E-4418-8087-6357CA13A6E0}" srcOrd="0" destOrd="0" presId="urn:microsoft.com/office/officeart/2009/3/layout/HorizontalOrganizationChart"/>
    <dgm:cxn modelId="{CE5071AA-0F9B-4721-B7F9-D2FAE5031BE0}" type="presParOf" srcId="{CE94DA07-8F24-4A94-8C21-8737EC5DEE0A}" destId="{77064F63-9B30-445F-BC53-38E3F0B4A30D}" srcOrd="1" destOrd="0" presId="urn:microsoft.com/office/officeart/2009/3/layout/HorizontalOrganizationChart"/>
    <dgm:cxn modelId="{11690C0F-9B67-4B94-938D-7C0C25133093}" type="presParOf" srcId="{EF7B0B18-4966-476B-AC9D-7BA8C722C0CC}" destId="{03FE69AF-4BBB-4B8C-8A3B-D686CD7E8BE0}" srcOrd="1" destOrd="0" presId="urn:microsoft.com/office/officeart/2009/3/layout/HorizontalOrganizationChart"/>
    <dgm:cxn modelId="{7EEBD39E-D230-4D03-A24C-105D3C1CA18E}" type="presParOf" srcId="{03FE69AF-4BBB-4B8C-8A3B-D686CD7E8BE0}" destId="{03595C82-BAA4-4AD5-9F9C-E7599799D933}" srcOrd="0" destOrd="0" presId="urn:microsoft.com/office/officeart/2009/3/layout/HorizontalOrganizationChart"/>
    <dgm:cxn modelId="{1FEF8CF9-F261-48DC-92C9-F42DF8B56683}" type="presParOf" srcId="{03FE69AF-4BBB-4B8C-8A3B-D686CD7E8BE0}" destId="{4F5D0098-1CF7-4DEA-AB94-EA40113DFF73}" srcOrd="1" destOrd="0" presId="urn:microsoft.com/office/officeart/2009/3/layout/HorizontalOrganizationChart"/>
    <dgm:cxn modelId="{09714FA1-ADA6-4ADA-A625-0DB9C77DAD6A}" type="presParOf" srcId="{4F5D0098-1CF7-4DEA-AB94-EA40113DFF73}" destId="{667120CE-CCFD-452D-8130-866E4DE243AE}" srcOrd="0" destOrd="0" presId="urn:microsoft.com/office/officeart/2009/3/layout/HorizontalOrganizationChart"/>
    <dgm:cxn modelId="{B065ACC3-E8BC-4C0A-AEE5-DD7D70382632}" type="presParOf" srcId="{667120CE-CCFD-452D-8130-866E4DE243AE}" destId="{D6779B5D-8CDA-4046-A9C8-213514EE2A5A}" srcOrd="0" destOrd="0" presId="urn:microsoft.com/office/officeart/2009/3/layout/HorizontalOrganizationChart"/>
    <dgm:cxn modelId="{F048A5E2-2840-4C9D-8A26-8214C20BE1BA}" type="presParOf" srcId="{667120CE-CCFD-452D-8130-866E4DE243AE}" destId="{8ABB6AF0-F8FB-4AF9-8D78-6456EBD6744C}" srcOrd="1" destOrd="0" presId="urn:microsoft.com/office/officeart/2009/3/layout/HorizontalOrganizationChart"/>
    <dgm:cxn modelId="{24E1A95D-6542-4BD6-93A4-714E802779E7}" type="presParOf" srcId="{4F5D0098-1CF7-4DEA-AB94-EA40113DFF73}" destId="{5614E274-038E-4923-A312-A9CADFA466CC}" srcOrd="1" destOrd="0" presId="urn:microsoft.com/office/officeart/2009/3/layout/HorizontalOrganizationChart"/>
    <dgm:cxn modelId="{A225D18C-0E57-4416-A204-F43E709715E6}" type="presParOf" srcId="{5614E274-038E-4923-A312-A9CADFA466CC}" destId="{A0890CFA-8C46-4484-908A-D3155803E5B0}" srcOrd="0" destOrd="0" presId="urn:microsoft.com/office/officeart/2009/3/layout/HorizontalOrganizationChart"/>
    <dgm:cxn modelId="{B7BB618D-629F-48C4-907A-A0477858BEFB}" type="presParOf" srcId="{5614E274-038E-4923-A312-A9CADFA466CC}" destId="{143BBDE2-9A38-4ACA-8565-F76285E89B72}" srcOrd="1" destOrd="0" presId="urn:microsoft.com/office/officeart/2009/3/layout/HorizontalOrganizationChart"/>
    <dgm:cxn modelId="{DE7125AC-50B5-4E3F-B3F8-DE58CFD1A26E}" type="presParOf" srcId="{143BBDE2-9A38-4ACA-8565-F76285E89B72}" destId="{DE8266AC-32A1-40B8-A8B6-5ED7C2AB6940}" srcOrd="0" destOrd="0" presId="urn:microsoft.com/office/officeart/2009/3/layout/HorizontalOrganizationChart"/>
    <dgm:cxn modelId="{22FDE58C-8A14-4CF2-8836-2CEDD9A6CE17}" type="presParOf" srcId="{DE8266AC-32A1-40B8-A8B6-5ED7C2AB6940}" destId="{1C0907AD-B7CB-4362-A541-588DF8C5AB2D}" srcOrd="0" destOrd="0" presId="urn:microsoft.com/office/officeart/2009/3/layout/HorizontalOrganizationChart"/>
    <dgm:cxn modelId="{EB559DF8-255B-48FA-8A01-2093D67057B8}" type="presParOf" srcId="{DE8266AC-32A1-40B8-A8B6-5ED7C2AB6940}" destId="{14A4F01A-C0C5-4305-BA12-45B67ED0E727}" srcOrd="1" destOrd="0" presId="urn:microsoft.com/office/officeart/2009/3/layout/HorizontalOrganizationChart"/>
    <dgm:cxn modelId="{8122440C-DF0B-4860-BB04-C87EB3E2BB6B}" type="presParOf" srcId="{143BBDE2-9A38-4ACA-8565-F76285E89B72}" destId="{3D9D7255-5364-433D-839A-75299CA7580C}" srcOrd="1" destOrd="0" presId="urn:microsoft.com/office/officeart/2009/3/layout/HorizontalOrganizationChart"/>
    <dgm:cxn modelId="{0E9CE250-1F41-4E4D-82EE-CEC02BD3BE71}" type="presParOf" srcId="{143BBDE2-9A38-4ACA-8565-F76285E89B72}" destId="{884A2201-A644-43D0-BB3F-E1FE81399D6F}" srcOrd="2" destOrd="0" presId="urn:microsoft.com/office/officeart/2009/3/layout/HorizontalOrganizationChart"/>
    <dgm:cxn modelId="{4F68CF91-9659-49CC-8093-D2320CA578D1}" type="presParOf" srcId="{4F5D0098-1CF7-4DEA-AB94-EA40113DFF73}" destId="{D0ED77EB-98FC-49A3-9390-1793FC06E94D}" srcOrd="2" destOrd="0" presId="urn:microsoft.com/office/officeart/2009/3/layout/HorizontalOrganizationChart"/>
    <dgm:cxn modelId="{1D605996-0746-47AF-BAC4-BB5C9012C110}" type="presParOf" srcId="{EF7B0B18-4966-476B-AC9D-7BA8C722C0CC}" destId="{A9A3199D-EEE6-404B-88B1-078F4676B1C9}" srcOrd="2" destOrd="0" presId="urn:microsoft.com/office/officeart/2009/3/layout/HorizontalOrganizationChart"/>
    <dgm:cxn modelId="{6902451D-765F-4490-A0C8-609BB6230956}" type="presParOf" srcId="{25B4BAD0-D2BD-405E-AAD0-62C3B2565EA2}" destId="{6D4119C3-0C30-4C23-9BF1-44DC3F3A12B1}" srcOrd="2" destOrd="0" presId="urn:microsoft.com/office/officeart/2009/3/layout/HorizontalOrganizationChart"/>
    <dgm:cxn modelId="{3CDCB7A9-DEFE-4BE7-8099-9BB7248B9E75}" type="presParOf" srcId="{41271878-69F2-436B-8948-3611103B031B}" destId="{201E1A8E-E0D9-4FFD-B450-06D6659A0D31}" srcOrd="2" destOrd="0" presId="urn:microsoft.com/office/officeart/2009/3/layout/HorizontalOrganizationChart"/>
    <dgm:cxn modelId="{7F8FBD4F-3415-4E21-B7FF-1F5CE800FF03}" type="presParOf" srcId="{41271878-69F2-436B-8948-3611103B031B}" destId="{131742D1-10E8-4327-99C9-7CA1CF154420}" srcOrd="3" destOrd="0" presId="urn:microsoft.com/office/officeart/2009/3/layout/HorizontalOrganizationChart"/>
    <dgm:cxn modelId="{3B27CF9E-24A0-4D4A-9A43-613CC9601DA5}" type="presParOf" srcId="{131742D1-10E8-4327-99C9-7CA1CF154420}" destId="{BEF36BE8-D040-4689-B3F1-03C5E655F507}" srcOrd="0" destOrd="0" presId="urn:microsoft.com/office/officeart/2009/3/layout/HorizontalOrganizationChart"/>
    <dgm:cxn modelId="{E82C65AC-9489-44D4-A1A4-15ACF6B64F47}" type="presParOf" srcId="{BEF36BE8-D040-4689-B3F1-03C5E655F507}" destId="{70DB91F0-BF61-42C0-8EC1-67A71BD0F6B5}" srcOrd="0" destOrd="0" presId="urn:microsoft.com/office/officeart/2009/3/layout/HorizontalOrganizationChart"/>
    <dgm:cxn modelId="{7FF66D6E-78A7-423F-981B-E5893149AFA5}" type="presParOf" srcId="{BEF36BE8-D040-4689-B3F1-03C5E655F507}" destId="{ADA07C3C-3499-458A-AC7F-5FEBE7AA4FDF}" srcOrd="1" destOrd="0" presId="urn:microsoft.com/office/officeart/2009/3/layout/HorizontalOrganizationChart"/>
    <dgm:cxn modelId="{592EAA3B-87AE-48ED-A3D4-E425C9929440}" type="presParOf" srcId="{131742D1-10E8-4327-99C9-7CA1CF154420}" destId="{5135DD06-011E-4523-88D0-8F60D392559C}" srcOrd="1" destOrd="0" presId="urn:microsoft.com/office/officeart/2009/3/layout/HorizontalOrganizationChart"/>
    <dgm:cxn modelId="{9B07C1BA-20F1-4EE9-AB5B-D0638F4C0C6E}" type="presParOf" srcId="{5135DD06-011E-4523-88D0-8F60D392559C}" destId="{0BE661E2-D218-475D-8266-235C8D70A96B}" srcOrd="0" destOrd="0" presId="urn:microsoft.com/office/officeart/2009/3/layout/HorizontalOrganizationChart"/>
    <dgm:cxn modelId="{A031117E-4F48-4172-A62F-96C7B7A0EAB6}" type="presParOf" srcId="{5135DD06-011E-4523-88D0-8F60D392559C}" destId="{647492BB-CB40-4BC6-ACBD-C4A943EED9B0}" srcOrd="1" destOrd="0" presId="urn:microsoft.com/office/officeart/2009/3/layout/HorizontalOrganizationChart"/>
    <dgm:cxn modelId="{B8F270A8-90B3-48DA-9BDC-D169DF348BB1}" type="presParOf" srcId="{647492BB-CB40-4BC6-ACBD-C4A943EED9B0}" destId="{4968FF10-F094-46DE-B3B5-F7355CDF6384}" srcOrd="0" destOrd="0" presId="urn:microsoft.com/office/officeart/2009/3/layout/HorizontalOrganizationChart"/>
    <dgm:cxn modelId="{6A54CCC6-E5BB-4455-A3C6-89B23D91EB39}" type="presParOf" srcId="{4968FF10-F094-46DE-B3B5-F7355CDF6384}" destId="{927DC472-DB85-4DF5-9489-ECDF5035A6F8}" srcOrd="0" destOrd="0" presId="urn:microsoft.com/office/officeart/2009/3/layout/HorizontalOrganizationChart"/>
    <dgm:cxn modelId="{02FB2B13-3552-40BE-9CC7-7BB505B12A91}" type="presParOf" srcId="{4968FF10-F094-46DE-B3B5-F7355CDF6384}" destId="{21EF1879-A1D6-4D06-919B-E9C3CC23F0A6}" srcOrd="1" destOrd="0" presId="urn:microsoft.com/office/officeart/2009/3/layout/HorizontalOrganizationChart"/>
    <dgm:cxn modelId="{6F51A6E8-EC74-4D82-9606-29E9E963B36B}" type="presParOf" srcId="{647492BB-CB40-4BC6-ACBD-C4A943EED9B0}" destId="{6C225646-0344-46CB-B8E9-F257C047211C}" srcOrd="1" destOrd="0" presId="urn:microsoft.com/office/officeart/2009/3/layout/HorizontalOrganizationChart"/>
    <dgm:cxn modelId="{2B112601-AC8D-48B4-9313-DB468304B607}" type="presParOf" srcId="{647492BB-CB40-4BC6-ACBD-C4A943EED9B0}" destId="{AACA522D-522F-481E-8EAB-FF3FCC994610}" srcOrd="2" destOrd="0" presId="urn:microsoft.com/office/officeart/2009/3/layout/HorizontalOrganizationChart"/>
    <dgm:cxn modelId="{AE4627DA-2E78-400E-B5E6-E20039C09BF8}" type="presParOf" srcId="{131742D1-10E8-4327-99C9-7CA1CF154420}" destId="{8BC33105-44B1-4326-A3BB-F109CD67B167}" srcOrd="2" destOrd="0" presId="urn:microsoft.com/office/officeart/2009/3/layout/HorizontalOrganizationChart"/>
    <dgm:cxn modelId="{E7C38182-1388-4455-8977-3294CC02DC71}" type="presParOf" srcId="{41271878-69F2-436B-8948-3611103B031B}" destId="{F5C4C4DB-8894-4319-939D-B951E49522E8}" srcOrd="4" destOrd="0" presId="urn:microsoft.com/office/officeart/2009/3/layout/HorizontalOrganizationChart"/>
    <dgm:cxn modelId="{61C186A5-8F68-42B4-8F35-FE0A2994F57E}" type="presParOf" srcId="{41271878-69F2-436B-8948-3611103B031B}" destId="{DC225E80-7B95-436A-BA68-29B12722C30F}" srcOrd="5" destOrd="0" presId="urn:microsoft.com/office/officeart/2009/3/layout/HorizontalOrganizationChart"/>
    <dgm:cxn modelId="{84F357EB-A593-4F2B-AC10-E24E538295BB}" type="presParOf" srcId="{DC225E80-7B95-436A-BA68-29B12722C30F}" destId="{FB9E7EF0-9C1D-4346-B2A9-F04D1BED6196}" srcOrd="0" destOrd="0" presId="urn:microsoft.com/office/officeart/2009/3/layout/HorizontalOrganizationChart"/>
    <dgm:cxn modelId="{E898AF5D-5E73-486F-BB55-3BA1E4D7124E}" type="presParOf" srcId="{FB9E7EF0-9C1D-4346-B2A9-F04D1BED6196}" destId="{F07EA798-DABF-469F-A074-00ED8FBEA4FE}" srcOrd="0" destOrd="0" presId="urn:microsoft.com/office/officeart/2009/3/layout/HorizontalOrganizationChart"/>
    <dgm:cxn modelId="{EF5767E5-EB8E-4D57-9354-35F323B46438}" type="presParOf" srcId="{FB9E7EF0-9C1D-4346-B2A9-F04D1BED6196}" destId="{E5230233-A9D0-4106-BCA1-EE51563AEBA7}" srcOrd="1" destOrd="0" presId="urn:microsoft.com/office/officeart/2009/3/layout/HorizontalOrganizationChart"/>
    <dgm:cxn modelId="{CF8585D9-B0C3-4231-A9B0-2AEA9025A1DD}" type="presParOf" srcId="{DC225E80-7B95-436A-BA68-29B12722C30F}" destId="{AB6FF01E-E585-4202-9EE3-F93B15A244E3}" srcOrd="1" destOrd="0" presId="urn:microsoft.com/office/officeart/2009/3/layout/HorizontalOrganizationChart"/>
    <dgm:cxn modelId="{7C6F03A9-D890-47E3-A522-6BDF828DF1B4}" type="presParOf" srcId="{AB6FF01E-E585-4202-9EE3-F93B15A244E3}" destId="{16F948E0-F68F-4A06-82E8-2313DF920729}" srcOrd="0" destOrd="0" presId="urn:microsoft.com/office/officeart/2009/3/layout/HorizontalOrganizationChart"/>
    <dgm:cxn modelId="{16564B6C-1C14-416B-8B0E-0B14E32171B9}" type="presParOf" srcId="{AB6FF01E-E585-4202-9EE3-F93B15A244E3}" destId="{8FF848A1-4D4C-4149-8351-7F8E97D7F6ED}" srcOrd="1" destOrd="0" presId="urn:microsoft.com/office/officeart/2009/3/layout/HorizontalOrganizationChart"/>
    <dgm:cxn modelId="{2AAD8254-F0A1-4F23-A8AB-6D1673111D20}" type="presParOf" srcId="{8FF848A1-4D4C-4149-8351-7F8E97D7F6ED}" destId="{1AB19F02-996C-460A-A852-9447B38D54D5}" srcOrd="0" destOrd="0" presId="urn:microsoft.com/office/officeart/2009/3/layout/HorizontalOrganizationChart"/>
    <dgm:cxn modelId="{3F1564F8-ED4C-4A3D-B773-8D4AEE6AD0F4}" type="presParOf" srcId="{1AB19F02-996C-460A-A852-9447B38D54D5}" destId="{93B03C98-8911-46E6-BFEF-B6670052ED6B}" srcOrd="0" destOrd="0" presId="urn:microsoft.com/office/officeart/2009/3/layout/HorizontalOrganizationChart"/>
    <dgm:cxn modelId="{A5D65873-DC10-4C32-896A-1D79797D5721}" type="presParOf" srcId="{1AB19F02-996C-460A-A852-9447B38D54D5}" destId="{225EA9B5-A1CB-457B-9944-2BCA71E11AEA}" srcOrd="1" destOrd="0" presId="urn:microsoft.com/office/officeart/2009/3/layout/HorizontalOrganizationChart"/>
    <dgm:cxn modelId="{3DE4C51B-162E-4609-B8A2-A5C03F3F1256}" type="presParOf" srcId="{8FF848A1-4D4C-4149-8351-7F8E97D7F6ED}" destId="{DF95BB14-C2E4-4BEC-81D3-B3F1901C6077}" srcOrd="1" destOrd="0" presId="urn:microsoft.com/office/officeart/2009/3/layout/HorizontalOrganizationChart"/>
    <dgm:cxn modelId="{5216CC14-355C-4F79-A5B7-905903EC9E82}" type="presParOf" srcId="{8FF848A1-4D4C-4149-8351-7F8E97D7F6ED}" destId="{2C7D84E5-003A-4B16-A6C5-F14D7F7037FC}" srcOrd="2" destOrd="0" presId="urn:microsoft.com/office/officeart/2009/3/layout/HorizontalOrganizationChart"/>
    <dgm:cxn modelId="{3E6043BD-CD93-4866-8C96-C63237524282}" type="presParOf" srcId="{DC225E80-7B95-436A-BA68-29B12722C30F}" destId="{A3AA25FB-08EA-4D78-A2C1-642F25B7B4D0}" srcOrd="2" destOrd="0" presId="urn:microsoft.com/office/officeart/2009/3/layout/HorizontalOrganizationChart"/>
    <dgm:cxn modelId="{0F3F7E02-6429-4E25-95D7-A54019B8A72A}" type="presParOf" srcId="{4C8AD964-38F8-47F4-AAF6-50E45FE22EE2}" destId="{659F4ED2-015E-4308-B649-F681B2052E58}" srcOrd="2" destOrd="0" presId="urn:microsoft.com/office/officeart/2009/3/layout/HorizontalOrganizationChart"/>
    <dgm:cxn modelId="{AFF48620-59EF-4EF3-A643-14D310DE1C25}" type="presParOf" srcId="{38030494-6581-4620-BE96-5471D0D6E35B}" destId="{89883349-58FA-4747-82A3-E16D25B5FF0A}" srcOrd="2" destOrd="0" presId="urn:microsoft.com/office/officeart/2009/3/layout/HorizontalOrganizationChart"/>
    <dgm:cxn modelId="{36DD22DB-1952-44CF-9691-B159BB7B0DF8}" type="presParOf" srcId="{3E11B96C-7ABA-42FB-83F4-058B668790F1}" destId="{488245BB-AC6F-4531-8908-E9A197E5B530}" srcOrd="1" destOrd="0" presId="urn:microsoft.com/office/officeart/2009/3/layout/HorizontalOrganizationChart"/>
    <dgm:cxn modelId="{FD5FBA66-043A-46FD-AC0B-72D30EC6AEDA}" type="presParOf" srcId="{488245BB-AC6F-4531-8908-E9A197E5B530}" destId="{008ED21C-720C-44C2-B92D-6318A974539D}" srcOrd="0" destOrd="0" presId="urn:microsoft.com/office/officeart/2009/3/layout/HorizontalOrganizationChart"/>
    <dgm:cxn modelId="{DB5001DC-8CA3-4B75-AFF5-A977E13DA0B6}" type="presParOf" srcId="{008ED21C-720C-44C2-B92D-6318A974539D}" destId="{B70210C3-A364-4D9E-8416-B7C0E56A59DD}" srcOrd="0" destOrd="0" presId="urn:microsoft.com/office/officeart/2009/3/layout/HorizontalOrganizationChart"/>
    <dgm:cxn modelId="{3B7ADC4F-311E-4AB0-A5AE-3F4A9BD37E98}" type="presParOf" srcId="{008ED21C-720C-44C2-B92D-6318A974539D}" destId="{8BBF7756-CA52-4B1C-B8B5-78550847C16A}" srcOrd="1" destOrd="0" presId="urn:microsoft.com/office/officeart/2009/3/layout/HorizontalOrganizationChart"/>
    <dgm:cxn modelId="{0D2B43F1-DB6E-47B2-BC78-59A6968E25E9}" type="presParOf" srcId="{488245BB-AC6F-4531-8908-E9A197E5B530}" destId="{981F22BC-6C0C-4C3A-856D-FFEC874ED07E}" srcOrd="1" destOrd="0" presId="urn:microsoft.com/office/officeart/2009/3/layout/HorizontalOrganizationChart"/>
    <dgm:cxn modelId="{91FB6B37-AE11-4DEC-A542-B36A4447AFFD}" type="presParOf" srcId="{488245BB-AC6F-4531-8908-E9A197E5B530}" destId="{3BC03060-AED9-4D90-AFE8-32AB9C5DD9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948E0-F68F-4A06-82E8-2313DF920729}">
      <dsp:nvSpPr>
        <dsp:cNvPr id="0" name=""/>
        <dsp:cNvSpPr/>
      </dsp:nvSpPr>
      <dsp:spPr>
        <a:xfrm>
          <a:off x="3728635" y="4470642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4C4DB-8894-4319-939D-B951E49522E8}">
      <dsp:nvSpPr>
        <dsp:cNvPr id="0" name=""/>
        <dsp:cNvSpPr/>
      </dsp:nvSpPr>
      <dsp:spPr>
        <a:xfrm>
          <a:off x="2413069" y="3990821"/>
          <a:ext cx="219261" cy="52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525541"/>
              </a:lnTo>
              <a:lnTo>
                <a:pt x="219261" y="52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661E2-D218-475D-8266-235C8D70A96B}">
      <dsp:nvSpPr>
        <dsp:cNvPr id="0" name=""/>
        <dsp:cNvSpPr/>
      </dsp:nvSpPr>
      <dsp:spPr>
        <a:xfrm>
          <a:off x="3728635" y="399923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E1A8E-E0D9-4FFD-B450-06D6659A0D31}">
      <dsp:nvSpPr>
        <dsp:cNvPr id="0" name=""/>
        <dsp:cNvSpPr/>
      </dsp:nvSpPr>
      <dsp:spPr>
        <a:xfrm>
          <a:off x="2413069" y="394510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630" y="45720"/>
              </a:lnTo>
              <a:lnTo>
                <a:pt x="109630" y="99849"/>
              </a:lnTo>
              <a:lnTo>
                <a:pt x="219261" y="99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90CFA-8C46-4484-908A-D3155803E5B0}">
      <dsp:nvSpPr>
        <dsp:cNvPr id="0" name=""/>
        <dsp:cNvSpPr/>
      </dsp:nvSpPr>
      <dsp:spPr>
        <a:xfrm>
          <a:off x="6829204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5C82-BAA4-4AD5-9F9C-E7599799D933}">
      <dsp:nvSpPr>
        <dsp:cNvPr id="0" name=""/>
        <dsp:cNvSpPr/>
      </dsp:nvSpPr>
      <dsp:spPr>
        <a:xfrm>
          <a:off x="5513638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A60AD-A076-481D-837A-3EAB892BF3F6}">
      <dsp:nvSpPr>
        <dsp:cNvPr id="0" name=""/>
        <dsp:cNvSpPr/>
      </dsp:nvSpPr>
      <dsp:spPr>
        <a:xfrm>
          <a:off x="4198072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92F37-F612-4865-82B6-CBC5670881E8}">
      <dsp:nvSpPr>
        <dsp:cNvPr id="0" name=""/>
        <dsp:cNvSpPr/>
      </dsp:nvSpPr>
      <dsp:spPr>
        <a:xfrm>
          <a:off x="2413069" y="3454756"/>
          <a:ext cx="219261" cy="536065"/>
        </a:xfrm>
        <a:custGeom>
          <a:avLst/>
          <a:gdLst/>
          <a:ahLst/>
          <a:cxnLst/>
          <a:rect l="0" t="0" r="0" b="0"/>
          <a:pathLst>
            <a:path>
              <a:moveTo>
                <a:pt x="0" y="536065"/>
              </a:moveTo>
              <a:lnTo>
                <a:pt x="109630" y="536065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F15CC-9147-4F10-9B9A-8F54FBA17313}">
      <dsp:nvSpPr>
        <dsp:cNvPr id="0" name=""/>
        <dsp:cNvSpPr/>
      </dsp:nvSpPr>
      <dsp:spPr>
        <a:xfrm>
          <a:off x="1097503" y="2956280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1034541"/>
              </a:lnTo>
              <a:lnTo>
                <a:pt x="219261" y="1034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B29E-A257-442B-9BDB-F277B4C5F7E4}">
      <dsp:nvSpPr>
        <dsp:cNvPr id="0" name=""/>
        <dsp:cNvSpPr/>
      </dsp:nvSpPr>
      <dsp:spPr>
        <a:xfrm>
          <a:off x="3728635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58CB-31D8-45AC-836F-BB1D7E64181D}">
      <dsp:nvSpPr>
        <dsp:cNvPr id="0" name=""/>
        <dsp:cNvSpPr/>
      </dsp:nvSpPr>
      <dsp:spPr>
        <a:xfrm>
          <a:off x="2413069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E2B2B-7F84-4F32-A486-2456AFA00F24}">
      <dsp:nvSpPr>
        <dsp:cNvPr id="0" name=""/>
        <dsp:cNvSpPr/>
      </dsp:nvSpPr>
      <dsp:spPr>
        <a:xfrm>
          <a:off x="1097503" y="2864560"/>
          <a:ext cx="219261" cy="91719"/>
        </a:xfrm>
        <a:custGeom>
          <a:avLst/>
          <a:gdLst/>
          <a:ahLst/>
          <a:cxnLst/>
          <a:rect l="0" t="0" r="0" b="0"/>
          <a:pathLst>
            <a:path>
              <a:moveTo>
                <a:pt x="0" y="91719"/>
              </a:moveTo>
              <a:lnTo>
                <a:pt x="109630" y="91719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1069B-98C4-448A-BF3C-626399B71EB6}">
      <dsp:nvSpPr>
        <dsp:cNvPr id="0" name=""/>
        <dsp:cNvSpPr/>
      </dsp:nvSpPr>
      <dsp:spPr>
        <a:xfrm>
          <a:off x="2413069" y="1921738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471411"/>
              </a:lnTo>
              <a:lnTo>
                <a:pt x="219261" y="471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6E650-AF7B-4D5F-B9D0-496702739B54}">
      <dsp:nvSpPr>
        <dsp:cNvPr id="0" name=""/>
        <dsp:cNvSpPr/>
      </dsp:nvSpPr>
      <dsp:spPr>
        <a:xfrm>
          <a:off x="2413069" y="1876018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1557-33D5-4FB4-9B62-6F67BBE55770}">
      <dsp:nvSpPr>
        <dsp:cNvPr id="0" name=""/>
        <dsp:cNvSpPr/>
      </dsp:nvSpPr>
      <dsp:spPr>
        <a:xfrm>
          <a:off x="3728635" y="1404607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0B93-A54F-405D-95EA-404BE7666F11}">
      <dsp:nvSpPr>
        <dsp:cNvPr id="0" name=""/>
        <dsp:cNvSpPr/>
      </dsp:nvSpPr>
      <dsp:spPr>
        <a:xfrm>
          <a:off x="2413069" y="1450327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109630" y="47141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E4E1-737E-4AB7-A5F4-C8B913A96D67}">
      <dsp:nvSpPr>
        <dsp:cNvPr id="0" name=""/>
        <dsp:cNvSpPr/>
      </dsp:nvSpPr>
      <dsp:spPr>
        <a:xfrm>
          <a:off x="1097503" y="1921738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1034541"/>
              </a:moveTo>
              <a:lnTo>
                <a:pt x="109630" y="103454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AB2E2-2211-4259-8041-255DE008B8CE}">
      <dsp:nvSpPr>
        <dsp:cNvPr id="0" name=""/>
        <dsp:cNvSpPr/>
      </dsp:nvSpPr>
      <dsp:spPr>
        <a:xfrm>
          <a:off x="1197" y="2789093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000" kern="1200"/>
            <a:t>TOP</a:t>
          </a:r>
          <a:r>
            <a:rPr lang="ja-JP" altLang="en-US" sz="1000" kern="1200"/>
            <a:t>ﾍﾟｰｼﾞ</a:t>
          </a:r>
        </a:p>
      </dsp:txBody>
      <dsp:txXfrm>
        <a:off x="1197" y="2789093"/>
        <a:ext cx="1096305" cy="334373"/>
      </dsp:txXfrm>
    </dsp:sp>
    <dsp:sp modelId="{7316D6E5-D29A-42ED-AE77-F3BD51810779}">
      <dsp:nvSpPr>
        <dsp:cNvPr id="0" name=""/>
        <dsp:cNvSpPr/>
      </dsp:nvSpPr>
      <dsp:spPr>
        <a:xfrm>
          <a:off x="1316764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/>
            <a:t>会社案内</a:t>
          </a:r>
        </a:p>
      </dsp:txBody>
      <dsp:txXfrm>
        <a:off x="1316764" y="1754551"/>
        <a:ext cx="1096305" cy="334373"/>
      </dsp:txXfrm>
    </dsp:sp>
    <dsp:sp modelId="{88AD11D8-3B08-4799-8512-385755EE4098}">
      <dsp:nvSpPr>
        <dsp:cNvPr id="0" name=""/>
        <dsp:cNvSpPr/>
      </dsp:nvSpPr>
      <dsp:spPr>
        <a:xfrm>
          <a:off x="2632330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会社概要</a:t>
          </a:r>
        </a:p>
      </dsp:txBody>
      <dsp:txXfrm>
        <a:off x="2632330" y="1283140"/>
        <a:ext cx="1096305" cy="334373"/>
      </dsp:txXfrm>
    </dsp:sp>
    <dsp:sp modelId="{CBFA54EE-787B-4F9D-B0E6-271454B1BBF1}">
      <dsp:nvSpPr>
        <dsp:cNvPr id="0" name=""/>
        <dsp:cNvSpPr/>
      </dsp:nvSpPr>
      <dsp:spPr>
        <a:xfrm>
          <a:off x="3947896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沿革</a:t>
          </a:r>
        </a:p>
      </dsp:txBody>
      <dsp:txXfrm>
        <a:off x="3947896" y="1283140"/>
        <a:ext cx="1096305" cy="334373"/>
      </dsp:txXfrm>
    </dsp:sp>
    <dsp:sp modelId="{3A29E2E4-CACA-4516-84B5-6D5D195D02C7}">
      <dsp:nvSpPr>
        <dsp:cNvPr id="0" name=""/>
        <dsp:cNvSpPr/>
      </dsp:nvSpPr>
      <dsp:spPr>
        <a:xfrm>
          <a:off x="2632330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支払情報</a:t>
          </a:r>
        </a:p>
      </dsp:txBody>
      <dsp:txXfrm>
        <a:off x="2632330" y="1754551"/>
        <a:ext cx="1096305" cy="334373"/>
      </dsp:txXfrm>
    </dsp:sp>
    <dsp:sp modelId="{B5D87499-1F5F-41F0-805C-59F83006B77F}">
      <dsp:nvSpPr>
        <dsp:cNvPr id="0" name=""/>
        <dsp:cNvSpPr/>
      </dsp:nvSpPr>
      <dsp:spPr>
        <a:xfrm>
          <a:off x="2632330" y="2225962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ｻｲﾄﾏｯﾌﾟ</a:t>
          </a:r>
        </a:p>
      </dsp:txBody>
      <dsp:txXfrm>
        <a:off x="2632330" y="2225962"/>
        <a:ext cx="1096305" cy="334373"/>
      </dsp:txXfrm>
    </dsp:sp>
    <dsp:sp modelId="{3A839494-6D53-414E-BF35-C960AF5D6296}">
      <dsp:nvSpPr>
        <dsp:cNvPr id="0" name=""/>
        <dsp:cNvSpPr/>
      </dsp:nvSpPr>
      <dsp:spPr>
        <a:xfrm>
          <a:off x="1316764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お客様サポート</a:t>
          </a:r>
        </a:p>
      </dsp:txBody>
      <dsp:txXfrm>
        <a:off x="1316764" y="2697374"/>
        <a:ext cx="1096305" cy="334373"/>
      </dsp:txXfrm>
    </dsp:sp>
    <dsp:sp modelId="{81065320-CE85-4DD0-9EFC-1C74611C0CEC}">
      <dsp:nvSpPr>
        <dsp:cNvPr id="0" name=""/>
        <dsp:cNvSpPr/>
      </dsp:nvSpPr>
      <dsp:spPr>
        <a:xfrm>
          <a:off x="2632330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/>
            <a:t>製品関連情報</a:t>
          </a:r>
        </a:p>
      </dsp:txBody>
      <dsp:txXfrm>
        <a:off x="2632330" y="2697374"/>
        <a:ext cx="1096305" cy="334373"/>
      </dsp:txXfrm>
    </dsp:sp>
    <dsp:sp modelId="{27F6906F-8391-4412-9D80-1344C418F21A}">
      <dsp:nvSpPr>
        <dsp:cNvPr id="0" name=""/>
        <dsp:cNvSpPr/>
      </dsp:nvSpPr>
      <dsp:spPr>
        <a:xfrm>
          <a:off x="3947896" y="2697374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3947896" y="2697374"/>
        <a:ext cx="1096305" cy="334373"/>
      </dsp:txXfrm>
    </dsp:sp>
    <dsp:sp modelId="{0BEC766E-8082-49EA-AADB-11CADBCF236F}">
      <dsp:nvSpPr>
        <dsp:cNvPr id="0" name=""/>
        <dsp:cNvSpPr/>
      </dsp:nvSpPr>
      <dsp:spPr>
        <a:xfrm>
          <a:off x="1316764" y="382363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製品販売</a:t>
          </a:r>
        </a:p>
      </dsp:txBody>
      <dsp:txXfrm>
        <a:off x="1316764" y="3823635"/>
        <a:ext cx="1096305" cy="334373"/>
      </dsp:txXfrm>
    </dsp:sp>
    <dsp:sp modelId="{C1227413-62B6-481F-86A1-DDBB4206F1E7}">
      <dsp:nvSpPr>
        <dsp:cNvPr id="0" name=""/>
        <dsp:cNvSpPr/>
      </dsp:nvSpPr>
      <dsp:spPr>
        <a:xfrm>
          <a:off x="2632330" y="3298094"/>
          <a:ext cx="1565742" cy="31332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在庫品一覧、検索機能</a:t>
          </a:r>
        </a:p>
      </dsp:txBody>
      <dsp:txXfrm>
        <a:off x="2632330" y="3298094"/>
        <a:ext cx="1565742" cy="313324"/>
      </dsp:txXfrm>
    </dsp:sp>
    <dsp:sp modelId="{14FED84C-AE7E-4418-8087-6357CA13A6E0}">
      <dsp:nvSpPr>
        <dsp:cNvPr id="0" name=""/>
        <dsp:cNvSpPr/>
      </dsp:nvSpPr>
      <dsp:spPr>
        <a:xfrm>
          <a:off x="4417333" y="3168785"/>
          <a:ext cx="1096305" cy="57194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商品マスタ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データベース情報</a:t>
          </a:r>
        </a:p>
      </dsp:txBody>
      <dsp:txXfrm>
        <a:off x="4417333" y="3168785"/>
        <a:ext cx="1096305" cy="571941"/>
      </dsp:txXfrm>
    </dsp:sp>
    <dsp:sp modelId="{D6779B5D-8CDA-4046-A9C8-213514EE2A5A}">
      <dsp:nvSpPr>
        <dsp:cNvPr id="0" name=""/>
        <dsp:cNvSpPr/>
      </dsp:nvSpPr>
      <dsp:spPr>
        <a:xfrm>
          <a:off x="5732899" y="2984057"/>
          <a:ext cx="1096305" cy="94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価格表示機能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ｼｮｯﾋﾟﾝｶｰﾄ</a:t>
          </a:r>
        </a:p>
      </dsp:txBody>
      <dsp:txXfrm>
        <a:off x="5732899" y="2984057"/>
        <a:ext cx="1096305" cy="941397"/>
      </dsp:txXfrm>
    </dsp:sp>
    <dsp:sp modelId="{1C0907AD-B7CB-4362-A541-588DF8C5AB2D}">
      <dsp:nvSpPr>
        <dsp:cNvPr id="0" name=""/>
        <dsp:cNvSpPr/>
      </dsp:nvSpPr>
      <dsp:spPr>
        <a:xfrm>
          <a:off x="7048465" y="3287569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7048465" y="3287569"/>
        <a:ext cx="1096305" cy="334373"/>
      </dsp:txXfrm>
    </dsp:sp>
    <dsp:sp modelId="{70DB91F0-BF61-42C0-8EC1-67A71BD0F6B5}">
      <dsp:nvSpPr>
        <dsp:cNvPr id="0" name=""/>
        <dsp:cNvSpPr/>
      </dsp:nvSpPr>
      <dsp:spPr>
        <a:xfrm>
          <a:off x="2632330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オーダーメイド</a:t>
          </a:r>
        </a:p>
      </dsp:txBody>
      <dsp:txXfrm>
        <a:off x="2632330" y="3877765"/>
        <a:ext cx="1096305" cy="334373"/>
      </dsp:txXfrm>
    </dsp:sp>
    <dsp:sp modelId="{927DC472-DB85-4DF5-9489-ECDF5035A6F8}">
      <dsp:nvSpPr>
        <dsp:cNvPr id="0" name=""/>
        <dsp:cNvSpPr/>
      </dsp:nvSpPr>
      <dsp:spPr>
        <a:xfrm>
          <a:off x="3947896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</a:p>
      </dsp:txBody>
      <dsp:txXfrm>
        <a:off x="3947896" y="3877765"/>
        <a:ext cx="1096305" cy="334373"/>
      </dsp:txXfrm>
    </dsp:sp>
    <dsp:sp modelId="{F07EA798-DABF-469F-A074-00ED8FBEA4FE}">
      <dsp:nvSpPr>
        <dsp:cNvPr id="0" name=""/>
        <dsp:cNvSpPr/>
      </dsp:nvSpPr>
      <dsp:spPr>
        <a:xfrm>
          <a:off x="2632330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磁石応用製品</a:t>
          </a:r>
        </a:p>
      </dsp:txBody>
      <dsp:txXfrm>
        <a:off x="2632330" y="4349176"/>
        <a:ext cx="1096305" cy="334373"/>
      </dsp:txXfrm>
    </dsp:sp>
    <dsp:sp modelId="{93B03C98-8911-46E6-BFEF-B6670052ED6B}">
      <dsp:nvSpPr>
        <dsp:cNvPr id="0" name=""/>
        <dsp:cNvSpPr/>
      </dsp:nvSpPr>
      <dsp:spPr>
        <a:xfrm>
          <a:off x="3947896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お問合せ機能</a:t>
          </a:r>
        </a:p>
      </dsp:txBody>
      <dsp:txXfrm>
        <a:off x="3947896" y="4349176"/>
        <a:ext cx="1096305" cy="334373"/>
      </dsp:txXfrm>
    </dsp:sp>
    <dsp:sp modelId="{B70210C3-A364-4D9E-8416-B7C0E56A59DD}">
      <dsp:nvSpPr>
        <dsp:cNvPr id="0" name=""/>
        <dsp:cNvSpPr/>
      </dsp:nvSpPr>
      <dsp:spPr>
        <a:xfrm>
          <a:off x="1197" y="326050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ニュースブログ</a:t>
          </a:r>
        </a:p>
      </dsp:txBody>
      <dsp:txXfrm>
        <a:off x="1197" y="3260504"/>
        <a:ext cx="1096305" cy="33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FCCF-EB19-4486-93B4-E8FAC82C300B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7651-4634-487E-BC5A-3021615FA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4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07651-4634-487E-BC5A-3021615FA5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74FE4-431D-EAE3-35F7-31E11829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94C188-0433-3FC7-7662-CA4592E0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8EE1-877F-77B7-6D27-785B9538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A86354-D0EE-6E00-90E2-89D5C91A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FDEA3-9AE5-04D6-EE80-E39ED3A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EEB9-18F0-0E3B-26A5-638F70F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6EE725-3527-9206-B56A-4CEF1EF7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01311-F5FB-2E4A-1221-174C79A6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8BF4A-0322-7779-25F5-2767AD2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6019D-A679-C296-2C16-B2DC4F0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D5F49-EF92-D2BE-DEBE-95E74D41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B82BE-4FCC-85C9-6483-840E8941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08126-D487-2993-5BBC-73D10BCF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03E32-F143-5A5B-4E9C-F5FF5B9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CE440-A488-6BBA-6043-32ACC1D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5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725BD-59BF-3F97-C4BD-B1B0595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4033F-8D4A-E6CC-A412-903BDE86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87FF7-8803-26B1-E6C4-CCF3424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EE8C-4350-C475-0F78-61638F9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F9445-0487-CB04-C01D-1472D817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645A8-DD64-B210-926F-4C64C375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01A38-121C-FC5E-303F-96161B4F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85E9F-2A7D-39B2-9829-E37ED64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3DAF2-99AC-8752-C14B-C2B8E338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F3CBC-AC29-117A-06CA-C08BC9F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EDD7B-A93C-06E7-3AF4-811DEB40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FBAB1-05DC-FCC3-9C6D-50F12A99B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66C6F-2671-AA28-CF4E-A8C8A909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DA888-4A31-7790-8FAC-7C8BBAE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C4ED7-83BC-DF0C-CED2-33AE8F5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4B910-4F1B-182A-F7A5-456FF06D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8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A9513-E319-02A1-911D-46D43C1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AC35E1-CBB4-3981-FA19-DBE6AAA7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9F98C-15C0-62D3-9FB1-8DE01D61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B6CBB8-A479-F5D6-81CC-D4C03C340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D4AC1A-AA5F-5450-4E65-BFD027C7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1CA18-B48C-4158-79CA-FECCD57D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97D1DB-49A8-29AF-0F41-02DB0D2C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E4E37F-FB7E-CDE8-4493-391C26E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733E3-9E1D-E57D-BF51-67EC668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289429-1346-4430-D85D-CA09DE5B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338AB1-0593-CFE9-1841-438010A5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359640-D2AF-1208-E5DA-BAD9092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B8E151-4BAC-FFF0-EDB3-31C184F7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74FDA-95CB-E3A0-B028-85856DF9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AED99-0E86-3A31-B35B-6EF7FBA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7A6F9-9D38-8D39-9D5B-CB9B73E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24568-61F5-AF9A-12CF-8BC0C294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F4522-67A1-C437-592A-BEF80BB26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EC4B9-DDC7-D3B0-FCFE-D6E30602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133692-3712-44D6-9E76-9F31356E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486DA-E0BB-96C5-C4E9-635A15D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90510-9486-8E55-2EBC-FA3A493A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143025-628B-D2E7-60FB-141C9D44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EABBBC-D141-8B34-BDFA-1BCD8CBB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2A492-595C-25A8-2E00-D72CF8E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4D558-72A0-9A4F-EE96-49132C4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5DE5EA-89DD-6EAA-A424-0E28B176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A3C6EE-2E9D-4956-C85C-DB956A4D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070DC-B54E-871D-1795-03F7B8A0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25687-0785-75AB-BA96-40B00CF8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F75C-1BEF-4CEC-A8AE-44F63ECE67D3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06124-DB94-6372-C005-F08DA65E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F6BD1-E870-E9C5-7BDA-396FAD452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fine.com/" TargetMode="External"/><Relationship Id="rId2" Type="http://schemas.openxmlformats.org/officeDocument/2006/relationships/hyperlink" Target="https://www.neomag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6magnet.co.j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97733B8-A97B-2B6A-0DEB-B8DE03DC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621"/>
              </p:ext>
            </p:extLst>
          </p:nvPr>
        </p:nvGraphicFramePr>
        <p:xfrm>
          <a:off x="591978" y="1031296"/>
          <a:ext cx="6030495" cy="51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295">
                  <a:extLst>
                    <a:ext uri="{9D8B030D-6E8A-4147-A177-3AD203B41FA5}">
                      <a16:colId xmlns:a16="http://schemas.microsoft.com/office/drawing/2014/main" val="23577943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478631800"/>
                    </a:ext>
                  </a:extLst>
                </a:gridCol>
              </a:tblGrid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サイトの制作目的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自社在庫製品の販売と集客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13766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サイトの用途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在庫磁石についての仕様情報と価格情報を見やすく表示し、</a:t>
                      </a:r>
                      <a:endParaRPr lang="en-US" altLang="ja-JP" sz="900" u="none" strike="noStrike" dirty="0">
                        <a:effectLst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法人向けにサイトを構築する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個人販売も行う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6749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月一回程度を予定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8755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WordPress</a:t>
                      </a:r>
                      <a:r>
                        <a:rPr lang="ja-JP" altLang="en-US" sz="900" u="none" strike="noStrike">
                          <a:effectLst/>
                        </a:rPr>
                        <a:t>を導入して自分で更新する。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02059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希望のデザイン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マグネットの情報に特化した見やすいデザイン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49857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大まかなページ構成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ホーム、会社概要、お客様サポート、製品掲載フォーム、お問合せフォーム、ショッピングカート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7073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必要な機能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ブログ、ログイン機能、製品データベース機能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12389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コンテンツ素材の要不要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製品情報、製品写真は必要だがいずれも自社で準備可能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4750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セキュリティー方針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クレジットカード情報のセキュリティ、顧客データの保護に重点を置く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630124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サポート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定期的なメンテナンスシステム、セキュリティ監視、カートの最適化を図る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545872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予算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極力自社で作成し、複雑なコーディングがある場合は都度外注に依頼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4616"/>
                  </a:ext>
                </a:extLst>
              </a:tr>
              <a:tr h="8208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真似したい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サイト</a:t>
                      </a: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ネオマグ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2"/>
                        </a:rPr>
                        <a:t>https://www.neomag.jp/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マグファイン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3"/>
                        </a:rPr>
                        <a:t>https://www.magfine.com/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二六製作所　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4"/>
                        </a:rPr>
                        <a:t>https://www.26magnet.co.jp/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2484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519EC3-C0FE-912A-845C-1263DC5F72AF}"/>
              </a:ext>
            </a:extLst>
          </p:cNvPr>
          <p:cNvSpPr txBox="1"/>
          <p:nvPr/>
        </p:nvSpPr>
        <p:spPr>
          <a:xfrm>
            <a:off x="490379" y="50234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サイト　</a:t>
            </a:r>
            <a:r>
              <a:rPr lang="ja-JP" altLang="en-US" b="1" dirty="0"/>
              <a:t>企画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98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B3D39-680F-A1C1-C6A4-CBC79132BB77}"/>
              </a:ext>
            </a:extLst>
          </p:cNvPr>
          <p:cNvSpPr txBox="1"/>
          <p:nvPr/>
        </p:nvSpPr>
        <p:spPr>
          <a:xfrm>
            <a:off x="490379" y="5023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サイトマップ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0833EA-BB94-E5CD-CFEC-E72691CE9D06}"/>
              </a:ext>
            </a:extLst>
          </p:cNvPr>
          <p:cNvSpPr txBox="1"/>
          <p:nvPr/>
        </p:nvSpPr>
        <p:spPr>
          <a:xfrm>
            <a:off x="3458480" y="5188163"/>
            <a:ext cx="5057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以降はデータベース化し内容を見やすく表示させる。</a:t>
            </a:r>
            <a:endParaRPr kumimoji="1" lang="en-US" altLang="ja-JP" sz="1000" dirty="0"/>
          </a:p>
          <a:p>
            <a:r>
              <a:rPr lang="ja-JP" altLang="en-US" sz="1000" dirty="0"/>
              <a:t>また商品マスタのデータベースはできるだけ細分化し、ユーザーがあらゆる角度から</a:t>
            </a:r>
            <a:endParaRPr lang="en-US" altLang="ja-JP" sz="1000" dirty="0"/>
          </a:p>
          <a:p>
            <a:r>
              <a:rPr lang="ja-JP" altLang="en-US" sz="1000" dirty="0"/>
              <a:t>希望の在庫製品にたどりつけるような検索ができるようにする。</a:t>
            </a:r>
            <a:endParaRPr kumimoji="1" lang="ja-JP" altLang="en-US" sz="10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C682C2-6A2E-7B64-8699-A0C5BD5C0EC9}"/>
              </a:ext>
            </a:extLst>
          </p:cNvPr>
          <p:cNvGrpSpPr/>
          <p:nvPr/>
        </p:nvGrpSpPr>
        <p:grpSpPr>
          <a:xfrm>
            <a:off x="1997890" y="5213234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6AE9F7-B299-3BF8-3DDF-52A05CAC20CF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B5D5BFB-9A08-C655-6127-C43E1900EC58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11784C6-604F-A479-E92A-EC4AD2043ED1}"/>
              </a:ext>
            </a:extLst>
          </p:cNvPr>
          <p:cNvGrpSpPr/>
          <p:nvPr/>
        </p:nvGrpSpPr>
        <p:grpSpPr>
          <a:xfrm>
            <a:off x="1619199" y="-101355"/>
            <a:ext cx="8145969" cy="5966690"/>
            <a:chOff x="1653814" y="360219"/>
            <a:chExt cx="8145969" cy="5966690"/>
          </a:xfrm>
        </p:grpSpPr>
        <p:graphicFrame>
          <p:nvGraphicFramePr>
            <p:cNvPr id="4" name="図表 3">
              <a:extLst>
                <a:ext uri="{FF2B5EF4-FFF2-40B4-BE49-F238E27FC236}">
                  <a16:creationId xmlns:a16="http://schemas.microsoft.com/office/drawing/2014/main" id="{D047CDEB-46AC-C0AA-BB9E-DD1CDAC55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4392781"/>
                </p:ext>
              </p:extLst>
            </p:nvPr>
          </p:nvGraphicFramePr>
          <p:xfrm>
            <a:off x="1653814" y="360219"/>
            <a:ext cx="8145969" cy="59666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E4BB3CD-1182-B963-6066-1201DA2A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2290618"/>
              <a:ext cx="0" cy="105507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8D5756E-D104-1E0C-4629-68D45E497B10}"/>
                </a:ext>
              </a:extLst>
            </p:cNvPr>
            <p:cNvSpPr txBox="1"/>
            <p:nvPr/>
          </p:nvSpPr>
          <p:spPr>
            <a:xfrm>
              <a:off x="7924800" y="266426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ﾘﾝｸ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A194DE3-E38F-A529-46CD-9ED904D1E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636" y="2290618"/>
              <a:ext cx="24291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36B2E7B-8DE8-7FD8-FEE8-8E14B163F031}"/>
              </a:ext>
            </a:extLst>
          </p:cNvPr>
          <p:cNvGrpSpPr/>
          <p:nvPr/>
        </p:nvGrpSpPr>
        <p:grpSpPr>
          <a:xfrm>
            <a:off x="1980607" y="5938023"/>
            <a:ext cx="1402077" cy="369332"/>
            <a:chOff x="7048465" y="3287569"/>
            <a:chExt cx="1096305" cy="33437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77488E2-63D6-B0D7-BEB0-E5CBAD70C933}"/>
                </a:ext>
              </a:extLst>
            </p:cNvPr>
            <p:cNvSpPr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7F7F515-B45D-1BD0-D396-8357AD1F0AAF}"/>
                </a:ext>
              </a:extLst>
            </p:cNvPr>
            <p:cNvSpPr txBox="1"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100" kern="1200" dirty="0"/>
                <a:t>ﾛｸﾞｲﾝ機能</a:t>
              </a: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BE04B3-9683-3931-02DC-6BC2705DCBA9}"/>
              </a:ext>
            </a:extLst>
          </p:cNvPr>
          <p:cNvSpPr txBox="1"/>
          <p:nvPr/>
        </p:nvSpPr>
        <p:spPr>
          <a:xfrm>
            <a:off x="3446147" y="590724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ログイン機能は、ユーザーが在庫品の購入や問い合わせ、又はお客様サポートに掲載予定の製品関連の</a:t>
            </a:r>
            <a:endParaRPr kumimoji="1" lang="en-US" altLang="ja-JP" sz="1000" dirty="0"/>
          </a:p>
          <a:p>
            <a:r>
              <a:rPr kumimoji="1" lang="ja-JP" altLang="en-US" sz="1000" dirty="0"/>
              <a:t>役立つ情報を取得する際に登録を</a:t>
            </a:r>
            <a:r>
              <a:rPr lang="ja-JP" altLang="en-US" sz="1000" dirty="0"/>
              <a:t>してもらう。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09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5040D7-1C6A-CB85-B788-AB2FB9C8C95D}"/>
              </a:ext>
            </a:extLst>
          </p:cNvPr>
          <p:cNvSpPr/>
          <p:nvPr/>
        </p:nvSpPr>
        <p:spPr>
          <a:xfrm>
            <a:off x="640080" y="457200"/>
            <a:ext cx="7701280" cy="592328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704ED3-9CE7-FA6E-9201-9639088B9988}"/>
              </a:ext>
            </a:extLst>
          </p:cNvPr>
          <p:cNvSpPr txBox="1"/>
          <p:nvPr/>
        </p:nvSpPr>
        <p:spPr>
          <a:xfrm>
            <a:off x="802640" y="548640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，商品名マスタ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8C701A-A22F-AD0F-FFB4-D736B035F15A}"/>
              </a:ext>
            </a:extLst>
          </p:cNvPr>
          <p:cNvSpPr/>
          <p:nvPr/>
        </p:nvSpPr>
        <p:spPr>
          <a:xfrm>
            <a:off x="894080" y="917078"/>
            <a:ext cx="7091680" cy="5219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FF2BAC-17D3-42DD-1400-952A1622D0BC}"/>
              </a:ext>
            </a:extLst>
          </p:cNvPr>
          <p:cNvSpPr txBox="1"/>
          <p:nvPr/>
        </p:nvSpPr>
        <p:spPr>
          <a:xfrm>
            <a:off x="1005840" y="100851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</a:t>
            </a:r>
            <a:r>
              <a:rPr kumimoji="1" lang="ja-JP" altLang="en-US" sz="1200" b="1" dirty="0"/>
              <a:t>，形状マスタ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7FC9FE-46DC-4228-800F-B4C1D2982A70}"/>
              </a:ext>
            </a:extLst>
          </p:cNvPr>
          <p:cNvSpPr/>
          <p:nvPr/>
        </p:nvSpPr>
        <p:spPr>
          <a:xfrm>
            <a:off x="1229360" y="1376956"/>
            <a:ext cx="6421120" cy="456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730EF-8D95-1AED-28AF-BC00C1A91418}"/>
              </a:ext>
            </a:extLst>
          </p:cNvPr>
          <p:cNvSpPr txBox="1"/>
          <p:nvPr/>
        </p:nvSpPr>
        <p:spPr>
          <a:xfrm>
            <a:off x="1240076" y="146839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3</a:t>
            </a:r>
            <a:r>
              <a:rPr kumimoji="1" lang="ja-JP" altLang="en-US" sz="1200" b="1" dirty="0"/>
              <a:t>，材質マスタ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5CA68F-0782-4164-3625-5F6870FD2F10}"/>
              </a:ext>
            </a:extLst>
          </p:cNvPr>
          <p:cNvSpPr/>
          <p:nvPr/>
        </p:nvSpPr>
        <p:spPr>
          <a:xfrm>
            <a:off x="1482893" y="1828800"/>
            <a:ext cx="5761187" cy="3769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67DA8F-F9CB-EE9A-35F3-D92B99804634}"/>
              </a:ext>
            </a:extLst>
          </p:cNvPr>
          <p:cNvSpPr txBox="1"/>
          <p:nvPr/>
        </p:nvSpPr>
        <p:spPr>
          <a:xfrm>
            <a:off x="1585516" y="190957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4</a:t>
            </a:r>
            <a:r>
              <a:rPr kumimoji="1" lang="ja-JP" altLang="en-US" sz="1200" b="1" dirty="0"/>
              <a:t>，仕様マスタ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9CB9A5D-D1A1-E0D3-3D62-5EFF7F7BA0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33031" y="1606895"/>
            <a:ext cx="626392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FA5D9B-B9B1-23A9-B3A1-F1C1917D2A2B}"/>
              </a:ext>
            </a:extLst>
          </p:cNvPr>
          <p:cNvSpPr txBox="1"/>
          <p:nvPr/>
        </p:nvSpPr>
        <p:spPr>
          <a:xfrm>
            <a:off x="8818413" y="14683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磁気特性・機械特性の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データベースとリンク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834CC06-EC96-8868-37BF-BBA87331389C}"/>
              </a:ext>
            </a:extLst>
          </p:cNvPr>
          <p:cNvCxnSpPr>
            <a:cxnSpLocks/>
          </p:cNvCxnSpPr>
          <p:nvPr/>
        </p:nvCxnSpPr>
        <p:spPr>
          <a:xfrm>
            <a:off x="2360056" y="1134731"/>
            <a:ext cx="6336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0107F3-FC8C-5BAF-D81F-FE2DA28F1553}"/>
              </a:ext>
            </a:extLst>
          </p:cNvPr>
          <p:cNvSpPr txBox="1"/>
          <p:nvPr/>
        </p:nvSpPr>
        <p:spPr>
          <a:xfrm>
            <a:off x="8813452" y="101174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形状のイラストとリンク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3E74EFB-1543-629D-F0E3-E4AEF32DCC8E}"/>
              </a:ext>
            </a:extLst>
          </p:cNvPr>
          <p:cNvSpPr/>
          <p:nvPr/>
        </p:nvSpPr>
        <p:spPr>
          <a:xfrm>
            <a:off x="1658671" y="2186570"/>
            <a:ext cx="1222732" cy="942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02439B-2F1D-938E-FBFD-11D6E3C6FCB1}"/>
              </a:ext>
            </a:extLst>
          </p:cNvPr>
          <p:cNvSpPr/>
          <p:nvPr/>
        </p:nvSpPr>
        <p:spPr>
          <a:xfrm>
            <a:off x="3111904" y="2391881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製品画像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DCAF01E-C6AC-8BE5-02F9-561ED8BC5140}"/>
              </a:ext>
            </a:extLst>
          </p:cNvPr>
          <p:cNvCxnSpPr>
            <a:cxnSpLocks/>
          </p:cNvCxnSpPr>
          <p:nvPr/>
        </p:nvCxnSpPr>
        <p:spPr>
          <a:xfrm>
            <a:off x="2360056" y="673237"/>
            <a:ext cx="6336903" cy="19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507DD0-2068-BB5E-8255-6061336496E2}"/>
              </a:ext>
            </a:extLst>
          </p:cNvPr>
          <p:cNvSpPr txBox="1"/>
          <p:nvPr/>
        </p:nvSpPr>
        <p:spPr>
          <a:xfrm>
            <a:off x="8813452" y="60109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商品カテゴリとリンク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D5085E-B7A7-0205-9BAD-06162110A6D5}"/>
              </a:ext>
            </a:extLst>
          </p:cNvPr>
          <p:cNvSpPr txBox="1"/>
          <p:nvPr/>
        </p:nvSpPr>
        <p:spPr>
          <a:xfrm>
            <a:off x="532190" y="10896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商品マスタの構造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2DC084-9A6C-AEC1-B2FB-C6575C1371F3}"/>
              </a:ext>
            </a:extLst>
          </p:cNvPr>
          <p:cNvSpPr/>
          <p:nvPr/>
        </p:nvSpPr>
        <p:spPr>
          <a:xfrm>
            <a:off x="4732637" y="380409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図面</a:t>
            </a:r>
            <a:r>
              <a:rPr kumimoji="1" lang="en-US" altLang="ja-JP" sz="1100" dirty="0">
                <a:solidFill>
                  <a:schemeClr val="tx1"/>
                </a:solidFill>
              </a:rPr>
              <a:t>(pdf)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1B0CFA-E557-D0E0-DE12-CA90A108FEFD}"/>
              </a:ext>
            </a:extLst>
          </p:cNvPr>
          <p:cNvSpPr/>
          <p:nvPr/>
        </p:nvSpPr>
        <p:spPr>
          <a:xfrm>
            <a:off x="4732638" y="3325146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現品の取り扱い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5B8204-7E5A-D8FF-AA48-537CA1A4539C}"/>
              </a:ext>
            </a:extLst>
          </p:cNvPr>
          <p:cNvSpPr/>
          <p:nvPr/>
        </p:nvSpPr>
        <p:spPr>
          <a:xfrm>
            <a:off x="3111904" y="3316819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その他・特記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AB3151-7DB4-5C2F-1879-7C12F783EBA0}"/>
              </a:ext>
            </a:extLst>
          </p:cNvPr>
          <p:cNvSpPr/>
          <p:nvPr/>
        </p:nvSpPr>
        <p:spPr>
          <a:xfrm>
            <a:off x="4732639" y="2391881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表面磁束密度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877B25E-FB0C-3BF1-8395-B29DEF84B2F3}"/>
              </a:ext>
            </a:extLst>
          </p:cNvPr>
          <p:cNvSpPr/>
          <p:nvPr/>
        </p:nvSpPr>
        <p:spPr>
          <a:xfrm>
            <a:off x="3122044" y="2840817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磁場方向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D49EC99-3B4B-1D1C-AD0E-48468D97011E}"/>
              </a:ext>
            </a:extLst>
          </p:cNvPr>
          <p:cNvSpPr/>
          <p:nvPr/>
        </p:nvSpPr>
        <p:spPr>
          <a:xfrm>
            <a:off x="3111903" y="380409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着磁状態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F5B0E9A-9036-8C6C-5349-F80D17552CF8}"/>
              </a:ext>
            </a:extLst>
          </p:cNvPr>
          <p:cNvSpPr/>
          <p:nvPr/>
        </p:nvSpPr>
        <p:spPr>
          <a:xfrm>
            <a:off x="3111902" y="4739975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吸着力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A240A09-04FC-EA7E-C1C9-A4C45B815DE2}"/>
              </a:ext>
            </a:extLst>
          </p:cNvPr>
          <p:cNvSpPr/>
          <p:nvPr/>
        </p:nvSpPr>
        <p:spPr>
          <a:xfrm>
            <a:off x="3122043" y="4263973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質量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F089984-27E4-5D0D-AF98-DEFA4D4470E1}"/>
              </a:ext>
            </a:extLst>
          </p:cNvPr>
          <p:cNvSpPr/>
          <p:nvPr/>
        </p:nvSpPr>
        <p:spPr>
          <a:xfrm>
            <a:off x="4732639" y="2853423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備考・コメント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E23465-BD2C-86AE-340E-CA258541C77A}"/>
              </a:ext>
            </a:extLst>
          </p:cNvPr>
          <p:cNvSpPr txBox="1"/>
          <p:nvPr/>
        </p:nvSpPr>
        <p:spPr>
          <a:xfrm>
            <a:off x="1658671" y="2178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寸法情報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B543244-3082-32A2-1205-33C623681A4F}"/>
              </a:ext>
            </a:extLst>
          </p:cNvPr>
          <p:cNvSpPr/>
          <p:nvPr/>
        </p:nvSpPr>
        <p:spPr>
          <a:xfrm>
            <a:off x="1777244" y="2420984"/>
            <a:ext cx="999380" cy="5913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公差情報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F6BFDD-35B5-A232-A975-6B230E28EE52}"/>
              </a:ext>
            </a:extLst>
          </p:cNvPr>
          <p:cNvSpPr/>
          <p:nvPr/>
        </p:nvSpPr>
        <p:spPr>
          <a:xfrm>
            <a:off x="1658671" y="3350661"/>
            <a:ext cx="1222732" cy="744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2292B1F-CEDC-1514-DC7B-59D80D773797}"/>
              </a:ext>
            </a:extLst>
          </p:cNvPr>
          <p:cNvSpPr txBox="1"/>
          <p:nvPr/>
        </p:nvSpPr>
        <p:spPr>
          <a:xfrm>
            <a:off x="1658671" y="33580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表面処理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D5D3B22-DCFB-7EBD-797F-6AB3C180328B}"/>
              </a:ext>
            </a:extLst>
          </p:cNvPr>
          <p:cNvSpPr/>
          <p:nvPr/>
        </p:nvSpPr>
        <p:spPr>
          <a:xfrm>
            <a:off x="1777244" y="3629623"/>
            <a:ext cx="999380" cy="348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処理構成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2568E8-05EA-44FB-710B-AAA050425200}"/>
              </a:ext>
            </a:extLst>
          </p:cNvPr>
          <p:cNvSpPr/>
          <p:nvPr/>
        </p:nvSpPr>
        <p:spPr>
          <a:xfrm>
            <a:off x="1658671" y="4413046"/>
            <a:ext cx="1222732" cy="744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3C4CE93-027D-AF92-1597-1A35F5B77988}"/>
              </a:ext>
            </a:extLst>
          </p:cNvPr>
          <p:cNvSpPr/>
          <p:nvPr/>
        </p:nvSpPr>
        <p:spPr>
          <a:xfrm>
            <a:off x="1777244" y="4692008"/>
            <a:ext cx="999380" cy="348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社内管理</a:t>
            </a:r>
            <a:r>
              <a:rPr kumimoji="1" lang="en-US" altLang="ja-JP" sz="1100" dirty="0">
                <a:solidFill>
                  <a:schemeClr val="tx1"/>
                </a:solidFill>
              </a:rPr>
              <a:t>No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1BB457-8F63-255A-8580-918573EBB26B}"/>
              </a:ext>
            </a:extLst>
          </p:cNvPr>
          <p:cNvSpPr txBox="1"/>
          <p:nvPr/>
        </p:nvSpPr>
        <p:spPr>
          <a:xfrm>
            <a:off x="1650865" y="4415009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管理</a:t>
            </a:r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3DDB4AF-E18A-65C7-483A-29DD03E29C1E}"/>
              </a:ext>
            </a:extLst>
          </p:cNvPr>
          <p:cNvSpPr/>
          <p:nvPr/>
        </p:nvSpPr>
        <p:spPr>
          <a:xfrm>
            <a:off x="8972042" y="3428892"/>
            <a:ext cx="1285455" cy="690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商品マスタの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仕様書</a:t>
            </a:r>
            <a:r>
              <a:rPr kumimoji="1" lang="en-US" altLang="ja-JP" sz="1100" dirty="0">
                <a:solidFill>
                  <a:schemeClr val="tx1"/>
                </a:solidFill>
              </a:rPr>
              <a:t>pdf</a:t>
            </a:r>
            <a:r>
              <a:rPr kumimoji="1" lang="ja-JP" altLang="en-US" sz="1100" dirty="0">
                <a:solidFill>
                  <a:schemeClr val="tx1"/>
                </a:solidFill>
              </a:rPr>
              <a:t>を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自動生成</a:t>
            </a:r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79C9015E-6C60-CEDA-E1A9-D344811F2D6C}"/>
              </a:ext>
            </a:extLst>
          </p:cNvPr>
          <p:cNvSpPr/>
          <p:nvPr/>
        </p:nvSpPr>
        <p:spPr>
          <a:xfrm>
            <a:off x="8585219" y="3516216"/>
            <a:ext cx="218092" cy="471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CEDEA54-9127-F96C-3137-12334B238B2B}"/>
              </a:ext>
            </a:extLst>
          </p:cNvPr>
          <p:cNvSpPr/>
          <p:nvPr/>
        </p:nvSpPr>
        <p:spPr>
          <a:xfrm>
            <a:off x="4742778" y="4271342"/>
            <a:ext cx="1285455" cy="317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図面</a:t>
            </a:r>
            <a:r>
              <a:rPr kumimoji="1" lang="en-US" altLang="ja-JP" sz="1100" dirty="0">
                <a:solidFill>
                  <a:schemeClr val="tx1"/>
                </a:solidFill>
              </a:rPr>
              <a:t>(</a:t>
            </a:r>
            <a:r>
              <a:rPr kumimoji="1" lang="en-US" altLang="ja-JP" sz="1100" dirty="0" err="1">
                <a:solidFill>
                  <a:schemeClr val="tx1"/>
                </a:solidFill>
              </a:rPr>
              <a:t>dxf</a:t>
            </a:r>
            <a:r>
              <a:rPr kumimoji="1"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40CB8A7-C81D-9F03-90FF-075F35BA5A0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458890" y="2317021"/>
            <a:ext cx="6136003" cy="1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632883A-F394-E37C-EF95-CB817E82BFF7}"/>
              </a:ext>
            </a:extLst>
          </p:cNvPr>
          <p:cNvSpPr txBox="1"/>
          <p:nvPr/>
        </p:nvSpPr>
        <p:spPr>
          <a:xfrm>
            <a:off x="8752994" y="214609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寸法表記に規則性を保たせ</a:t>
            </a:r>
            <a:endParaRPr kumimoji="1" lang="en-US" altLang="ja-JP" sz="1200" dirty="0"/>
          </a:p>
          <a:p>
            <a:r>
              <a:rPr kumimoji="1" lang="ja-JP" altLang="en-US" sz="1200" dirty="0"/>
              <a:t>一覧表で検索できるようにする。</a:t>
            </a:r>
          </a:p>
        </p:txBody>
      </p:sp>
    </p:spTree>
    <p:extLst>
      <p:ext uri="{BB962C8B-B14F-4D97-AF65-F5344CB8AC3E}">
        <p14:creationId xmlns:p14="http://schemas.microsoft.com/office/powerpoint/2010/main" val="179454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76DE77-6CB3-6199-6AA1-0E553C4E8ACD}"/>
              </a:ext>
            </a:extLst>
          </p:cNvPr>
          <p:cNvSpPr txBox="1"/>
          <p:nvPr/>
        </p:nvSpPr>
        <p:spPr>
          <a:xfrm>
            <a:off x="661406" y="1313716"/>
            <a:ext cx="22074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600" dirty="0">
              <a:solidFill>
                <a:srgbClr val="FF0000"/>
              </a:solidFill>
            </a:endParaRPr>
          </a:p>
          <a:p>
            <a:endParaRPr lang="en-US" altLang="ja-JP" sz="1600" dirty="0">
              <a:solidFill>
                <a:srgbClr val="FF0000"/>
              </a:solidFill>
            </a:endParaRPr>
          </a:p>
          <a:p>
            <a:r>
              <a:rPr kumimoji="1" lang="ja-JP" altLang="en-US" sz="1600" dirty="0">
                <a:solidFill>
                  <a:srgbClr val="FF0000"/>
                </a:solidFill>
              </a:rPr>
              <a:t>ネオジム磁石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フェライト磁石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kumimoji="1" lang="ja-JP" altLang="en-US" sz="1600" dirty="0">
                <a:solidFill>
                  <a:srgbClr val="FF0000"/>
                </a:solidFill>
              </a:rPr>
              <a:t>サマコバ磁石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アルニコ磁石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kumimoji="1" lang="en-US" altLang="ja-JP" sz="1600" dirty="0"/>
              <a:t>CAP</a:t>
            </a:r>
            <a:r>
              <a:rPr kumimoji="1" lang="ja-JP" altLang="en-US" sz="1600" dirty="0"/>
              <a:t>マグネット</a:t>
            </a:r>
            <a:endParaRPr kumimoji="1" lang="en-US" altLang="ja-JP" sz="1600" dirty="0"/>
          </a:p>
          <a:p>
            <a:r>
              <a:rPr lang="ja-JP" altLang="en-US" sz="1600" dirty="0"/>
              <a:t>ホルダ付マグネット</a:t>
            </a:r>
            <a:endParaRPr lang="en-US" altLang="ja-JP" sz="1600" dirty="0"/>
          </a:p>
          <a:p>
            <a:r>
              <a:rPr kumimoji="1" lang="en-US" altLang="ja-JP" sz="1600" dirty="0" err="1"/>
              <a:t>Etc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5BD288-36FC-F636-A6A1-72899C2A1B9E}"/>
              </a:ext>
            </a:extLst>
          </p:cNvPr>
          <p:cNvSpPr txBox="1"/>
          <p:nvPr/>
        </p:nvSpPr>
        <p:spPr>
          <a:xfrm>
            <a:off x="3654884" y="1313716"/>
            <a:ext cx="18823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丸型</a:t>
            </a:r>
            <a:endParaRPr lang="en-US" altLang="ja-JP" dirty="0"/>
          </a:p>
          <a:p>
            <a:r>
              <a:rPr lang="ja-JP" altLang="en-US" dirty="0"/>
              <a:t>角型</a:t>
            </a:r>
            <a:endParaRPr lang="en-US" altLang="ja-JP" dirty="0"/>
          </a:p>
          <a:p>
            <a:r>
              <a:rPr lang="ja-JP" altLang="en-US" dirty="0"/>
              <a:t>リング型</a:t>
            </a:r>
            <a:endParaRPr lang="en-US" altLang="ja-JP" dirty="0"/>
          </a:p>
          <a:p>
            <a:r>
              <a:rPr lang="ja-JP" altLang="en-US" dirty="0"/>
              <a:t>セグメント型</a:t>
            </a:r>
            <a:endParaRPr lang="en-US" altLang="ja-JP" dirty="0"/>
          </a:p>
          <a:p>
            <a:r>
              <a:rPr lang="ja-JP" altLang="en-US" dirty="0"/>
              <a:t>馬蹄型</a:t>
            </a:r>
            <a:endParaRPr lang="en-US" altLang="ja-JP" dirty="0"/>
          </a:p>
          <a:p>
            <a:r>
              <a:rPr lang="ja-JP" altLang="en-US" dirty="0"/>
              <a:t>丸型皿穴付き</a:t>
            </a:r>
            <a:endParaRPr lang="en-US" altLang="ja-JP" dirty="0"/>
          </a:p>
          <a:p>
            <a:r>
              <a:rPr lang="ja-JP" altLang="en-US" dirty="0"/>
              <a:t>角型皿穴付き</a:t>
            </a:r>
            <a:endParaRPr lang="en-US" altLang="ja-JP" dirty="0"/>
          </a:p>
          <a:p>
            <a:r>
              <a:rPr lang="ja-JP" altLang="en-US" dirty="0"/>
              <a:t>おねじタイプ</a:t>
            </a:r>
            <a:endParaRPr lang="en-US" altLang="ja-JP" dirty="0"/>
          </a:p>
          <a:p>
            <a:r>
              <a:rPr lang="ja-JP" altLang="en-US" dirty="0"/>
              <a:t>めねじタイプ</a:t>
            </a:r>
            <a:endParaRPr lang="en-US" altLang="ja-JP" dirty="0"/>
          </a:p>
          <a:p>
            <a:r>
              <a:rPr lang="en-US" altLang="ja-JP" dirty="0" err="1"/>
              <a:t>etc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6C7CD6-2CD7-9E3A-5CD6-C3C34171BE6E}"/>
              </a:ext>
            </a:extLst>
          </p:cNvPr>
          <p:cNvSpPr txBox="1"/>
          <p:nvPr/>
        </p:nvSpPr>
        <p:spPr>
          <a:xfrm>
            <a:off x="6530164" y="1313716"/>
            <a:ext cx="18823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各マグネットの</a:t>
            </a:r>
            <a:endParaRPr kumimoji="1" lang="en-US" altLang="ja-JP" dirty="0"/>
          </a:p>
          <a:p>
            <a:r>
              <a:rPr kumimoji="1" lang="ja-JP" altLang="en-US" dirty="0"/>
              <a:t>磁力特性表</a:t>
            </a:r>
            <a:endParaRPr kumimoji="1" lang="en-US" altLang="ja-JP" dirty="0"/>
          </a:p>
          <a:p>
            <a:r>
              <a:rPr kumimoji="1" lang="ja-JP" altLang="en-US" dirty="0"/>
              <a:t>機械特性表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AF1864-DA43-7E7C-F962-C570456A2CD6}"/>
              </a:ext>
            </a:extLst>
          </p:cNvPr>
          <p:cNvSpPr txBox="1"/>
          <p:nvPr/>
        </p:nvSpPr>
        <p:spPr>
          <a:xfrm>
            <a:off x="661406" y="883920"/>
            <a:ext cx="1346844" cy="276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，商品名マスタ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CD4F2D-48D3-2F47-EB94-4D36E66F9BCE}"/>
              </a:ext>
            </a:extLst>
          </p:cNvPr>
          <p:cNvSpPr txBox="1"/>
          <p:nvPr/>
        </p:nvSpPr>
        <p:spPr>
          <a:xfrm>
            <a:off x="3654884" y="883920"/>
            <a:ext cx="119295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</a:t>
            </a:r>
            <a:r>
              <a:rPr kumimoji="1" lang="ja-JP" altLang="en-US" sz="1200" b="1" dirty="0"/>
              <a:t>，形状マスタ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67B8FE-008B-100F-2214-C6B50B619B78}"/>
              </a:ext>
            </a:extLst>
          </p:cNvPr>
          <p:cNvSpPr txBox="1"/>
          <p:nvPr/>
        </p:nvSpPr>
        <p:spPr>
          <a:xfrm>
            <a:off x="6530164" y="883920"/>
            <a:ext cx="1192955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3</a:t>
            </a:r>
            <a:r>
              <a:rPr kumimoji="1" lang="ja-JP" altLang="en-US" sz="1200" b="1" dirty="0"/>
              <a:t>，材質マスタ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DAB60-B85E-69E0-8BD5-3BF1121F833A}"/>
              </a:ext>
            </a:extLst>
          </p:cNvPr>
          <p:cNvSpPr txBox="1"/>
          <p:nvPr/>
        </p:nvSpPr>
        <p:spPr>
          <a:xfrm>
            <a:off x="592478" y="2512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マスタのカテゴリ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FD9504-21F9-E0E4-D0C3-0EB89FC23A36}"/>
              </a:ext>
            </a:extLst>
          </p:cNvPr>
          <p:cNvSpPr txBox="1"/>
          <p:nvPr/>
        </p:nvSpPr>
        <p:spPr>
          <a:xfrm>
            <a:off x="676047" y="6206688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必要に応じて、増やすことができる。</a:t>
            </a:r>
            <a:r>
              <a:rPr kumimoji="1" lang="en-US" altLang="ja-JP" sz="2000" dirty="0"/>
              <a:t>(4.</a:t>
            </a:r>
            <a:r>
              <a:rPr kumimoji="1" lang="ja-JP" altLang="en-US" sz="2000" dirty="0"/>
              <a:t>仕様マスタも含む）</a:t>
            </a:r>
          </a:p>
        </p:txBody>
      </p:sp>
    </p:spTree>
    <p:extLst>
      <p:ext uri="{BB962C8B-B14F-4D97-AF65-F5344CB8AC3E}">
        <p14:creationId xmlns:p14="http://schemas.microsoft.com/office/powerpoint/2010/main" val="158230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F2431E-42D4-DBBC-8B07-1E0E045D3324}"/>
              </a:ext>
            </a:extLst>
          </p:cNvPr>
          <p:cNvSpPr/>
          <p:nvPr/>
        </p:nvSpPr>
        <p:spPr>
          <a:xfrm>
            <a:off x="618836" y="775855"/>
            <a:ext cx="3177309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画像拡大</a:t>
            </a:r>
            <a:endParaRPr lang="en-US" altLang="ja-JP" sz="1100" dirty="0"/>
          </a:p>
          <a:p>
            <a:pPr algn="ctr"/>
            <a:r>
              <a:rPr lang="en-US" altLang="ja-JP" sz="1100" dirty="0"/>
              <a:t>4</a:t>
            </a:r>
            <a:r>
              <a:rPr lang="ja-JP" altLang="en-US" sz="1100" dirty="0"/>
              <a:t>パターン位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D80489-A229-4083-9707-B372349B9E73}"/>
              </a:ext>
            </a:extLst>
          </p:cNvPr>
          <p:cNvSpPr/>
          <p:nvPr/>
        </p:nvSpPr>
        <p:spPr>
          <a:xfrm>
            <a:off x="618836" y="3149600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85C18-2F89-7E0A-8ECB-35501BB7918C}"/>
              </a:ext>
            </a:extLst>
          </p:cNvPr>
          <p:cNvSpPr/>
          <p:nvPr/>
        </p:nvSpPr>
        <p:spPr>
          <a:xfrm>
            <a:off x="1533235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A16CB0-A193-AC0B-C41E-EDDC49C1EC05}"/>
              </a:ext>
            </a:extLst>
          </p:cNvPr>
          <p:cNvSpPr/>
          <p:nvPr/>
        </p:nvSpPr>
        <p:spPr>
          <a:xfrm>
            <a:off x="2447634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3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0ED85F-B359-EBA9-7441-5ADF0A545BF8}"/>
              </a:ext>
            </a:extLst>
          </p:cNvPr>
          <p:cNvSpPr/>
          <p:nvPr/>
        </p:nvSpPr>
        <p:spPr>
          <a:xfrm>
            <a:off x="3362033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4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893A264-305B-899C-D396-408A57D2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78567"/>
              </p:ext>
            </p:extLst>
          </p:nvPr>
        </p:nvGraphicFramePr>
        <p:xfrm>
          <a:off x="4983595" y="1256146"/>
          <a:ext cx="514350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911">
                  <a:extLst>
                    <a:ext uri="{9D8B030D-6E8A-4147-A177-3AD203B41FA5}">
                      <a16:colId xmlns:a16="http://schemas.microsoft.com/office/drawing/2014/main" val="2286100189"/>
                    </a:ext>
                  </a:extLst>
                </a:gridCol>
                <a:gridCol w="1475464">
                  <a:extLst>
                    <a:ext uri="{9D8B030D-6E8A-4147-A177-3AD203B41FA5}">
                      <a16:colId xmlns:a16="http://schemas.microsoft.com/office/drawing/2014/main" val="3742216103"/>
                    </a:ext>
                  </a:extLst>
                </a:gridCol>
                <a:gridCol w="1132776">
                  <a:extLst>
                    <a:ext uri="{9D8B030D-6E8A-4147-A177-3AD203B41FA5}">
                      <a16:colId xmlns:a16="http://schemas.microsoft.com/office/drawing/2014/main" val="2546015235"/>
                    </a:ext>
                  </a:extLst>
                </a:gridCol>
                <a:gridCol w="1418349">
                  <a:extLst>
                    <a:ext uri="{9D8B030D-6E8A-4147-A177-3AD203B41FA5}">
                      <a16:colId xmlns:a16="http://schemas.microsoft.com/office/drawing/2014/main" val="167659599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商品名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19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形状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特性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612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寸法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磁場方向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318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公差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表面処理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874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その他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管理番号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58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吸着力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表面磁束密度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265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54DCDE0-7CC9-1E8B-B953-6BA02876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92491"/>
              </p:ext>
            </p:extLst>
          </p:nvPr>
        </p:nvGraphicFramePr>
        <p:xfrm>
          <a:off x="618836" y="4521259"/>
          <a:ext cx="3715331" cy="134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260">
                  <a:extLst>
                    <a:ext uri="{9D8B030D-6E8A-4147-A177-3AD203B41FA5}">
                      <a16:colId xmlns:a16="http://schemas.microsoft.com/office/drawing/2014/main" val="1934448446"/>
                    </a:ext>
                  </a:extLst>
                </a:gridCol>
                <a:gridCol w="1105311">
                  <a:extLst>
                    <a:ext uri="{9D8B030D-6E8A-4147-A177-3AD203B41FA5}">
                      <a16:colId xmlns:a16="http://schemas.microsoft.com/office/drawing/2014/main" val="453744419"/>
                    </a:ext>
                  </a:extLst>
                </a:gridCol>
                <a:gridCol w="668760">
                  <a:extLst>
                    <a:ext uri="{9D8B030D-6E8A-4147-A177-3AD203B41FA5}">
                      <a16:colId xmlns:a16="http://schemas.microsoft.com/office/drawing/2014/main" val="3671582882"/>
                    </a:ext>
                  </a:extLst>
                </a:gridCol>
              </a:tblGrid>
              <a:tr h="250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磁気特性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単位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62306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残留磁束密度　</a:t>
                      </a:r>
                      <a:r>
                        <a:rPr lang="en-US" altLang="zh-CN" sz="1100" u="none" strike="noStrike">
                          <a:effectLst/>
                        </a:rPr>
                        <a:t>Br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415911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677573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56487"/>
                  </a:ext>
                </a:extLst>
              </a:tr>
              <a:tr h="33855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最大エネルギー積　</a:t>
                      </a:r>
                      <a:r>
                        <a:rPr lang="en-US" altLang="ja-JP" sz="1100" u="none" strike="noStrike">
                          <a:effectLst/>
                        </a:rPr>
                        <a:t>(BH)max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kj</a:t>
                      </a:r>
                      <a:r>
                        <a:rPr lang="en-US" sz="1100" u="none" strike="noStrike" dirty="0">
                          <a:effectLst/>
                        </a:rPr>
                        <a:t>/m³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277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2F6685-8302-30C4-B292-46EB9A0E1907}"/>
              </a:ext>
            </a:extLst>
          </p:cNvPr>
          <p:cNvSpPr txBox="1"/>
          <p:nvPr/>
        </p:nvSpPr>
        <p:spPr>
          <a:xfrm>
            <a:off x="4909704" y="100223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製品仕様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F61429F-5CF4-6763-28F5-33A03DD0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9633"/>
              </p:ext>
            </p:extLst>
          </p:nvPr>
        </p:nvGraphicFramePr>
        <p:xfrm>
          <a:off x="4983598" y="3904662"/>
          <a:ext cx="4521200" cy="47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9028825"/>
                    </a:ext>
                  </a:extLst>
                </a:gridCol>
                <a:gridCol w="1135989">
                  <a:extLst>
                    <a:ext uri="{9D8B030D-6E8A-4147-A177-3AD203B41FA5}">
                      <a16:colId xmlns:a16="http://schemas.microsoft.com/office/drawing/2014/main" val="135996707"/>
                    </a:ext>
                  </a:extLst>
                </a:gridCol>
                <a:gridCol w="1124611">
                  <a:extLst>
                    <a:ext uri="{9D8B030D-6E8A-4147-A177-3AD203B41FA5}">
                      <a16:colId xmlns:a16="http://schemas.microsoft.com/office/drawing/2014/main" val="1510807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85836649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r>
                        <a:rPr lang="ja-JP" altLang="en-US" sz="1100" u="none" strike="noStrike" dirty="0">
                          <a:effectLst/>
                        </a:rPr>
                        <a:t>～</a:t>
                      </a:r>
                      <a:r>
                        <a:rPr lang="en-US" altLang="ja-JP" sz="1100" u="none" strike="noStrike" dirty="0">
                          <a:effectLst/>
                        </a:rPr>
                        <a:t>10</a:t>
                      </a:r>
                      <a:r>
                        <a:rPr lang="ja-JP" altLang="en-US" sz="1100" u="none" strike="noStrike" dirty="0">
                          <a:effectLst/>
                        </a:rPr>
                        <a:t>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111</a:t>
                      </a:r>
                      <a:r>
                        <a:rPr lang="ja-JP" altLang="en-US" sz="1100" u="none" strike="noStrike" dirty="0">
                          <a:effectLst/>
                        </a:rPr>
                        <a:t>～</a:t>
                      </a:r>
                      <a:r>
                        <a:rPr lang="en-US" altLang="ja-JP" sz="1100" u="none" strike="noStrike" dirty="0">
                          <a:effectLst/>
                        </a:rPr>
                        <a:t>500</a:t>
                      </a:r>
                      <a:r>
                        <a:rPr lang="ja-JP" altLang="en-US" sz="1100" u="none" strike="noStrike" dirty="0">
                          <a:effectLst/>
                        </a:rPr>
                        <a:t>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501</a:t>
                      </a:r>
                      <a:r>
                        <a:rPr lang="ja-JP" altLang="en-US" sz="1100" u="none" strike="noStrike">
                          <a:effectLst/>
                        </a:rPr>
                        <a:t>個以上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81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4594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610998-332F-9834-942C-1D87DCD62AB0}"/>
              </a:ext>
            </a:extLst>
          </p:cNvPr>
          <p:cNvSpPr txBox="1"/>
          <p:nvPr/>
        </p:nvSpPr>
        <p:spPr>
          <a:xfrm>
            <a:off x="4909707" y="363246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販売価格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D6FD35-9AD3-9D4E-457A-5D8A60620674}"/>
              </a:ext>
            </a:extLst>
          </p:cNvPr>
          <p:cNvSpPr txBox="1"/>
          <p:nvPr/>
        </p:nvSpPr>
        <p:spPr>
          <a:xfrm>
            <a:off x="4909706" y="4475483"/>
            <a:ext cx="4308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販売価格は予告なく変更する場合がございます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F3BF-8F47-18CF-082F-6F8FAF9DB31A}"/>
              </a:ext>
            </a:extLst>
          </p:cNvPr>
          <p:cNvSpPr txBox="1"/>
          <p:nvPr/>
        </p:nvSpPr>
        <p:spPr>
          <a:xfrm>
            <a:off x="4909705" y="4697012"/>
            <a:ext cx="4308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在庫状況は以下までお問合せください。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272D64-9B47-5BF0-7152-489B20E3DFBE}"/>
              </a:ext>
            </a:extLst>
          </p:cNvPr>
          <p:cNvSpPr/>
          <p:nvPr/>
        </p:nvSpPr>
        <p:spPr>
          <a:xfrm>
            <a:off x="4983595" y="3237693"/>
            <a:ext cx="1743023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現品の取り扱い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83CD6FE-4078-2BB4-D481-C061AF183B4C}"/>
              </a:ext>
            </a:extLst>
          </p:cNvPr>
          <p:cNvSpPr/>
          <p:nvPr/>
        </p:nvSpPr>
        <p:spPr>
          <a:xfrm>
            <a:off x="6726618" y="3237693"/>
            <a:ext cx="3366449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標準在庫品です。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85D53F-D770-CDBB-FC65-E9227EE33C4A}"/>
              </a:ext>
            </a:extLst>
          </p:cNvPr>
          <p:cNvSpPr txBox="1"/>
          <p:nvPr/>
        </p:nvSpPr>
        <p:spPr>
          <a:xfrm>
            <a:off x="4909704" y="493040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「－」については以下までお問合せください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A46FFFC-5209-22B7-4B53-53A1CFCC4BDD}"/>
              </a:ext>
            </a:extLst>
          </p:cNvPr>
          <p:cNvSpPr txBox="1"/>
          <p:nvPr/>
        </p:nvSpPr>
        <p:spPr>
          <a:xfrm>
            <a:off x="646878" y="2734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在庫品情報イメージ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8314F4-665F-B464-EEE4-274E52FA467A}"/>
              </a:ext>
            </a:extLst>
          </p:cNvPr>
          <p:cNvSpPr txBox="1"/>
          <p:nvPr/>
        </p:nvSpPr>
        <p:spPr>
          <a:xfrm>
            <a:off x="2433780" y="3992151"/>
            <a:ext cx="136236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製品の問い合わせ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7E779-08BB-CF16-433F-63AC202ED228}"/>
              </a:ext>
            </a:extLst>
          </p:cNvPr>
          <p:cNvSpPr txBox="1"/>
          <p:nvPr/>
        </p:nvSpPr>
        <p:spPr>
          <a:xfrm>
            <a:off x="4983595" y="2832663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仕様書　</a:t>
            </a:r>
            <a:r>
              <a:rPr lang="en-US" altLang="ja-JP" sz="1000" dirty="0"/>
              <a:t>pdf</a:t>
            </a:r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C2AD2A-7C46-975C-D008-EA43DB5CEFFC}"/>
              </a:ext>
            </a:extLst>
          </p:cNvPr>
          <p:cNvSpPr txBox="1"/>
          <p:nvPr/>
        </p:nvSpPr>
        <p:spPr>
          <a:xfrm>
            <a:off x="6206836" y="2838184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図面　</a:t>
            </a:r>
            <a:r>
              <a:rPr lang="en-US" altLang="ja-JP" sz="1000" dirty="0" err="1"/>
              <a:t>dxf</a:t>
            </a:r>
            <a:endParaRPr kumimoji="1" lang="ja-JP" altLang="en-US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BFFDAC-2EDA-A1EF-7F5B-46C980D50CD4}"/>
              </a:ext>
            </a:extLst>
          </p:cNvPr>
          <p:cNvSpPr txBox="1"/>
          <p:nvPr/>
        </p:nvSpPr>
        <p:spPr>
          <a:xfrm>
            <a:off x="660398" y="3992151"/>
            <a:ext cx="14596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注文、見積のお問合せ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401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DFE9F-0947-56F4-41CE-C6E188E9EBCE}"/>
              </a:ext>
            </a:extLst>
          </p:cNvPr>
          <p:cNvSpPr txBox="1"/>
          <p:nvPr/>
        </p:nvSpPr>
        <p:spPr>
          <a:xfrm>
            <a:off x="859956" y="1110271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F1BDD0-AE21-D041-BDB9-C7FB7762AD5E}"/>
              </a:ext>
            </a:extLst>
          </p:cNvPr>
          <p:cNvSpPr txBox="1"/>
          <p:nvPr/>
        </p:nvSpPr>
        <p:spPr>
          <a:xfrm>
            <a:off x="859956" y="1549688"/>
            <a:ext cx="145745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製品仕様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製品画像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数ﾊﾟﾀｰﾝ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種類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形状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材質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寸法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公差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磁場方向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表面処理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表面処理構造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着磁状態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管理番号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吸着力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表面磁束密度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質量</a:t>
            </a:r>
            <a:endParaRPr kumimoji="1" lang="en-US" altLang="ja-JP" sz="1200" dirty="0"/>
          </a:p>
          <a:p>
            <a:r>
              <a:rPr lang="ja-JP" altLang="en-US" sz="1200" dirty="0"/>
              <a:t>現品の取り扱い</a:t>
            </a:r>
            <a:endParaRPr kumimoji="1" lang="en-US" altLang="ja-JP" sz="1200" dirty="0"/>
          </a:p>
          <a:p>
            <a:r>
              <a:rPr lang="en-US" altLang="ja-JP" sz="1200" dirty="0" err="1"/>
              <a:t>etc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1C9538-AD47-D1E4-8940-6937C58EA440}"/>
              </a:ext>
            </a:extLst>
          </p:cNvPr>
          <p:cNvSpPr txBox="1"/>
          <p:nvPr/>
        </p:nvSpPr>
        <p:spPr>
          <a:xfrm>
            <a:off x="6956884" y="1387270"/>
            <a:ext cx="15696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種類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/>
              <a:t>CAP</a:t>
            </a:r>
            <a:r>
              <a:rPr kumimoji="1" lang="ja-JP" altLang="en-US" sz="1200" dirty="0"/>
              <a:t>マグネット</a:t>
            </a:r>
            <a:endParaRPr kumimoji="1" lang="en-US" altLang="ja-JP" sz="1200" dirty="0"/>
          </a:p>
          <a:p>
            <a:r>
              <a:rPr lang="ja-JP" altLang="en-US" sz="1200" dirty="0"/>
              <a:t>ホルダ付マグネット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36A988-B4BC-89D8-B6A9-86389D4715DA}"/>
              </a:ext>
            </a:extLst>
          </p:cNvPr>
          <p:cNvSpPr txBox="1"/>
          <p:nvPr/>
        </p:nvSpPr>
        <p:spPr>
          <a:xfrm>
            <a:off x="6955502" y="3199970"/>
            <a:ext cx="233910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形状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形状の画像を制作し紐づける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丸型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角型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リング型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セグメント型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馬蹄型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丸型皿穴付き</a:t>
            </a:r>
            <a:endParaRPr lang="en-US" altLang="ja-JP" sz="1200" dirty="0"/>
          </a:p>
          <a:p>
            <a:r>
              <a:rPr lang="ja-JP" altLang="en-US" sz="1200" dirty="0"/>
              <a:t>角型皿穴付き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その他形状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 err="1"/>
              <a:t>etc</a:t>
            </a:r>
            <a:endParaRPr lang="en-US" altLang="ja-JP" sz="12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6EDE176-7DC6-33C2-2C2A-A8E580E02C83}"/>
              </a:ext>
            </a:extLst>
          </p:cNvPr>
          <p:cNvSpPr/>
          <p:nvPr/>
        </p:nvSpPr>
        <p:spPr>
          <a:xfrm>
            <a:off x="8697717" y="1965187"/>
            <a:ext cx="221672" cy="447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6B4CBE-FDA2-14A4-2618-14FD3CCF7897}"/>
              </a:ext>
            </a:extLst>
          </p:cNvPr>
          <p:cNvSpPr txBox="1"/>
          <p:nvPr/>
        </p:nvSpPr>
        <p:spPr>
          <a:xfrm>
            <a:off x="9090562" y="1523947"/>
            <a:ext cx="26468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材質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r>
              <a:rPr lang="ja-JP" altLang="en-US" sz="1200" dirty="0">
                <a:solidFill>
                  <a:srgbClr val="FF0000"/>
                </a:solidFill>
              </a:rPr>
              <a:t>の特性値、</a:t>
            </a:r>
            <a:r>
              <a:rPr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サマコバ磁石の特性値、</a:t>
            </a:r>
            <a:r>
              <a:rPr kumimoji="1"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EBEC02-2C17-6C77-1927-F562F690F6A8}"/>
              </a:ext>
            </a:extLst>
          </p:cNvPr>
          <p:cNvSpPr txBox="1"/>
          <p:nvPr/>
        </p:nvSpPr>
        <p:spPr>
          <a:xfrm>
            <a:off x="872927" y="5594525"/>
            <a:ext cx="2800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赤色：目標達成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青色：形はできているが、改善が必要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/>
              <a:t>黒色：未達成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99F0B-8F46-DDD6-5216-69736B83B37F}"/>
              </a:ext>
            </a:extLst>
          </p:cNvPr>
          <p:cNvSpPr txBox="1"/>
          <p:nvPr/>
        </p:nvSpPr>
        <p:spPr>
          <a:xfrm>
            <a:off x="2581087" y="1110271"/>
            <a:ext cx="26468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商品マスタページから出来ること。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1AE597-6FFA-C137-B79C-B395B0B52C8E}"/>
              </a:ext>
            </a:extLst>
          </p:cNvPr>
          <p:cNvSpPr txBox="1"/>
          <p:nvPr/>
        </p:nvSpPr>
        <p:spPr>
          <a:xfrm>
            <a:off x="2582701" y="1558473"/>
            <a:ext cx="403187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●図面仕様書</a:t>
            </a:r>
            <a:r>
              <a:rPr lang="en-US" altLang="ja-JP" sz="1200" dirty="0">
                <a:solidFill>
                  <a:schemeClr val="accent1"/>
                </a:solidFill>
              </a:rPr>
              <a:t>pdf</a:t>
            </a: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　</a:t>
            </a:r>
            <a:r>
              <a:rPr kumimoji="1" lang="en-US" altLang="ja-JP" sz="1200" dirty="0">
                <a:solidFill>
                  <a:schemeClr val="accent1"/>
                </a:solidFill>
              </a:rPr>
              <a:t>※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データベースを基に自動生成されるようにしたい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●</a:t>
            </a:r>
            <a:r>
              <a:rPr kumimoji="1" lang="en-US" altLang="ja-JP" sz="1200" dirty="0">
                <a:solidFill>
                  <a:schemeClr val="accent1"/>
                </a:solidFill>
              </a:rPr>
              <a:t>CAD(</a:t>
            </a:r>
            <a:r>
              <a:rPr kumimoji="1" lang="en-US" altLang="ja-JP" sz="1200" dirty="0" err="1">
                <a:solidFill>
                  <a:schemeClr val="accent1"/>
                </a:solidFill>
              </a:rPr>
              <a:t>dxf</a:t>
            </a:r>
            <a:r>
              <a:rPr kumimoji="1" lang="en-US" altLang="ja-JP" sz="1200" dirty="0">
                <a:solidFill>
                  <a:schemeClr val="accent1"/>
                </a:solidFill>
              </a:rPr>
              <a:t>)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データ抽出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価格提示はしているが、もう少し分割した価格提示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と期間</a:t>
            </a:r>
            <a:r>
              <a:rPr lang="en-US" altLang="ja-JP" sz="1200" dirty="0">
                <a:solidFill>
                  <a:schemeClr val="accent1"/>
                </a:solidFill>
              </a:rPr>
              <a:t>SELE</a:t>
            </a:r>
            <a:r>
              <a:rPr lang="ja-JP" altLang="en-US" sz="1200" dirty="0">
                <a:solidFill>
                  <a:schemeClr val="accent1"/>
                </a:solidFill>
              </a:rPr>
              <a:t>等の値引き機能を設けたい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/>
              <a:t>●ｼｮｯﾋﾟﾝｸﾞｶｰﾄ</a:t>
            </a:r>
            <a:endParaRPr lang="en-US" altLang="ja-JP" sz="1200" dirty="0"/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●お問合せ機能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現状はお問合せ機能のみだが、注文、見積等に分けた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お問合せ機能を設けたい。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6D41720-A71F-FDB9-3F8F-7388B8BC85A2}"/>
              </a:ext>
            </a:extLst>
          </p:cNvPr>
          <p:cNvGrpSpPr/>
          <p:nvPr/>
        </p:nvGrpSpPr>
        <p:grpSpPr>
          <a:xfrm>
            <a:off x="626733" y="169238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A4AC91-719C-B1E7-8D2A-0E7CC1AA1F11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A9AFB7-C46C-EF43-2377-E6AAF44AC850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885</Words>
  <Application>Microsoft Office PowerPoint</Application>
  <PresentationFormat>ワイド画面</PresentationFormat>
  <Paragraphs>252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森山 キャナック電子工業㈱</dc:creator>
  <cp:lastModifiedBy>健 勇崎</cp:lastModifiedBy>
  <cp:revision>13</cp:revision>
  <cp:lastPrinted>2024-03-27T05:05:20Z</cp:lastPrinted>
  <dcterms:created xsi:type="dcterms:W3CDTF">2024-03-27T04:40:27Z</dcterms:created>
  <dcterms:modified xsi:type="dcterms:W3CDTF">2024-07-09T16:20:45Z</dcterms:modified>
</cp:coreProperties>
</file>