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FF3C-2B9A-4459-B856-ED5CF00327DE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1D7B-F358-4981-BFE5-E9D5CAC77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31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1D7B-F358-4981-BFE5-E9D5CAC77B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72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006D-CE0F-436B-90EE-D94855A775A6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9ED-565B-4A98-8643-8DA5EE726F4F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1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D28-21D3-4677-8B34-4E7DE509B45D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3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650D-7263-4ADF-A856-DE3A559634E9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8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50D-1A88-4F02-9CD3-9211F71A3A31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9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8FB1-A915-47C5-9CAF-13BDA261A3C6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472E-4ACD-4D6A-8675-4C6C51CC90F2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2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A416-760B-4B9E-8FAB-1338C47C7608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130-E495-4B60-AA98-15796D7A484D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69E-2163-4459-904E-DFDF7DFC920C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414-8B36-43A6-BFAE-8667F9E72136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6610-0500-4E13-B3A7-4C768C8755DB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3ADF-60CA-4C6D-8E58-46123797F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7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2020 @ Daynagooon Factory   【Confidential】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3ADF-60CA-4C6D-8E58-46123797F5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ワイド画面</PresentationFormat>
  <Paragraphs>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亮太「</dc:creator>
  <cp:lastModifiedBy>伊藤 亮太「</cp:lastModifiedBy>
  <cp:revision>1</cp:revision>
  <dcterms:created xsi:type="dcterms:W3CDTF">2020-09-19T14:24:26Z</dcterms:created>
  <dcterms:modified xsi:type="dcterms:W3CDTF">2020-09-19T14:28:59Z</dcterms:modified>
</cp:coreProperties>
</file>