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CD2"/>
    <a:srgbClr val="D0F3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0a91d7c-552d-4ba4-843a-f2e0c9434182" providerId="ADAL" clId="{231D8092-3FB3-42A8-9327-0E3893C0A85B}"/>
    <pc:docChg chg="undo custSel addSld modSld">
      <pc:chgData name=" " userId="70a91d7c-552d-4ba4-843a-f2e0c9434182" providerId="ADAL" clId="{231D8092-3FB3-42A8-9327-0E3893C0A85B}" dt="2019-12-19T13:50:09.451" v="708" actId="1076"/>
      <pc:docMkLst>
        <pc:docMk/>
      </pc:docMkLst>
      <pc:sldChg chg="addSp delSp modSp">
        <pc:chgData name=" " userId="70a91d7c-552d-4ba4-843a-f2e0c9434182" providerId="ADAL" clId="{231D8092-3FB3-42A8-9327-0E3893C0A85B}" dt="2019-12-06T11:48:39.798" v="133" actId="1076"/>
        <pc:sldMkLst>
          <pc:docMk/>
          <pc:sldMk cId="1607614502" sldId="257"/>
        </pc:sldMkLst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4" creationId="{FB7D6089-FD9C-4891-AACB-9E3A1BC8BF21}"/>
          </ac:spMkLst>
        </pc:spChg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8" creationId="{71E7D426-878F-4464-8E40-DA11AF83646E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9" creationId="{9761B617-F7F4-4811-9FD5-07E53C18BF06}"/>
          </ac:spMkLst>
        </pc:spChg>
        <pc:spChg chg="mod">
          <ac:chgData name=" " userId="70a91d7c-552d-4ba4-843a-f2e0c9434182" providerId="ADAL" clId="{231D8092-3FB3-42A8-9327-0E3893C0A85B}" dt="2019-12-06T11:45:06.053" v="93" actId="1076"/>
          <ac:spMkLst>
            <pc:docMk/>
            <pc:sldMk cId="1607614502" sldId="257"/>
            <ac:spMk id="10" creationId="{70E18C72-8839-47E3-9852-09FFB13FAA25}"/>
          </ac:spMkLst>
        </pc:spChg>
        <pc:spChg chg="add 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13" creationId="{86CE6C72-968D-4C83-B84A-BF87CA54A07D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17" creationId="{40943DC8-8836-40D0-AD7C-7ABDE8FAD585}"/>
          </ac:spMkLst>
        </pc:spChg>
        <pc:spChg chg="mod">
          <ac:chgData name=" " userId="70a91d7c-552d-4ba4-843a-f2e0c9434182" providerId="ADAL" clId="{231D8092-3FB3-42A8-9327-0E3893C0A85B}" dt="2019-12-06T11:44:50.241" v="89" actId="164"/>
          <ac:spMkLst>
            <pc:docMk/>
            <pc:sldMk cId="1607614502" sldId="257"/>
            <ac:spMk id="18" creationId="{2BF847EC-8ED1-49AF-BEB4-50F3A3B720C0}"/>
          </ac:spMkLst>
        </pc:spChg>
        <pc:spChg chg="del">
          <ac:chgData name=" " userId="70a91d7c-552d-4ba4-843a-f2e0c9434182" providerId="ADAL" clId="{231D8092-3FB3-42A8-9327-0E3893C0A85B}" dt="2019-12-06T11:42:55.130" v="76" actId="478"/>
          <ac:spMkLst>
            <pc:docMk/>
            <pc:sldMk cId="1607614502" sldId="257"/>
            <ac:spMk id="23" creationId="{A75171FF-AF8C-4F7C-A68C-0A5856BC17C7}"/>
          </ac:spMkLst>
        </pc:spChg>
        <pc:spChg chg="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24" creationId="{4985B90D-0493-4667-B18E-9C3E40C1AF9E}"/>
          </ac:spMkLst>
        </pc:spChg>
        <pc:spChg chg="mod">
          <ac:chgData name=" " userId="70a91d7c-552d-4ba4-843a-f2e0c9434182" providerId="ADAL" clId="{231D8092-3FB3-42A8-9327-0E3893C0A85B}" dt="2019-12-06T11:46:22.057" v="111" actId="164"/>
          <ac:spMkLst>
            <pc:docMk/>
            <pc:sldMk cId="1607614502" sldId="257"/>
            <ac:spMk id="25" creationId="{9F3A059A-2D1A-4859-8868-71EE97916D48}"/>
          </ac:spMkLst>
        </pc:spChg>
        <pc:spChg chg="mod">
          <ac:chgData name=" " userId="70a91d7c-552d-4ba4-843a-f2e0c9434182" providerId="ADAL" clId="{231D8092-3FB3-42A8-9327-0E3893C0A85B}" dt="2019-12-06T11:40:11.009" v="48" actId="164"/>
          <ac:spMkLst>
            <pc:docMk/>
            <pc:sldMk cId="1607614502" sldId="257"/>
            <ac:spMk id="30" creationId="{1267ED4A-4938-457A-86D4-ACB7CDC12BBC}"/>
          </ac:spMkLst>
        </pc:spChg>
        <pc:spChg chg="mod">
          <ac:chgData name=" " userId="70a91d7c-552d-4ba4-843a-f2e0c9434182" providerId="ADAL" clId="{231D8092-3FB3-42A8-9327-0E3893C0A85B}" dt="2019-12-06T11:48:22.942" v="128" actId="14100"/>
          <ac:spMkLst>
            <pc:docMk/>
            <pc:sldMk cId="1607614502" sldId="257"/>
            <ac:spMk id="31" creationId="{B8562D67-684D-45EF-A71D-0E4550766C1E}"/>
          </ac:spMkLst>
        </pc:spChg>
        <pc:spChg chg="mod">
          <ac:chgData name=" " userId="70a91d7c-552d-4ba4-843a-f2e0c9434182" providerId="ADAL" clId="{231D8092-3FB3-42A8-9327-0E3893C0A85B}" dt="2019-12-06T11:40:04.429" v="47" actId="164"/>
          <ac:spMkLst>
            <pc:docMk/>
            <pc:sldMk cId="1607614502" sldId="257"/>
            <ac:spMk id="36" creationId="{0FE69316-4BFA-4559-BDAE-D6EC30E319EF}"/>
          </ac:spMkLst>
        </pc:spChg>
        <pc:spChg chg="add mod">
          <ac:chgData name=" " userId="70a91d7c-552d-4ba4-843a-f2e0c9434182" providerId="ADAL" clId="{231D8092-3FB3-42A8-9327-0E3893C0A85B}" dt="2019-12-06T11:44:43.785" v="88" actId="164"/>
          <ac:spMkLst>
            <pc:docMk/>
            <pc:sldMk cId="1607614502" sldId="257"/>
            <ac:spMk id="45" creationId="{AEEC974B-E381-4889-A5E0-E0A67CE68961}"/>
          </ac:spMkLst>
        </pc:spChg>
        <pc:spChg chg="del">
          <ac:chgData name=" " userId="70a91d7c-552d-4ba4-843a-f2e0c9434182" providerId="ADAL" clId="{231D8092-3FB3-42A8-9327-0E3893C0A85B}" dt="2019-12-06T11:48:27.198" v="129" actId="478"/>
          <ac:spMkLst>
            <pc:docMk/>
            <pc:sldMk cId="1607614502" sldId="257"/>
            <ac:spMk id="46" creationId="{ADB3A095-E49A-491C-98DC-075FB5EEF702}"/>
          </ac:spMkLst>
        </pc:spChg>
        <pc:spChg chg="mod">
          <ac:chgData name=" " userId="70a91d7c-552d-4ba4-843a-f2e0c9434182" providerId="ADAL" clId="{231D8092-3FB3-42A8-9327-0E3893C0A85B}" dt="2019-12-06T11:48:38.190" v="132" actId="1076"/>
          <ac:spMkLst>
            <pc:docMk/>
            <pc:sldMk cId="1607614502" sldId="257"/>
            <ac:spMk id="47" creationId="{D8878A3C-8574-4966-A452-733F06B88675}"/>
          </ac:spMkLst>
        </pc:spChg>
        <pc:spChg chg="del">
          <ac:chgData name=" " userId="70a91d7c-552d-4ba4-843a-f2e0c9434182" providerId="ADAL" clId="{231D8092-3FB3-42A8-9327-0E3893C0A85B}" dt="2019-12-06T11:48:28.066" v="130" actId="478"/>
          <ac:spMkLst>
            <pc:docMk/>
            <pc:sldMk cId="1607614502" sldId="257"/>
            <ac:spMk id="48" creationId="{8FDBEF2F-0F8A-4A37-BC09-67AE575EC655}"/>
          </ac:spMkLst>
        </pc:spChg>
        <pc:grpChg chg="add mod">
          <ac:chgData name=" " userId="70a91d7c-552d-4ba4-843a-f2e0c9434182" providerId="ADAL" clId="{231D8092-3FB3-42A8-9327-0E3893C0A85B}" dt="2019-12-06T11:40:04.429" v="47" actId="164"/>
          <ac:grpSpMkLst>
            <pc:docMk/>
            <pc:sldMk cId="1607614502" sldId="257"/>
            <ac:grpSpMk id="2" creationId="{3F2FD8E3-0F8E-4A59-9401-C2EE22158DF9}"/>
          </ac:grpSpMkLst>
        </pc:grpChg>
        <pc:grpChg chg="add mod">
          <ac:chgData name=" " userId="70a91d7c-552d-4ba4-843a-f2e0c9434182" providerId="ADAL" clId="{231D8092-3FB3-42A8-9327-0E3893C0A85B}" dt="2019-12-06T11:40:11.009" v="48" actId="164"/>
          <ac:grpSpMkLst>
            <pc:docMk/>
            <pc:sldMk cId="1607614502" sldId="257"/>
            <ac:grpSpMk id="3" creationId="{3060297D-C0D8-4AE3-9317-8EB5959ED3D0}"/>
          </ac:grpSpMkLst>
        </pc:grpChg>
        <pc:grpChg chg="add mod">
          <ac:chgData name=" " userId="70a91d7c-552d-4ba4-843a-f2e0c9434182" providerId="ADAL" clId="{231D8092-3FB3-42A8-9327-0E3893C0A85B}" dt="2019-12-06T11:45:19.982" v="96" actId="1076"/>
          <ac:grpSpMkLst>
            <pc:docMk/>
            <pc:sldMk cId="1607614502" sldId="257"/>
            <ac:grpSpMk id="15" creationId="{6F589E75-55D6-4B48-A2B3-2AA16C9EE6BF}"/>
          </ac:grpSpMkLst>
        </pc:grpChg>
        <pc:grpChg chg="add mod">
          <ac:chgData name=" " userId="70a91d7c-552d-4ba4-843a-f2e0c9434182" providerId="ADAL" clId="{231D8092-3FB3-42A8-9327-0E3893C0A85B}" dt="2019-12-06T11:44:50.241" v="89" actId="164"/>
          <ac:grpSpMkLst>
            <pc:docMk/>
            <pc:sldMk cId="1607614502" sldId="257"/>
            <ac:grpSpMk id="19" creationId="{BD3D2BBD-6FD0-4255-8133-0D835060DF50}"/>
          </ac:grpSpMkLst>
        </pc:grpChg>
        <pc:grpChg chg="add mod">
          <ac:chgData name=" " userId="70a91d7c-552d-4ba4-843a-f2e0c9434182" providerId="ADAL" clId="{231D8092-3FB3-42A8-9327-0E3893C0A85B}" dt="2019-12-06T11:46:24.406" v="112" actId="1076"/>
          <ac:grpSpMkLst>
            <pc:docMk/>
            <pc:sldMk cId="1607614502" sldId="257"/>
            <ac:grpSpMk id="29" creationId="{87343CD6-A777-48F6-BB10-729C82D7889D}"/>
          </ac:grpSpMkLst>
        </pc:grpChg>
        <pc:grpChg chg="mod">
          <ac:chgData name=" " userId="70a91d7c-552d-4ba4-843a-f2e0c9434182" providerId="ADAL" clId="{231D8092-3FB3-42A8-9327-0E3893C0A85B}" dt="2019-12-06T11:48:39.798" v="133" actId="1076"/>
          <ac:grpSpMkLst>
            <pc:docMk/>
            <pc:sldMk cId="1607614502" sldId="257"/>
            <ac:grpSpMk id="44" creationId="{72A093FA-C50F-4C4C-9C29-115361B82BF2}"/>
          </ac:grpSpMkLst>
        </pc:grpChg>
        <pc:picChg chg="add del mod ord">
          <ac:chgData name=" " userId="70a91d7c-552d-4ba4-843a-f2e0c9434182" providerId="ADAL" clId="{231D8092-3FB3-42A8-9327-0E3893C0A85B}" dt="2019-12-06T11:41:41.219" v="68" actId="478"/>
          <ac:picMkLst>
            <pc:docMk/>
            <pc:sldMk cId="1607614502" sldId="257"/>
            <ac:picMk id="7" creationId="{73E97B2B-004B-47A1-9EB6-513C3F561B1B}"/>
          </ac:picMkLst>
        </pc:picChg>
        <pc:picChg chg="add 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2" creationId="{DEE478B4-6FE9-4744-9A32-1BE257A895AA}"/>
          </ac:picMkLst>
        </pc:picChg>
        <pc:picChg chg="mod">
          <ac:chgData name=" " userId="70a91d7c-552d-4ba4-843a-f2e0c9434182" providerId="ADAL" clId="{231D8092-3FB3-42A8-9327-0E3893C0A85B}" dt="2019-12-06T11:44:50.241" v="89" actId="164"/>
          <ac:picMkLst>
            <pc:docMk/>
            <pc:sldMk cId="1607614502" sldId="257"/>
            <ac:picMk id="14" creationId="{D87E04D9-81A4-4BD2-B4A6-47254A9241C5}"/>
          </ac:picMkLst>
        </pc:picChg>
        <pc:picChg chg="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6" creationId="{2A495A89-7A05-4BFE-8567-79BF9B8DB861}"/>
          </ac:picMkLst>
        </pc:picChg>
        <pc:picChg chg="add del mod">
          <ac:chgData name=" " userId="70a91d7c-552d-4ba4-843a-f2e0c9434182" providerId="ADAL" clId="{231D8092-3FB3-42A8-9327-0E3893C0A85B}" dt="2019-12-06T11:45:38.609" v="99" actId="478"/>
          <ac:picMkLst>
            <pc:docMk/>
            <pc:sldMk cId="1607614502" sldId="257"/>
            <ac:picMk id="21" creationId="{D37216F3-79AA-4FC3-B9D6-879AAC1C1DA0}"/>
          </ac:picMkLst>
        </pc:picChg>
        <pc:picChg chg="add mod">
          <ac:chgData name=" " userId="70a91d7c-552d-4ba4-843a-f2e0c9434182" providerId="ADAL" clId="{231D8092-3FB3-42A8-9327-0E3893C0A85B}" dt="2019-12-06T11:46:22.057" v="111" actId="164"/>
          <ac:picMkLst>
            <pc:docMk/>
            <pc:sldMk cId="1607614502" sldId="257"/>
            <ac:picMk id="28" creationId="{0F2EF385-4C26-498C-93FF-39929C2F399C}"/>
          </ac:picMkLst>
        </pc:picChg>
        <pc:picChg chg="mod">
          <ac:chgData name=" " userId="70a91d7c-552d-4ba4-843a-f2e0c9434182" providerId="ADAL" clId="{231D8092-3FB3-42A8-9327-0E3893C0A85B}" dt="2019-12-06T11:40:11.009" v="48" actId="164"/>
          <ac:picMkLst>
            <pc:docMk/>
            <pc:sldMk cId="1607614502" sldId="257"/>
            <ac:picMk id="33" creationId="{0B223C33-E807-4D01-9A7C-23A258AACEAE}"/>
          </ac:picMkLst>
        </pc:picChg>
        <pc:picChg chg="mod">
          <ac:chgData name=" " userId="70a91d7c-552d-4ba4-843a-f2e0c9434182" providerId="ADAL" clId="{231D8092-3FB3-42A8-9327-0E3893C0A85B}" dt="2019-12-06T11:40:04.429" v="47" actId="164"/>
          <ac:picMkLst>
            <pc:docMk/>
            <pc:sldMk cId="1607614502" sldId="257"/>
            <ac:picMk id="35" creationId="{46EC5FF8-CFD1-49BE-8745-08E22FEED7C8}"/>
          </ac:picMkLst>
        </pc:picChg>
        <pc:picChg chg="mod">
          <ac:chgData name=" " userId="70a91d7c-552d-4ba4-843a-f2e0c9434182" providerId="ADAL" clId="{231D8092-3FB3-42A8-9327-0E3893C0A85B}" dt="2019-12-06T11:44:43.785" v="88" actId="164"/>
          <ac:picMkLst>
            <pc:docMk/>
            <pc:sldMk cId="1607614502" sldId="257"/>
            <ac:picMk id="1026" creationId="{CD4AC249-632E-4DD2-AF9C-F2FD192C83AE}"/>
          </ac:picMkLst>
        </pc:picChg>
      </pc:sldChg>
      <pc:sldChg chg="addSp delSp modSp add">
        <pc:chgData name=" " userId="70a91d7c-552d-4ba4-843a-f2e0c9434182" providerId="ADAL" clId="{231D8092-3FB3-42A8-9327-0E3893C0A85B}" dt="2019-12-09T09:07:52.352" v="702" actId="14100"/>
        <pc:sldMkLst>
          <pc:docMk/>
          <pc:sldMk cId="1121257658" sldId="258"/>
        </pc:sldMkLst>
        <pc:spChg chg="mod or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4" creationId="{FB7D6089-FD9C-4891-AACB-9E3A1BC8BF21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09T09:06:02.410" v="665" actId="13822"/>
          <ac:spMkLst>
            <pc:docMk/>
            <pc:sldMk cId="1121257658" sldId="258"/>
            <ac:spMk id="10" creationId="{70E18C72-8839-47E3-9852-09FFB13FAA25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11" creationId="{81DA0BE3-0FB0-4159-B2D3-2CB7DEB14214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13" creationId="{86CE6C72-968D-4C83-B84A-BF87CA54A07D}"/>
          </ac:spMkLst>
        </pc:spChg>
        <pc:spChg chg="mod topLvl">
          <ac:chgData name=" " userId="70a91d7c-552d-4ba4-843a-f2e0c9434182" providerId="ADAL" clId="{231D8092-3FB3-42A8-9327-0E3893C0A85B}" dt="2019-12-09T07:35:26.372" v="478" actId="404"/>
          <ac:spMkLst>
            <pc:docMk/>
            <pc:sldMk cId="1121257658" sldId="258"/>
            <ac:spMk id="24" creationId="{4985B90D-0493-4667-B18E-9C3E40C1AF9E}"/>
          </ac:spMkLst>
        </pc:spChg>
        <pc:spChg chg="mod topLvl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25" creationId="{9F3A059A-2D1A-4859-8868-71EE97916D48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26" creationId="{F4B0A042-A6B2-436B-9393-8F3D12852386}"/>
          </ac:spMkLst>
        </pc:spChg>
        <pc:spChg chg="del mod">
          <ac:chgData name=" " userId="70a91d7c-552d-4ba4-843a-f2e0c9434182" providerId="ADAL" clId="{231D8092-3FB3-42A8-9327-0E3893C0A85B}" dt="2019-12-09T06:15:27.541" v="199" actId="478"/>
          <ac:spMkLst>
            <pc:docMk/>
            <pc:sldMk cId="1121257658" sldId="258"/>
            <ac:spMk id="27" creationId="{3E76371A-6296-4EAC-AE3E-22819B4D9950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31" creationId="{B8562D67-684D-45EF-A71D-0E4550766C1E}"/>
          </ac:spMkLst>
        </pc:spChg>
        <pc:spChg chg="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32" creationId="{594A8F92-50B1-4127-8E9D-5ACC3BEAC726}"/>
          </ac:spMkLst>
        </pc:spChg>
        <pc:spChg chg="del">
          <ac:chgData name=" " userId="70a91d7c-552d-4ba4-843a-f2e0c9434182" providerId="ADAL" clId="{231D8092-3FB3-42A8-9327-0E3893C0A85B}" dt="2019-12-09T05:59:08.364" v="140" actId="478"/>
          <ac:spMkLst>
            <pc:docMk/>
            <pc:sldMk cId="1121257658" sldId="258"/>
            <ac:spMk id="37" creationId="{2AD466E5-B0AC-473D-B071-FDB1C7399183}"/>
          </ac:spMkLst>
        </pc:spChg>
        <pc:spChg chg="del">
          <ac:chgData name=" " userId="70a91d7c-552d-4ba4-843a-f2e0c9434182" providerId="ADAL" clId="{231D8092-3FB3-42A8-9327-0E3893C0A85B}" dt="2019-12-09T05:59:06.962" v="139" actId="478"/>
          <ac:spMkLst>
            <pc:docMk/>
            <pc:sldMk cId="1121257658" sldId="258"/>
            <ac:spMk id="38" creationId="{4D7FF8A8-EFB0-45B6-9674-2E08F2CE5D7C}"/>
          </ac:spMkLst>
        </pc:spChg>
        <pc:spChg chg="del mod">
          <ac:chgData name=" " userId="70a91d7c-552d-4ba4-843a-f2e0c9434182" providerId="ADAL" clId="{231D8092-3FB3-42A8-9327-0E3893C0A85B}" dt="2019-12-09T07:28:30.371" v="326" actId="478"/>
          <ac:spMkLst>
            <pc:docMk/>
            <pc:sldMk cId="1121257658" sldId="258"/>
            <ac:spMk id="39" creationId="{4CA4892D-A962-46A8-A1AD-F0F5A86C95A3}"/>
          </ac:spMkLst>
        </pc:spChg>
        <pc:spChg chg="del mod">
          <ac:chgData name=" " userId="70a91d7c-552d-4ba4-843a-f2e0c9434182" providerId="ADAL" clId="{231D8092-3FB3-42A8-9327-0E3893C0A85B}" dt="2019-12-09T07:28:30.371" v="326" actId="478"/>
          <ac:spMkLst>
            <pc:docMk/>
            <pc:sldMk cId="1121257658" sldId="258"/>
            <ac:spMk id="40" creationId="{A448D6A3-B1F6-44F2-B041-BDDB1FB9667E}"/>
          </ac:spMkLst>
        </pc:spChg>
        <pc:spChg chg="mod topLvl">
          <ac:chgData name=" " userId="70a91d7c-552d-4ba4-843a-f2e0c9434182" providerId="ADAL" clId="{231D8092-3FB3-42A8-9327-0E3893C0A85B}" dt="2019-12-09T08:39:09.851" v="642" actId="164"/>
          <ac:spMkLst>
            <pc:docMk/>
            <pc:sldMk cId="1121257658" sldId="258"/>
            <ac:spMk id="45" creationId="{AEEC974B-E381-4889-A5E0-E0A67CE68961}"/>
          </ac:spMkLst>
        </pc:spChg>
        <pc:spChg chg="del">
          <ac:chgData name=" " userId="70a91d7c-552d-4ba4-843a-f2e0c9434182" providerId="ADAL" clId="{231D8092-3FB3-42A8-9327-0E3893C0A85B}" dt="2019-12-09T06:02:18.040" v="147" actId="478"/>
          <ac:spMkLst>
            <pc:docMk/>
            <pc:sldMk cId="1121257658" sldId="258"/>
            <ac:spMk id="47" creationId="{D8878A3C-8574-4966-A452-733F06B88675}"/>
          </ac:spMkLst>
        </pc:spChg>
        <pc:spChg chg="del mod">
          <ac:chgData name=" " userId="70a91d7c-552d-4ba4-843a-f2e0c9434182" providerId="ADAL" clId="{231D8092-3FB3-42A8-9327-0E3893C0A85B}" dt="2019-12-09T05:59:11.903" v="143" actId="478"/>
          <ac:spMkLst>
            <pc:docMk/>
            <pc:sldMk cId="1121257658" sldId="258"/>
            <ac:spMk id="50" creationId="{4DDE61B7-A8D8-4D5B-93CA-B6B064B35153}"/>
          </ac:spMkLst>
        </pc:spChg>
        <pc:spChg chg="add mod">
          <ac:chgData name=" " userId="70a91d7c-552d-4ba4-843a-f2e0c9434182" providerId="ADAL" clId="{231D8092-3FB3-42A8-9327-0E3893C0A85B}" dt="2019-12-09T06:14:36.586" v="196" actId="164"/>
          <ac:spMkLst>
            <pc:docMk/>
            <pc:sldMk cId="1121257658" sldId="258"/>
            <ac:spMk id="52" creationId="{3C097EF6-0B91-4E3F-B1C9-AF12709D49DC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54" creationId="{33001A3A-3F5B-4A65-A4F0-E0D16BC56453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55" creationId="{C83C63DE-1770-4FDB-988C-E2973F473A73}"/>
          </ac:spMkLst>
        </pc:spChg>
        <pc:spChg chg="add mod">
          <ac:chgData name=" " userId="70a91d7c-552d-4ba4-843a-f2e0c9434182" providerId="ADAL" clId="{231D8092-3FB3-42A8-9327-0E3893C0A85B}" dt="2019-12-09T08:39:23.571" v="644" actId="1076"/>
          <ac:spMkLst>
            <pc:docMk/>
            <pc:sldMk cId="1121257658" sldId="258"/>
            <ac:spMk id="61" creationId="{1CA183CB-8E41-43AA-8013-B0E760078A3E}"/>
          </ac:spMkLst>
        </pc:spChg>
        <pc:spChg chg="add del mod">
          <ac:chgData name=" " userId="70a91d7c-552d-4ba4-843a-f2e0c9434182" providerId="ADAL" clId="{231D8092-3FB3-42A8-9327-0E3893C0A85B}" dt="2019-12-09T08:33:05.379" v="550" actId="478"/>
          <ac:spMkLst>
            <pc:docMk/>
            <pc:sldMk cId="1121257658" sldId="258"/>
            <ac:spMk id="62" creationId="{211D586A-FFD7-4B75-B57E-CAA55F87E731}"/>
          </ac:spMkLst>
        </pc:spChg>
        <pc:spChg chg="add del mod">
          <ac:chgData name=" " userId="70a91d7c-552d-4ba4-843a-f2e0c9434182" providerId="ADAL" clId="{231D8092-3FB3-42A8-9327-0E3893C0A85B}" dt="2019-12-09T07:22:55.199" v="264" actId="478"/>
          <ac:spMkLst>
            <pc:docMk/>
            <pc:sldMk cId="1121257658" sldId="258"/>
            <ac:spMk id="66" creationId="{4707C427-80DA-4426-B9D8-9145391782BF}"/>
          </ac:spMkLst>
        </pc:spChg>
        <pc:spChg chg="add del mod">
          <ac:chgData name=" " userId="70a91d7c-552d-4ba4-843a-f2e0c9434182" providerId="ADAL" clId="{231D8092-3FB3-42A8-9327-0E3893C0A85B}" dt="2019-12-09T07:22:52.103" v="263" actId="478"/>
          <ac:spMkLst>
            <pc:docMk/>
            <pc:sldMk cId="1121257658" sldId="258"/>
            <ac:spMk id="67" creationId="{F7FE1D05-5587-4EA9-924F-5897A09358BE}"/>
          </ac:spMkLst>
        </pc:spChg>
        <pc:spChg chg="add del mod">
          <ac:chgData name=" " userId="70a91d7c-552d-4ba4-843a-f2e0c9434182" providerId="ADAL" clId="{231D8092-3FB3-42A8-9327-0E3893C0A85B}" dt="2019-12-09T06:41:35.634" v="257" actId="478"/>
          <ac:spMkLst>
            <pc:docMk/>
            <pc:sldMk cId="1121257658" sldId="258"/>
            <ac:spMk id="68" creationId="{3268F818-5F2C-40EE-BCBA-CA2B6716262C}"/>
          </ac:spMkLst>
        </pc:spChg>
        <pc:spChg chg="add mod">
          <ac:chgData name=" " userId="70a91d7c-552d-4ba4-843a-f2e0c9434182" providerId="ADAL" clId="{231D8092-3FB3-42A8-9327-0E3893C0A85B}" dt="2019-12-09T07:30:52.762" v="426" actId="164"/>
          <ac:spMkLst>
            <pc:docMk/>
            <pc:sldMk cId="1121257658" sldId="258"/>
            <ac:spMk id="70" creationId="{EE0262A1-494D-4CE8-9F59-7F14B108CB4B}"/>
          </ac:spMkLst>
        </pc:spChg>
        <pc:spChg chg="add mod ord">
          <ac:chgData name=" " userId="70a91d7c-552d-4ba4-843a-f2e0c9434182" providerId="ADAL" clId="{231D8092-3FB3-42A8-9327-0E3893C0A85B}" dt="2019-12-09T07:30:52.762" v="426" actId="164"/>
          <ac:spMkLst>
            <pc:docMk/>
            <pc:sldMk cId="1121257658" sldId="258"/>
            <ac:spMk id="71" creationId="{8F5DD952-6F08-42E4-911A-3797C0FAB295}"/>
          </ac:spMkLst>
        </pc:spChg>
        <pc:spChg chg="add mod ord">
          <ac:chgData name=" " userId="70a91d7c-552d-4ba4-843a-f2e0c9434182" providerId="ADAL" clId="{231D8092-3FB3-42A8-9327-0E3893C0A85B}" dt="2019-12-09T07:33:20.289" v="459" actId="164"/>
          <ac:spMkLst>
            <pc:docMk/>
            <pc:sldMk cId="1121257658" sldId="258"/>
            <ac:spMk id="72" creationId="{1C17EE1A-1D64-44F2-B086-74C3F32021F1}"/>
          </ac:spMkLst>
        </pc:spChg>
        <pc:spChg chg="add del mod">
          <ac:chgData name=" " userId="70a91d7c-552d-4ba4-843a-f2e0c9434182" providerId="ADAL" clId="{231D8092-3FB3-42A8-9327-0E3893C0A85B}" dt="2019-12-09T07:34:46.173" v="466" actId="11529"/>
          <ac:spMkLst>
            <pc:docMk/>
            <pc:sldMk cId="1121257658" sldId="258"/>
            <ac:spMk id="75" creationId="{12500D67-8F99-49F9-8A02-3B628BEBDCB0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78" creationId="{53C3518A-6EE1-458A-A5E1-AC30BE95F7C4}"/>
          </ac:spMkLst>
        </pc:spChg>
        <pc:spChg chg="add mod">
          <ac:chgData name=" " userId="70a91d7c-552d-4ba4-843a-f2e0c9434182" providerId="ADAL" clId="{231D8092-3FB3-42A8-9327-0E3893C0A85B}" dt="2019-12-09T09:06:05.354" v="666" actId="13822"/>
          <ac:spMkLst>
            <pc:docMk/>
            <pc:sldMk cId="1121257658" sldId="258"/>
            <ac:spMk id="79" creationId="{F7F95E1D-BC4E-44D6-8D34-EA84F263A330}"/>
          </ac:spMkLst>
        </pc:spChg>
        <pc:spChg chg="add mod">
          <ac:chgData name=" " userId="70a91d7c-552d-4ba4-843a-f2e0c9434182" providerId="ADAL" clId="{231D8092-3FB3-42A8-9327-0E3893C0A85B}" dt="2019-12-09T09:05:11.597" v="658" actId="1076"/>
          <ac:spMkLst>
            <pc:docMk/>
            <pc:sldMk cId="1121257658" sldId="258"/>
            <ac:spMk id="80" creationId="{F87F6EB8-9DBD-4AB3-A392-50EBD7D44143}"/>
          </ac:spMkLst>
        </pc:spChg>
        <pc:spChg chg="add mod topLvl">
          <ac:chgData name=" " userId="70a91d7c-552d-4ba4-843a-f2e0c9434182" providerId="ADAL" clId="{231D8092-3FB3-42A8-9327-0E3893C0A85B}" dt="2019-12-09T09:07:52.352" v="702" actId="14100"/>
          <ac:spMkLst>
            <pc:docMk/>
            <pc:sldMk cId="1121257658" sldId="258"/>
            <ac:spMk id="81" creationId="{60E4B314-51C8-4E80-A2CE-C1D5C2BB93EB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2" creationId="{3E241173-2BAC-430D-92B8-B9730871BB00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3" creationId="{9A105094-035F-46DA-9198-BAF61C39465D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4" creationId="{7B8CAC19-FA51-4C65-9015-176AC3E0290F}"/>
          </ac:spMkLst>
        </pc:spChg>
        <pc:spChg chg="add mod topLvl">
          <ac:chgData name=" " userId="70a91d7c-552d-4ba4-843a-f2e0c9434182" providerId="ADAL" clId="{231D8092-3FB3-42A8-9327-0E3893C0A85B}" dt="2019-12-09T09:05:40.275" v="662" actId="165"/>
          <ac:spMkLst>
            <pc:docMk/>
            <pc:sldMk cId="1121257658" sldId="258"/>
            <ac:spMk id="85" creationId="{58D4601C-ACB8-4191-9DFC-23CFD526D75B}"/>
          </ac:spMkLst>
        </pc:spChg>
        <pc:spChg chg="add mod ord">
          <ac:chgData name=" " userId="70a91d7c-552d-4ba4-843a-f2e0c9434182" providerId="ADAL" clId="{231D8092-3FB3-42A8-9327-0E3893C0A85B}" dt="2019-12-09T08:41:18.068" v="650" actId="207"/>
          <ac:spMkLst>
            <pc:docMk/>
            <pc:sldMk cId="1121257658" sldId="258"/>
            <ac:spMk id="88" creationId="{5FB29E82-8264-494B-B054-BA5A915DAA37}"/>
          </ac:spMkLst>
        </pc:spChg>
        <pc:spChg chg="add mod">
          <ac:chgData name=" " userId="70a91d7c-552d-4ba4-843a-f2e0c9434182" providerId="ADAL" clId="{231D8092-3FB3-42A8-9327-0E3893C0A85B}" dt="2019-12-09T09:06:45.236" v="676" actId="14100"/>
          <ac:spMkLst>
            <pc:docMk/>
            <pc:sldMk cId="1121257658" sldId="258"/>
            <ac:spMk id="92" creationId="{DCF8887D-E521-4624-A885-A7E47234AE3B}"/>
          </ac:spMkLst>
        </pc:spChg>
        <pc:spChg chg="add mod">
          <ac:chgData name=" " userId="70a91d7c-552d-4ba4-843a-f2e0c9434182" providerId="ADAL" clId="{231D8092-3FB3-42A8-9327-0E3893C0A85B}" dt="2019-12-09T09:06:48.916" v="678" actId="1038"/>
          <ac:spMkLst>
            <pc:docMk/>
            <pc:sldMk cId="1121257658" sldId="258"/>
            <ac:spMk id="93" creationId="{BDE615C4-FAA7-4958-B73C-2A759B8C7D9D}"/>
          </ac:spMkLst>
        </pc:spChg>
        <pc:spChg chg="add mod">
          <ac:chgData name=" " userId="70a91d7c-552d-4ba4-843a-f2e0c9434182" providerId="ADAL" clId="{231D8092-3FB3-42A8-9327-0E3893C0A85B}" dt="2019-12-09T09:07:25.606" v="692" actId="14100"/>
          <ac:spMkLst>
            <pc:docMk/>
            <pc:sldMk cId="1121257658" sldId="258"/>
            <ac:spMk id="94" creationId="{C9D15075-8E1D-482C-BBB1-3E79CE230FF5}"/>
          </ac:spMkLst>
        </pc:spChg>
        <pc:spChg chg="add mod">
          <ac:chgData name=" " userId="70a91d7c-552d-4ba4-843a-f2e0c9434182" providerId="ADAL" clId="{231D8092-3FB3-42A8-9327-0E3893C0A85B}" dt="2019-12-09T09:07:49.983" v="701" actId="14100"/>
          <ac:spMkLst>
            <pc:docMk/>
            <pc:sldMk cId="1121257658" sldId="258"/>
            <ac:spMk id="95" creationId="{5F0764EE-225E-410E-8FA2-BF75DDC28B5B}"/>
          </ac:spMkLst>
        </pc:spChg>
        <pc:grpChg chg="del">
          <ac:chgData name=" " userId="70a91d7c-552d-4ba4-843a-f2e0c9434182" providerId="ADAL" clId="{231D8092-3FB3-42A8-9327-0E3893C0A85B}" dt="2019-12-09T06:02:11.279" v="146" actId="478"/>
          <ac:grpSpMkLst>
            <pc:docMk/>
            <pc:sldMk cId="1121257658" sldId="258"/>
            <ac:grpSpMk id="2" creationId="{3F2FD8E3-0F8E-4A59-9401-C2EE22158DF9}"/>
          </ac:grpSpMkLst>
        </pc:grpChg>
        <pc:grpChg chg="del mod">
          <ac:chgData name=" " userId="70a91d7c-552d-4ba4-843a-f2e0c9434182" providerId="ADAL" clId="{231D8092-3FB3-42A8-9327-0E3893C0A85B}" dt="2019-12-09T06:02:09.084" v="145" actId="478"/>
          <ac:grpSpMkLst>
            <pc:docMk/>
            <pc:sldMk cId="1121257658" sldId="258"/>
            <ac:grpSpMk id="3" creationId="{3060297D-C0D8-4AE3-9317-8EB5959ED3D0}"/>
          </ac:grpSpMkLst>
        </pc:grpChg>
        <pc:grpChg chg="del">
          <ac:chgData name=" " userId="70a91d7c-552d-4ba4-843a-f2e0c9434182" providerId="ADAL" clId="{231D8092-3FB3-42A8-9327-0E3893C0A85B}" dt="2019-12-09T07:32:01.537" v="438" actId="165"/>
          <ac:grpSpMkLst>
            <pc:docMk/>
            <pc:sldMk cId="1121257658" sldId="258"/>
            <ac:grpSpMk id="15" creationId="{6F589E75-55D6-4B48-A2B3-2AA16C9EE6BF}"/>
          </ac:grpSpMkLst>
        </pc:grpChg>
        <pc:grpChg chg="del">
          <ac:chgData name=" " userId="70a91d7c-552d-4ba4-843a-f2e0c9434182" providerId="ADAL" clId="{231D8092-3FB3-42A8-9327-0E3893C0A85B}" dt="2019-12-09T06:03:38.981" v="156" actId="165"/>
          <ac:grpSpMkLst>
            <pc:docMk/>
            <pc:sldMk cId="1121257658" sldId="258"/>
            <ac:grpSpMk id="29" creationId="{87343CD6-A777-48F6-BB10-729C82D7889D}"/>
          </ac:grpSpMkLst>
        </pc:grpChg>
        <pc:grpChg chg="mod or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44" creationId="{72A093FA-C50F-4C4C-9C29-115361B82BF2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53" creationId="{771A2C17-3CEF-4DA7-A91E-BF0DB2DF0538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56" creationId="{7688C2FA-2465-4A83-B6C0-236F959310D1}"/>
          </ac:grpSpMkLst>
        </pc:grpChg>
        <pc:grpChg chg="add del mod">
          <ac:chgData name=" " userId="70a91d7c-552d-4ba4-843a-f2e0c9434182" providerId="ADAL" clId="{231D8092-3FB3-42A8-9327-0E3893C0A85B}" dt="2019-12-09T07:27:41.124" v="316" actId="478"/>
          <ac:grpSpMkLst>
            <pc:docMk/>
            <pc:sldMk cId="1121257658" sldId="258"/>
            <ac:grpSpMk id="63" creationId="{FE2DE208-6DB0-46A2-A1DA-508E9BE8193C}"/>
          </ac:grpSpMkLst>
        </pc:grpChg>
        <pc:grpChg chg="add mod">
          <ac:chgData name=" " userId="70a91d7c-552d-4ba4-843a-f2e0c9434182" providerId="ADAL" clId="{231D8092-3FB3-42A8-9327-0E3893C0A85B}" dt="2019-12-09T08:39:23.571" v="644" actId="1076"/>
          <ac:grpSpMkLst>
            <pc:docMk/>
            <pc:sldMk cId="1121257658" sldId="258"/>
            <ac:grpSpMk id="69" creationId="{308D5ECE-CAED-4F6D-A037-1B55E5A83DD7}"/>
          </ac:grpSpMkLst>
        </pc:grpChg>
        <pc:grpChg chg="add mod">
          <ac:chgData name=" " userId="70a91d7c-552d-4ba4-843a-f2e0c9434182" providerId="ADAL" clId="{231D8092-3FB3-42A8-9327-0E3893C0A85B}" dt="2019-12-09T08:39:16.971" v="643" actId="1076"/>
          <ac:grpSpMkLst>
            <pc:docMk/>
            <pc:sldMk cId="1121257658" sldId="258"/>
            <ac:grpSpMk id="73" creationId="{DB6688FD-57F6-45D2-BD9F-F81850D55018}"/>
          </ac:grpSpMkLst>
        </pc:grpChg>
        <pc:grpChg chg="add mod">
          <ac:chgData name=" " userId="70a91d7c-552d-4ba4-843a-f2e0c9434182" providerId="ADAL" clId="{231D8092-3FB3-42A8-9327-0E3893C0A85B}" dt="2019-12-09T07:34:48.474" v="468" actId="164"/>
          <ac:grpSpMkLst>
            <pc:docMk/>
            <pc:sldMk cId="1121257658" sldId="258"/>
            <ac:grpSpMk id="74" creationId="{B045A96A-C1F2-40C1-8716-5D56D414F897}"/>
          </ac:grpSpMkLst>
        </pc:grpChg>
        <pc:grpChg chg="add del mod">
          <ac:chgData name=" " userId="70a91d7c-552d-4ba4-843a-f2e0c9434182" providerId="ADAL" clId="{231D8092-3FB3-42A8-9327-0E3893C0A85B}" dt="2019-12-09T09:05:40.275" v="662" actId="165"/>
          <ac:grpSpMkLst>
            <pc:docMk/>
            <pc:sldMk cId="1121257658" sldId="258"/>
            <ac:grpSpMk id="86" creationId="{F5A3F3BC-66F6-483C-9834-EB2F54631230}"/>
          </ac:grpSpMkLst>
        </pc:grpChg>
        <pc:grpChg chg="add mod">
          <ac:chgData name=" " userId="70a91d7c-552d-4ba4-843a-f2e0c9434182" providerId="ADAL" clId="{231D8092-3FB3-42A8-9327-0E3893C0A85B}" dt="2019-12-09T08:39:16.971" v="643" actId="1076"/>
          <ac:grpSpMkLst>
            <pc:docMk/>
            <pc:sldMk cId="1121257658" sldId="258"/>
            <ac:grpSpMk id="87" creationId="{7622DF43-E215-4E2C-9AB2-4A35A0AD211C}"/>
          </ac:grpSpMkLst>
        </pc:grpChg>
        <pc:picChg chg="add mod">
          <ac:chgData name=" " userId="70a91d7c-552d-4ba4-843a-f2e0c9434182" providerId="ADAL" clId="{231D8092-3FB3-42A8-9327-0E3893C0A85B}" dt="2019-12-09T07:30:52.762" v="426" actId="164"/>
          <ac:picMkLst>
            <pc:docMk/>
            <pc:sldMk cId="1121257658" sldId="258"/>
            <ac:picMk id="7" creationId="{BFCC9FC6-8F10-43FC-BD05-B6F7D606AE6B}"/>
          </ac:picMkLst>
        </pc:picChg>
        <pc:picChg chg="mod topLvl">
          <ac:chgData name=" " userId="70a91d7c-552d-4ba4-843a-f2e0c9434182" providerId="ADAL" clId="{231D8092-3FB3-42A8-9327-0E3893C0A85B}" dt="2019-12-09T08:39:09.851" v="642" actId="164"/>
          <ac:picMkLst>
            <pc:docMk/>
            <pc:sldMk cId="1121257658" sldId="258"/>
            <ac:picMk id="12" creationId="{DEE478B4-6FE9-4744-9A32-1BE257A895AA}"/>
          </ac:picMkLst>
        </pc:picChg>
        <pc:picChg chg="mod topLvl">
          <ac:chgData name=" " userId="70a91d7c-552d-4ba4-843a-f2e0c9434182" providerId="ADAL" clId="{231D8092-3FB3-42A8-9327-0E3893C0A85B}" dt="2019-12-09T08:39:09.851" v="642" actId="164"/>
          <ac:picMkLst>
            <pc:docMk/>
            <pc:sldMk cId="1121257658" sldId="258"/>
            <ac:picMk id="16" creationId="{2A495A89-7A05-4BFE-8567-79BF9B8DB861}"/>
          </ac:picMkLst>
        </pc:picChg>
        <pc:picChg chg="add mod">
          <ac:chgData name=" " userId="70a91d7c-552d-4ba4-843a-f2e0c9434182" providerId="ADAL" clId="{231D8092-3FB3-42A8-9327-0E3893C0A85B}" dt="2019-12-09T09:00:57.782" v="651" actId="1076"/>
          <ac:picMkLst>
            <pc:docMk/>
            <pc:sldMk cId="1121257658" sldId="258"/>
            <ac:picMk id="21" creationId="{AE157C31-7400-48BB-8AAD-014FDA4C9F6E}"/>
          </ac:picMkLst>
        </pc:picChg>
        <pc:picChg chg="add del">
          <ac:chgData name=" " userId="70a91d7c-552d-4ba4-843a-f2e0c9434182" providerId="ADAL" clId="{231D8092-3FB3-42A8-9327-0E3893C0A85B}" dt="2019-12-09T06:10:22.093" v="165" actId="478"/>
          <ac:picMkLst>
            <pc:docMk/>
            <pc:sldMk cId="1121257658" sldId="258"/>
            <ac:picMk id="22" creationId="{F4A29721-1E73-4B0E-9298-4AF39D7DF3A2}"/>
          </ac:picMkLst>
        </pc:picChg>
        <pc:picChg chg="add del mod">
          <ac:chgData name=" " userId="70a91d7c-552d-4ba4-843a-f2e0c9434182" providerId="ADAL" clId="{231D8092-3FB3-42A8-9327-0E3893C0A85B}" dt="2019-12-09T06:13:17.697" v="180" actId="478"/>
          <ac:picMkLst>
            <pc:docMk/>
            <pc:sldMk cId="1121257658" sldId="258"/>
            <ac:picMk id="23" creationId="{AE3ABC7A-47D5-4622-9946-4D4B754C236A}"/>
          </ac:picMkLst>
        </pc:picChg>
        <pc:picChg chg="del mod topLvl">
          <ac:chgData name=" " userId="70a91d7c-552d-4ba4-843a-f2e0c9434182" providerId="ADAL" clId="{231D8092-3FB3-42A8-9327-0E3893C0A85B}" dt="2019-12-09T06:03:41.848" v="157" actId="478"/>
          <ac:picMkLst>
            <pc:docMk/>
            <pc:sldMk cId="1121257658" sldId="258"/>
            <ac:picMk id="28" creationId="{0F2EF385-4C26-498C-93FF-39929C2F399C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34" creationId="{A6EF9E53-5D97-41F8-8027-94C5C7CE7CC4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42" creationId="{C5044E90-4004-4A8E-991D-0DEF67537AC8}"/>
          </ac:picMkLst>
        </pc:picChg>
        <pc:picChg chg="add mod">
          <ac:chgData name=" " userId="70a91d7c-552d-4ba4-843a-f2e0c9434182" providerId="ADAL" clId="{231D8092-3FB3-42A8-9327-0E3893C0A85B}" dt="2019-12-09T06:14:36.586" v="196" actId="164"/>
          <ac:picMkLst>
            <pc:docMk/>
            <pc:sldMk cId="1121257658" sldId="258"/>
            <ac:picMk id="48" creationId="{A476B8C9-0947-4F3A-8F6C-4C9D1D8F1B37}"/>
          </ac:picMkLst>
        </pc:picChg>
        <pc:picChg chg="del">
          <ac:chgData name=" " userId="70a91d7c-552d-4ba4-843a-f2e0c9434182" providerId="ADAL" clId="{231D8092-3FB3-42A8-9327-0E3893C0A85B}" dt="2019-12-09T05:59:09.621" v="141" actId="478"/>
          <ac:picMkLst>
            <pc:docMk/>
            <pc:sldMk cId="1121257658" sldId="258"/>
            <ac:picMk id="49" creationId="{CDF9A77A-05DC-482B-8B8F-60B0276907A9}"/>
          </ac:picMkLst>
        </pc:picChg>
        <pc:picChg chg="del">
          <ac:chgData name=" " userId="70a91d7c-552d-4ba4-843a-f2e0c9434182" providerId="ADAL" clId="{231D8092-3FB3-42A8-9327-0E3893C0A85B}" dt="2019-12-09T05:59:13.543" v="144" actId="478"/>
          <ac:picMkLst>
            <pc:docMk/>
            <pc:sldMk cId="1121257658" sldId="258"/>
            <ac:picMk id="51" creationId="{70D02110-0EE0-4183-9FED-A090AA0A0E9B}"/>
          </ac:picMkLst>
        </pc:picChg>
        <pc:picChg chg="add mod">
          <ac:chgData name=" " userId="70a91d7c-552d-4ba4-843a-f2e0c9434182" providerId="ADAL" clId="{231D8092-3FB3-42A8-9327-0E3893C0A85B}" dt="2019-12-09T09:05:08.886" v="657" actId="1076"/>
          <ac:picMkLst>
            <pc:docMk/>
            <pc:sldMk cId="1121257658" sldId="258"/>
            <ac:picMk id="77" creationId="{A5231836-8A60-428D-BBBB-8FEB2C44AC5C}"/>
          </ac:picMkLst>
        </pc:picChg>
        <pc:picChg chg="add mod">
          <ac:chgData name=" " userId="70a91d7c-552d-4ba4-843a-f2e0c9434182" providerId="ADAL" clId="{231D8092-3FB3-42A8-9327-0E3893C0A85B}" dt="2019-12-09T09:01:20.894" v="654" actId="1076"/>
          <ac:picMkLst>
            <pc:docMk/>
            <pc:sldMk cId="1121257658" sldId="258"/>
            <ac:picMk id="90" creationId="{24349182-7246-46FF-AA63-7B58ED895469}"/>
          </ac:picMkLst>
        </pc:picChg>
        <pc:picChg chg="mod topLvl">
          <ac:chgData name=" " userId="70a91d7c-552d-4ba4-843a-f2e0c9434182" providerId="ADAL" clId="{231D8092-3FB3-42A8-9327-0E3893C0A85B}" dt="2019-12-09T07:33:20.289" v="459" actId="164"/>
          <ac:picMkLst>
            <pc:docMk/>
            <pc:sldMk cId="1121257658" sldId="258"/>
            <ac:picMk id="1026" creationId="{CD4AC249-632E-4DD2-AF9C-F2FD192C83AE}"/>
          </ac:picMkLst>
        </pc:picChg>
      </pc:sldChg>
      <pc:sldChg chg="addSp modSp add">
        <pc:chgData name=" " userId="70a91d7c-552d-4ba4-843a-f2e0c9434182" providerId="ADAL" clId="{231D8092-3FB3-42A8-9327-0E3893C0A85B}" dt="2019-12-19T13:50:09.451" v="708" actId="1076"/>
        <pc:sldMkLst>
          <pc:docMk/>
          <pc:sldMk cId="1758009646" sldId="259"/>
        </pc:sldMkLst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4" creationId="{FB7D6089-FD9C-4891-AACB-9E3A1BC8BF21}"/>
          </ac:spMkLst>
        </pc:spChg>
        <pc:spChg chg="mod">
          <ac:chgData name=" " userId="70a91d7c-552d-4ba4-843a-f2e0c9434182" providerId="ADAL" clId="{231D8092-3FB3-42A8-9327-0E3893C0A85B}" dt="2019-12-19T13:50:02.499" v="707" actId="1076"/>
          <ac:spMkLst>
            <pc:docMk/>
            <pc:sldMk cId="1758009646" sldId="259"/>
            <ac:spMk id="5" creationId="{473D15AE-0CCC-4AB2-ADA7-B3609493AD38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10" creationId="{70E18C72-8839-47E3-9852-09FFB13FAA25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11" creationId="{81DA0BE3-0FB0-4159-B2D3-2CB7DEB14214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13" creationId="{86CE6C72-968D-4C83-B84A-BF87CA54A07D}"/>
          </ac:spMkLst>
        </pc:spChg>
        <pc:spChg chg="mod">
          <ac:chgData name=" " userId="70a91d7c-552d-4ba4-843a-f2e0c9434182" providerId="ADAL" clId="{231D8092-3FB3-42A8-9327-0E3893C0A85B}" dt="2019-12-09T07:37:20.794" v="499" actId="14100"/>
          <ac:spMkLst>
            <pc:docMk/>
            <pc:sldMk cId="1758009646" sldId="259"/>
            <ac:spMk id="24" creationId="{4985B90D-0493-4667-B18E-9C3E40C1AF9E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25" creationId="{9F3A059A-2D1A-4859-8868-71EE97916D48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26" creationId="{F4B0A042-A6B2-436B-9393-8F3D12852386}"/>
          </ac:spMkLst>
        </pc:spChg>
        <pc:spChg chg="add 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28" creationId="{8474339E-0125-4B61-804E-13E2FB499374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31" creationId="{B8562D67-684D-45EF-A71D-0E4550766C1E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32" creationId="{594A8F92-50B1-4127-8E9D-5ACC3BEAC726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45" creationId="{AEEC974B-E381-4889-A5E0-E0A67CE68961}"/>
          </ac:spMkLst>
        </pc:spChg>
        <pc:spChg chg="mod">
          <ac:chgData name=" " userId="70a91d7c-552d-4ba4-843a-f2e0c9434182" providerId="ADAL" clId="{231D8092-3FB3-42A8-9327-0E3893C0A85B}" dt="2019-12-09T07:38:24.007" v="510" actId="20577"/>
          <ac:spMkLst>
            <pc:docMk/>
            <pc:sldMk cId="1758009646" sldId="259"/>
            <ac:spMk id="50" creationId="{A277A8C7-F18A-45F6-A9B3-DD19449BC5A8}"/>
          </ac:spMkLst>
        </pc:spChg>
        <pc:spChg chg="add 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51" creationId="{4B014BCC-4F69-4B2F-AC8F-2D484FA28055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54" creationId="{33001A3A-3F5B-4A65-A4F0-E0D16BC56453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55" creationId="{C83C63DE-1770-4FDB-988C-E2973F473A73}"/>
          </ac:spMkLst>
        </pc:spChg>
        <pc:spChg chg="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61" creationId="{1CA183CB-8E41-43AA-8013-B0E760078A3E}"/>
          </ac:spMkLst>
        </pc:spChg>
        <pc:spChg chg="mod">
          <ac:chgData name=" " userId="70a91d7c-552d-4ba4-843a-f2e0c9434182" providerId="ADAL" clId="{231D8092-3FB3-42A8-9327-0E3893C0A85B}" dt="2019-12-19T13:50:09.451" v="708" actId="1076"/>
          <ac:spMkLst>
            <pc:docMk/>
            <pc:sldMk cId="1758009646" sldId="259"/>
            <ac:spMk id="62" creationId="{211D586A-FFD7-4B75-B57E-CAA55F87E731}"/>
          </ac:spMkLst>
        </pc:spChg>
        <pc:spChg chg="add mod">
          <ac:chgData name=" " userId="70a91d7c-552d-4ba4-843a-f2e0c9434182" providerId="ADAL" clId="{231D8092-3FB3-42A8-9327-0E3893C0A85B}" dt="2019-12-19T13:49:56.990" v="706" actId="1076"/>
          <ac:spMkLst>
            <pc:docMk/>
            <pc:sldMk cId="1758009646" sldId="259"/>
            <ac:spMk id="63" creationId="{BE0B0F7B-1D5E-461D-8FE3-4E83608DBD08}"/>
          </ac:spMkLst>
        </pc:s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19" creationId="{BD3D2BBD-6FD0-4255-8133-0D835060DF50}"/>
          </ac:grpSpMkLst>
        </pc:gr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44" creationId="{72A093FA-C50F-4C4C-9C29-115361B82BF2}"/>
          </ac:grpSpMkLst>
        </pc:grpChg>
        <pc:grpChg chg="add 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46" creationId="{8D14AEA8-5FB9-4BF7-BB47-F0AA5DCD4E37}"/>
          </ac:grpSpMkLst>
        </pc:gr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53" creationId="{771A2C17-3CEF-4DA7-A91E-BF0DB2DF0538}"/>
          </ac:grpSpMkLst>
        </pc:gr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56" creationId="{7688C2FA-2465-4A83-B6C0-236F959310D1}"/>
          </ac:grpSpMkLst>
        </pc:gr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69" creationId="{308D5ECE-CAED-4F6D-A037-1B55E5A83DD7}"/>
          </ac:grpSpMkLst>
        </pc:grpChg>
        <pc:grpChg chg="mod">
          <ac:chgData name=" " userId="70a91d7c-552d-4ba4-843a-f2e0c9434182" providerId="ADAL" clId="{231D8092-3FB3-42A8-9327-0E3893C0A85B}" dt="2019-12-19T13:49:56.990" v="706" actId="1076"/>
          <ac:grpSpMkLst>
            <pc:docMk/>
            <pc:sldMk cId="1758009646" sldId="259"/>
            <ac:grpSpMk id="73" creationId="{DB6688FD-57F6-45D2-BD9F-F81850D55018}"/>
          </ac:grpSpMkLst>
        </pc:grpChg>
        <pc:picChg chg="add 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3" creationId="{88047ACF-596C-4FF9-A9A6-B18812ADB124}"/>
          </ac:picMkLst>
        </pc:picChg>
        <pc:picChg chg="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12" creationId="{DEE478B4-6FE9-4744-9A32-1BE257A895AA}"/>
          </ac:picMkLst>
        </pc:picChg>
        <pc:picChg chg="add 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15" creationId="{893C6BAF-FEC8-47BF-ACAC-5687998EBBF4}"/>
          </ac:picMkLst>
        </pc:picChg>
        <pc:picChg chg="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16" creationId="{2A495A89-7A05-4BFE-8567-79BF9B8DB861}"/>
          </ac:picMkLst>
        </pc:picChg>
        <pc:picChg chg="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21" creationId="{AE157C31-7400-48BB-8AAD-014FDA4C9F6E}"/>
          </ac:picMkLst>
        </pc:picChg>
        <pc:picChg chg="add 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22" creationId="{5E46DAA2-4C0F-4535-9D6B-14C10A4E05EB}"/>
          </ac:picMkLst>
        </pc:picChg>
        <pc:picChg chg="add mod">
          <ac:chgData name=" " userId="70a91d7c-552d-4ba4-843a-f2e0c9434182" providerId="ADAL" clId="{231D8092-3FB3-42A8-9327-0E3893C0A85B}" dt="2019-12-19T13:49:56.990" v="706" actId="1076"/>
          <ac:picMkLst>
            <pc:docMk/>
            <pc:sldMk cId="1758009646" sldId="259"/>
            <ac:picMk id="27" creationId="{3774F41B-B127-4A7E-AEF6-51271CA22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C01-B6FC-4ED6-9B95-AD8DD8BD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D4816-BE22-4ABF-BB9B-9E95858B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A455-4F45-488B-8D75-35E8CDDA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F959-253F-4001-B855-1400F5BE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AD08-D897-4B56-8751-92B9269F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A81B-E0AF-4197-9E92-30A4BD0C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3D21B-0EB3-43F4-A61C-F3686A7D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52A8-B2AA-41B8-83B2-0DCA06B3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280F-DDC6-4A43-90FC-82D53A7B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38C8-3257-4BE0-8948-CDDAF782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3DF70-9AF4-4767-9EDF-B2F94606E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C4F66-7A69-4CC7-9559-8F17BC83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6A87-5752-4AFD-904F-9A20E9FE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0FD9-4758-4F55-AB7A-8BB7271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ED29-9976-4A5B-8D9A-49A08224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3629-7E1D-41A9-9F92-A7CA8CAE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5469-6BC2-48D7-9334-66041352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4271-3493-492C-B783-4495770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3E29-DB5A-47B7-A36C-0A49B319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054-08B2-4B5C-AD28-730CA69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0A87-E519-4925-8260-F8BB2E41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C0C6-7395-4596-9D6C-097F74F1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6D72-52C1-4A0B-8545-D37C9D8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5018-8929-4B09-9AB7-67BE8A67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B13-E6F6-4F6F-8715-780142FE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1617-315F-40B9-864C-84ADA444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6F3C-68C1-425F-A619-816917E1A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24494-ABD0-40F3-A2AE-0CE5E1C0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E5F-7569-40C1-80D8-58555720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2844-B97B-4367-8783-CCFB2973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03B56-35A1-4977-9025-49537718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73F8-2074-447C-B1FD-1CE805A1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5900-A4E8-45E5-9782-0DCD39A1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E31D-FAD6-4DC7-9A78-99EFFB9F5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EF620-1C1B-483F-8D54-3D14E6DB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0EB8-7760-4750-8F28-220F73E7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0A22F-67DE-48BE-8C08-96617312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42B5F-1B8D-4ABD-8C9E-E2CE178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73A79-FFB5-4BA7-A1FE-9E2346B1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E123-8AA6-463E-92DA-BC08E3C8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668E-09F4-49BC-9AB4-1DDB9614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67FCD-8997-4ADD-8A29-D23D6DD5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29F99-8101-4FCE-AD87-183E6A1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1C60-1722-407E-A2E2-37E3BE1D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8A587-4B1E-4A18-80B8-DD0591A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07876-54D6-467D-BD4C-67547571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094E-DDD6-4851-9C6B-561288C4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3563-CB15-4FDB-893B-F5F33979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D88E-BA4C-48CA-AAE4-3CE8C841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3FD09-AE2B-465D-830A-62A555C7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30CF-4018-46BF-B002-D7492F63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5F6E-1036-4CA9-9941-F1A07185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3CE-EE6F-4952-BC47-30F5CA4F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B8C9-23BC-40D6-B9AE-834D45EAF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0340-5B6E-4464-A8DB-63EC2D67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58F0-8735-43C0-8BE0-B922EAB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9DAD-CD2C-4E55-B052-217A3529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4927F-AA8C-4F0A-B6B8-C66BA05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874D9-7180-4788-8411-68AF744E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DB22-CCCA-4F75-90F5-A8B774BF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969C-15F1-4A9A-BA63-5C9854BF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9CA2-2E26-4D7E-A7C2-96A8D3378C5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B04D-A1F3-4DB5-B49C-C8F3B145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2BC8-F16F-4B94-A44F-5CF2A592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2ECA-CDAD-479D-B547-9BB7FFF4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1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7.sv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18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9.svg"/><Relationship Id="rId22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B5C3-D676-40DA-8D07-E362E8C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0C1BB-8A7C-4CB6-B592-18A71167C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F589E75-55D6-4B48-A2B3-2AA16C9EE6BF}"/>
              </a:ext>
            </a:extLst>
          </p:cNvPr>
          <p:cNvGrpSpPr/>
          <p:nvPr/>
        </p:nvGrpSpPr>
        <p:grpSpPr>
          <a:xfrm>
            <a:off x="1907702" y="414173"/>
            <a:ext cx="1897073" cy="1918893"/>
            <a:chOff x="2593730" y="675894"/>
            <a:chExt cx="1897073" cy="1918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7D6089-FD9C-4891-AACB-9E3A1BC8BF21}"/>
                </a:ext>
              </a:extLst>
            </p:cNvPr>
            <p:cNvSpPr/>
            <p:nvPr/>
          </p:nvSpPr>
          <p:spPr>
            <a:xfrm>
              <a:off x="2593730" y="1055075"/>
              <a:ext cx="1891247" cy="1529863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D15AE-0CCC-4AB2-ADA7-B3609493AD38}"/>
                </a:ext>
              </a:extLst>
            </p:cNvPr>
            <p:cNvSpPr txBox="1"/>
            <p:nvPr/>
          </p:nvSpPr>
          <p:spPr>
            <a:xfrm>
              <a:off x="2834466" y="675894"/>
              <a:ext cx="145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Raspberry Pi</a:t>
              </a:r>
            </a:p>
          </p:txBody>
        </p:sp>
        <p:pic>
          <p:nvPicPr>
            <p:cNvPr id="16" name="Graphic 15" descr="Image">
              <a:extLst>
                <a:ext uri="{FF2B5EF4-FFF2-40B4-BE49-F238E27FC236}">
                  <a16:creationId xmlns:a16="http://schemas.microsoft.com/office/drawing/2014/main" id="{2A495A89-7A05-4BFE-8567-79BF9B8D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7422" y="1045226"/>
              <a:ext cx="728298" cy="728298"/>
            </a:xfrm>
            <a:prstGeom prst="rect">
              <a:avLst/>
            </a:prstGeom>
          </p:spPr>
        </p:pic>
        <p:pic>
          <p:nvPicPr>
            <p:cNvPr id="1026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CD4AC249-632E-4DD2-AF9C-F2FD192C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424" y="2020820"/>
              <a:ext cx="463234" cy="53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85B90D-0493-4667-B18E-9C3E40C1AF9E}"/>
                </a:ext>
              </a:extLst>
            </p:cNvPr>
            <p:cNvSpPr txBox="1"/>
            <p:nvPr/>
          </p:nvSpPr>
          <p:spPr>
            <a:xfrm>
              <a:off x="3541480" y="1725260"/>
              <a:ext cx="94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NodeRed</a:t>
              </a:r>
              <a:endParaRPr lang="en-US" sz="1600" dirty="0"/>
            </a:p>
          </p:txBody>
        </p:sp>
        <p:pic>
          <p:nvPicPr>
            <p:cNvPr id="12" name="Graphic 11" descr="Open folder">
              <a:extLst>
                <a:ext uri="{FF2B5EF4-FFF2-40B4-BE49-F238E27FC236}">
                  <a16:creationId xmlns:a16="http://schemas.microsoft.com/office/drawing/2014/main" id="{DEE478B4-6FE9-4744-9A32-1BE257A8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2127" y="1952194"/>
              <a:ext cx="642593" cy="642593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86CE6C72-968D-4C83-B84A-BF87CA54A07D}"/>
                </a:ext>
              </a:extLst>
            </p:cNvPr>
            <p:cNvSpPr/>
            <p:nvPr/>
          </p:nvSpPr>
          <p:spPr>
            <a:xfrm>
              <a:off x="2850598" y="1710146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AEEC974B-E381-4889-A5E0-E0A67CE68961}"/>
                </a:ext>
              </a:extLst>
            </p:cNvPr>
            <p:cNvSpPr/>
            <p:nvPr/>
          </p:nvSpPr>
          <p:spPr>
            <a:xfrm rot="16200000">
              <a:off x="3373493" y="2108854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6371A-6296-4EAC-AE3E-22819B4D9950}"/>
              </a:ext>
            </a:extLst>
          </p:cNvPr>
          <p:cNvSpPr/>
          <p:nvPr/>
        </p:nvSpPr>
        <p:spPr>
          <a:xfrm>
            <a:off x="6150465" y="3669731"/>
            <a:ext cx="2325320" cy="152986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6150464" y="1037487"/>
            <a:ext cx="4664269" cy="152986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448D6A3-B1F6-44F2-B041-BDDB1FB9667E}"/>
              </a:ext>
            </a:extLst>
          </p:cNvPr>
          <p:cNvSpPr/>
          <p:nvPr/>
        </p:nvSpPr>
        <p:spPr>
          <a:xfrm rot="16200000">
            <a:off x="7577320" y="2845953"/>
            <a:ext cx="1341101" cy="518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1554708" y="1442223"/>
            <a:ext cx="431438" cy="269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543568" y="686184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6046179" y="677357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Namenode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60297D-C0D8-4AE3-9317-8EB5959ED3D0}"/>
              </a:ext>
            </a:extLst>
          </p:cNvPr>
          <p:cNvGrpSpPr/>
          <p:nvPr/>
        </p:nvGrpSpPr>
        <p:grpSpPr>
          <a:xfrm>
            <a:off x="6575714" y="1292522"/>
            <a:ext cx="771726" cy="694313"/>
            <a:chOff x="6575714" y="1292522"/>
            <a:chExt cx="771726" cy="694313"/>
          </a:xfrm>
        </p:grpSpPr>
        <p:pic>
          <p:nvPicPr>
            <p:cNvPr id="33" name="Graphic 32" descr="Image">
              <a:extLst>
                <a:ext uri="{FF2B5EF4-FFF2-40B4-BE49-F238E27FC236}">
                  <a16:creationId xmlns:a16="http://schemas.microsoft.com/office/drawing/2014/main" id="{0B223C33-E807-4D01-9A7C-23A258AAC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5250" y="1292522"/>
              <a:ext cx="679808" cy="67980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67ED4A-4938-457A-86D4-ACB7CDC12BBC}"/>
                </a:ext>
              </a:extLst>
            </p:cNvPr>
            <p:cNvSpPr/>
            <p:nvPr/>
          </p:nvSpPr>
          <p:spPr>
            <a:xfrm>
              <a:off x="6575714" y="1666659"/>
              <a:ext cx="771726" cy="320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FD8E3-0F8E-4A59-9401-C2EE22158DF9}"/>
              </a:ext>
            </a:extLst>
          </p:cNvPr>
          <p:cNvGrpSpPr/>
          <p:nvPr/>
        </p:nvGrpSpPr>
        <p:grpSpPr>
          <a:xfrm>
            <a:off x="6625250" y="3892822"/>
            <a:ext cx="722190" cy="722190"/>
            <a:chOff x="6625250" y="3892822"/>
            <a:chExt cx="722190" cy="722190"/>
          </a:xfrm>
        </p:grpSpPr>
        <p:pic>
          <p:nvPicPr>
            <p:cNvPr id="35" name="Graphic 34" descr="Image">
              <a:extLst>
                <a:ext uri="{FF2B5EF4-FFF2-40B4-BE49-F238E27FC236}">
                  <a16:creationId xmlns:a16="http://schemas.microsoft.com/office/drawing/2014/main" id="{46EC5FF8-CFD1-49BE-8745-08E22FEE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25250" y="3892822"/>
              <a:ext cx="722190" cy="72219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E69316-4BFA-4559-BDAE-D6EC30E319EF}"/>
                </a:ext>
              </a:extLst>
            </p:cNvPr>
            <p:cNvSpPr/>
            <p:nvPr/>
          </p:nvSpPr>
          <p:spPr>
            <a:xfrm>
              <a:off x="6625250" y="3997063"/>
              <a:ext cx="722190" cy="244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D466E5-B0AC-473D-B071-FDB1C7399183}"/>
              </a:ext>
            </a:extLst>
          </p:cNvPr>
          <p:cNvSpPr/>
          <p:nvPr/>
        </p:nvSpPr>
        <p:spPr>
          <a:xfrm>
            <a:off x="5828234" y="536936"/>
            <a:ext cx="5276451" cy="50285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7FF8A8-EFB0-45B6-9674-2E08F2CE5D7C}"/>
              </a:ext>
            </a:extLst>
          </p:cNvPr>
          <p:cNvSpPr txBox="1"/>
          <p:nvPr/>
        </p:nvSpPr>
        <p:spPr>
          <a:xfrm>
            <a:off x="6439299" y="17328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Hadoop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CA4892D-A962-46A8-A1AD-F0F5A86C95A3}"/>
              </a:ext>
            </a:extLst>
          </p:cNvPr>
          <p:cNvSpPr/>
          <p:nvPr/>
        </p:nvSpPr>
        <p:spPr>
          <a:xfrm rot="5400000">
            <a:off x="5768749" y="2887580"/>
            <a:ext cx="1341101" cy="5187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6046179" y="330039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1796275" y="3937044"/>
            <a:ext cx="885905" cy="893478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8878A3C-8574-4966-A452-733F06B88675}"/>
              </a:ext>
            </a:extLst>
          </p:cNvPr>
          <p:cNvSpPr txBox="1"/>
          <p:nvPr/>
        </p:nvSpPr>
        <p:spPr>
          <a:xfrm>
            <a:off x="1875737" y="3397128"/>
            <a:ext cx="1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Spark?</a:t>
            </a:r>
          </a:p>
        </p:txBody>
      </p:sp>
      <p:pic>
        <p:nvPicPr>
          <p:cNvPr id="49" name="Graphic 48" descr="Image">
            <a:extLst>
              <a:ext uri="{FF2B5EF4-FFF2-40B4-BE49-F238E27FC236}">
                <a16:creationId xmlns:a16="http://schemas.microsoft.com/office/drawing/2014/main" id="{CDF9A77A-05DC-482B-8B8F-60B02769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1325" y="389282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DE61B7-A8D8-4D5B-93CA-B6B064B35153}"/>
              </a:ext>
            </a:extLst>
          </p:cNvPr>
          <p:cNvSpPr txBox="1"/>
          <p:nvPr/>
        </p:nvSpPr>
        <p:spPr>
          <a:xfrm>
            <a:off x="9227149" y="3705501"/>
            <a:ext cx="1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70D02110-0EE0-4183-9FED-A090AA0A0E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00334" y="4537343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7343CD6-A777-48F6-BB10-729C82D7889D}"/>
              </a:ext>
            </a:extLst>
          </p:cNvPr>
          <p:cNvGrpSpPr/>
          <p:nvPr/>
        </p:nvGrpSpPr>
        <p:grpSpPr>
          <a:xfrm>
            <a:off x="3957420" y="1239091"/>
            <a:ext cx="550577" cy="786665"/>
            <a:chOff x="4370871" y="2109733"/>
            <a:chExt cx="550577" cy="786665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F3A059A-2D1A-4859-8868-71EE97916D48}"/>
                </a:ext>
              </a:extLst>
            </p:cNvPr>
            <p:cNvSpPr/>
            <p:nvPr/>
          </p:nvSpPr>
          <p:spPr>
            <a:xfrm>
              <a:off x="4373352" y="2109733"/>
              <a:ext cx="548096" cy="78666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Wi Fi">
              <a:extLst>
                <a:ext uri="{FF2B5EF4-FFF2-40B4-BE49-F238E27FC236}">
                  <a16:creationId xmlns:a16="http://schemas.microsoft.com/office/drawing/2014/main" id="{0F2EF385-4C26-498C-93FF-39929C2F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4370871" y="2227776"/>
              <a:ext cx="550577" cy="55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6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FB29E82-8264-494B-B054-BA5A915DAA37}"/>
              </a:ext>
            </a:extLst>
          </p:cNvPr>
          <p:cNvSpPr/>
          <p:nvPr/>
        </p:nvSpPr>
        <p:spPr>
          <a:xfrm>
            <a:off x="457200" y="518746"/>
            <a:ext cx="10180092" cy="5652399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22DF43-E215-4E2C-9AB2-4A35A0AD211C}"/>
              </a:ext>
            </a:extLst>
          </p:cNvPr>
          <p:cNvGrpSpPr/>
          <p:nvPr/>
        </p:nvGrpSpPr>
        <p:grpSpPr>
          <a:xfrm>
            <a:off x="2048526" y="686855"/>
            <a:ext cx="1943210" cy="1891137"/>
            <a:chOff x="1907703" y="432080"/>
            <a:chExt cx="1943210" cy="18911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7D6089-FD9C-4891-AACB-9E3A1BC8BF21}"/>
                </a:ext>
              </a:extLst>
            </p:cNvPr>
            <p:cNvSpPr/>
            <p:nvPr/>
          </p:nvSpPr>
          <p:spPr>
            <a:xfrm>
              <a:off x="1907703" y="793354"/>
              <a:ext cx="1943210" cy="1529863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D15AE-0CCC-4AB2-ADA7-B3609493AD38}"/>
                </a:ext>
              </a:extLst>
            </p:cNvPr>
            <p:cNvSpPr txBox="1"/>
            <p:nvPr/>
          </p:nvSpPr>
          <p:spPr>
            <a:xfrm>
              <a:off x="2470158" y="432080"/>
              <a:ext cx="1070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EdgePi</a:t>
              </a:r>
              <a:endParaRPr lang="en-US" dirty="0"/>
            </a:p>
          </p:txBody>
        </p:sp>
        <p:pic>
          <p:nvPicPr>
            <p:cNvPr id="16" name="Graphic 15" descr="Image">
              <a:extLst>
                <a:ext uri="{FF2B5EF4-FFF2-40B4-BE49-F238E27FC236}">
                  <a16:creationId xmlns:a16="http://schemas.microsoft.com/office/drawing/2014/main" id="{2A495A89-7A05-4BFE-8567-79BF9B8D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2558" y="760619"/>
              <a:ext cx="642593" cy="64259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B6688FD-57F6-45D2-BD9F-F81850D55018}"/>
                </a:ext>
              </a:extLst>
            </p:cNvPr>
            <p:cNvGrpSpPr/>
            <p:nvPr/>
          </p:nvGrpSpPr>
          <p:grpSpPr>
            <a:xfrm>
              <a:off x="2825579" y="1451311"/>
              <a:ext cx="816747" cy="814194"/>
              <a:chOff x="2858438" y="1303870"/>
              <a:chExt cx="949323" cy="96163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C17EE1A-1D64-44F2-B086-74C3F32021F1}"/>
                  </a:ext>
                </a:extLst>
              </p:cNvPr>
              <p:cNvSpPr/>
              <p:nvPr/>
            </p:nvSpPr>
            <p:spPr>
              <a:xfrm>
                <a:off x="3005325" y="1642424"/>
                <a:ext cx="601510" cy="623081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s://nodered.org/about/resources/media/node-red-hexagon.png">
                <a:extLst>
                  <a:ext uri="{FF2B5EF4-FFF2-40B4-BE49-F238E27FC236}">
                    <a16:creationId xmlns:a16="http://schemas.microsoft.com/office/drawing/2014/main" id="{CD4AC249-632E-4DD2-AF9C-F2FD192C83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541" y="1761591"/>
                <a:ext cx="361115" cy="417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85B90D-0493-4667-B18E-9C3E40C1AF9E}"/>
                  </a:ext>
                </a:extLst>
              </p:cNvPr>
              <p:cNvSpPr txBox="1"/>
              <p:nvPr/>
            </p:nvSpPr>
            <p:spPr>
              <a:xfrm>
                <a:off x="2858438" y="1303870"/>
                <a:ext cx="949323" cy="298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NodeRed</a:t>
                </a:r>
                <a:endParaRPr lang="en-US" sz="1200" dirty="0"/>
              </a:p>
            </p:txBody>
          </p:sp>
        </p:grpSp>
        <p:pic>
          <p:nvPicPr>
            <p:cNvPr id="12" name="Graphic 11" descr="Open folder">
              <a:extLst>
                <a:ext uri="{FF2B5EF4-FFF2-40B4-BE49-F238E27FC236}">
                  <a16:creationId xmlns:a16="http://schemas.microsoft.com/office/drawing/2014/main" id="{DEE478B4-6FE9-4744-9A32-1BE257A8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49517" y="1682190"/>
              <a:ext cx="559405" cy="559405"/>
            </a:xfrm>
            <a:prstGeom prst="rect">
              <a:avLst/>
            </a:prstGeom>
          </p:spPr>
        </p:pic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86CE6C72-968D-4C83-B84A-BF87CA54A07D}"/>
                </a:ext>
              </a:extLst>
            </p:cNvPr>
            <p:cNvSpPr/>
            <p:nvPr/>
          </p:nvSpPr>
          <p:spPr>
            <a:xfrm>
              <a:off x="2099755" y="1373620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AEEC974B-E381-4889-A5E0-E0A67CE68961}"/>
                </a:ext>
              </a:extLst>
            </p:cNvPr>
            <p:cNvSpPr/>
            <p:nvPr/>
          </p:nvSpPr>
          <p:spPr>
            <a:xfrm rot="16200000">
              <a:off x="2611123" y="1804074"/>
              <a:ext cx="288198" cy="3541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4517332" y="3344172"/>
            <a:ext cx="3538163" cy="89505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1554708" y="1442223"/>
            <a:ext cx="431438" cy="26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543568" y="686184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4413046" y="2984042"/>
            <a:ext cx="30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Pi@Master</a:t>
            </a:r>
            <a:r>
              <a:rPr lang="en-US" dirty="0"/>
              <a:t> (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4412551" y="4528345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Pi@Slave-01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3A059A-2D1A-4859-8868-71EE97916D48}"/>
              </a:ext>
            </a:extLst>
          </p:cNvPr>
          <p:cNvSpPr/>
          <p:nvPr/>
        </p:nvSpPr>
        <p:spPr>
          <a:xfrm rot="5400000">
            <a:off x="2727466" y="2737314"/>
            <a:ext cx="548096" cy="35449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1DA0BE3-0FB0-4159-B2D3-2CB7DEB14214}"/>
              </a:ext>
            </a:extLst>
          </p:cNvPr>
          <p:cNvSpPr/>
          <p:nvPr/>
        </p:nvSpPr>
        <p:spPr>
          <a:xfrm>
            <a:off x="3738575" y="3607779"/>
            <a:ext cx="706865" cy="39073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AE157C31-7400-48BB-8AAD-014FDA4C9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7899" y="3671827"/>
            <a:ext cx="613949" cy="61394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71A2C17-3CEF-4DA7-A91E-BF0DB2DF0538}"/>
              </a:ext>
            </a:extLst>
          </p:cNvPr>
          <p:cNvGrpSpPr/>
          <p:nvPr/>
        </p:nvGrpSpPr>
        <p:grpSpPr>
          <a:xfrm>
            <a:off x="5513694" y="3395630"/>
            <a:ext cx="2441867" cy="683502"/>
            <a:chOff x="6894681" y="1610813"/>
            <a:chExt cx="2441867" cy="68350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EF9E53-5D97-41F8-8027-94C5C7CE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044E90-4004-4A8E-991D-0DEF6753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48" name="Graphic 47" descr="Add">
              <a:extLst>
                <a:ext uri="{FF2B5EF4-FFF2-40B4-BE49-F238E27FC236}">
                  <a16:creationId xmlns:a16="http://schemas.microsoft.com/office/drawing/2014/main" id="{A476B8C9-0947-4F3A-8F6C-4C9D1D8F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97EF6-0B91-4E3F-B1C9-AF12709D49DC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83C63DE-1770-4FDB-988C-E2973F473A73}"/>
              </a:ext>
            </a:extLst>
          </p:cNvPr>
          <p:cNvSpPr/>
          <p:nvPr/>
        </p:nvSpPr>
        <p:spPr>
          <a:xfrm>
            <a:off x="4517332" y="4846798"/>
            <a:ext cx="3538163" cy="98315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88C2FA-2465-4A83-B6C0-236F959310D1}"/>
              </a:ext>
            </a:extLst>
          </p:cNvPr>
          <p:cNvGrpSpPr/>
          <p:nvPr/>
        </p:nvGrpSpPr>
        <p:grpSpPr>
          <a:xfrm>
            <a:off x="4613637" y="4938113"/>
            <a:ext cx="2441867" cy="683502"/>
            <a:chOff x="6894681" y="1610813"/>
            <a:chExt cx="2441867" cy="6835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AD0B6D1-B371-47A1-9941-88A005C8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220DBC6-C6E7-405A-8C8A-DF950B10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59" name="Graphic 58" descr="Add">
              <a:extLst>
                <a:ext uri="{FF2B5EF4-FFF2-40B4-BE49-F238E27FC236}">
                  <a16:creationId xmlns:a16="http://schemas.microsoft.com/office/drawing/2014/main" id="{CE7A7047-ED27-448C-8111-9DA4D1C13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C5D96-DAA7-479A-84EE-5111090B6B84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1CA183CB-8E41-43AA-8013-B0E760078A3E}"/>
              </a:ext>
            </a:extLst>
          </p:cNvPr>
          <p:cNvSpPr/>
          <p:nvPr/>
        </p:nvSpPr>
        <p:spPr>
          <a:xfrm rot="2702763">
            <a:off x="3593182" y="4885867"/>
            <a:ext cx="922353" cy="3729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3001A3A-3F5B-4A65-A4F0-E0D16BC56453}"/>
              </a:ext>
            </a:extLst>
          </p:cNvPr>
          <p:cNvSpPr/>
          <p:nvPr/>
        </p:nvSpPr>
        <p:spPr>
          <a:xfrm rot="16200000">
            <a:off x="5240248" y="3431531"/>
            <a:ext cx="301326" cy="36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7493010" y="3871747"/>
            <a:ext cx="1341242" cy="1426880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8D5ECE-CAED-4F6D-A037-1B55E5A83DD7}"/>
              </a:ext>
            </a:extLst>
          </p:cNvPr>
          <p:cNvGrpSpPr/>
          <p:nvPr/>
        </p:nvGrpSpPr>
        <p:grpSpPr>
          <a:xfrm>
            <a:off x="2240578" y="3286936"/>
            <a:ext cx="1422817" cy="1277130"/>
            <a:chOff x="791775" y="3359484"/>
            <a:chExt cx="1422817" cy="1277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5DD952-6F08-42E4-911A-3797C0FAB295}"/>
                </a:ext>
              </a:extLst>
            </p:cNvPr>
            <p:cNvSpPr/>
            <p:nvPr/>
          </p:nvSpPr>
          <p:spPr>
            <a:xfrm>
              <a:off x="791775" y="3359484"/>
              <a:ext cx="1422817" cy="1277130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Wireless router">
              <a:extLst>
                <a:ext uri="{FF2B5EF4-FFF2-40B4-BE49-F238E27FC236}">
                  <a16:creationId xmlns:a16="http://schemas.microsoft.com/office/drawing/2014/main" id="{BFCC9FC6-8F10-43FC-BD05-B6F7D606A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984" y="3678377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0262A1-494D-4CE8-9F59-7F14B108CB4B}"/>
                </a:ext>
              </a:extLst>
            </p:cNvPr>
            <p:cNvSpPr txBox="1"/>
            <p:nvPr/>
          </p:nvSpPr>
          <p:spPr>
            <a:xfrm>
              <a:off x="881466" y="3433932"/>
              <a:ext cx="12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WiFi</a:t>
              </a:r>
              <a:r>
                <a:rPr lang="en-US" dirty="0"/>
                <a:t> Router</a:t>
              </a:r>
            </a:p>
          </p:txBody>
        </p:sp>
      </p:grpSp>
      <p:pic>
        <p:nvPicPr>
          <p:cNvPr id="77" name="Graphic 76" descr="Document">
            <a:extLst>
              <a:ext uri="{FF2B5EF4-FFF2-40B4-BE49-F238E27FC236}">
                <a16:creationId xmlns:a16="http://schemas.microsoft.com/office/drawing/2014/main" id="{A5231836-8A60-428D-BBBB-8FEB2C44AC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08609" y="4154566"/>
            <a:ext cx="914400" cy="914400"/>
          </a:xfrm>
          <a:prstGeom prst="rect">
            <a:avLst/>
          </a:prstGeom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F7F95E1D-BC4E-44D6-8D34-EA84F263A330}"/>
              </a:ext>
            </a:extLst>
          </p:cNvPr>
          <p:cNvSpPr/>
          <p:nvPr/>
        </p:nvSpPr>
        <p:spPr>
          <a:xfrm>
            <a:off x="8699412" y="4420674"/>
            <a:ext cx="431438" cy="26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7F6EB8-9DBD-4AB3-A392-50EBD7D44143}"/>
              </a:ext>
            </a:extLst>
          </p:cNvPr>
          <p:cNvSpPr txBox="1"/>
          <p:nvPr/>
        </p:nvSpPr>
        <p:spPr>
          <a:xfrm>
            <a:off x="9151791" y="3894466"/>
            <a:ext cx="88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C3518A-6EE1-458A-A5E1-AC30BE95F7C4}"/>
              </a:ext>
            </a:extLst>
          </p:cNvPr>
          <p:cNvSpPr/>
          <p:nvPr/>
        </p:nvSpPr>
        <p:spPr>
          <a:xfrm>
            <a:off x="8039217" y="1263993"/>
            <a:ext cx="431439" cy="26968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241173-2BAC-430D-92B8-B9730871BB00}"/>
              </a:ext>
            </a:extLst>
          </p:cNvPr>
          <p:cNvSpPr/>
          <p:nvPr/>
        </p:nvSpPr>
        <p:spPr>
          <a:xfrm>
            <a:off x="8039217" y="1633324"/>
            <a:ext cx="431439" cy="26968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105094-035F-46DA-9198-BAF61C39465D}"/>
              </a:ext>
            </a:extLst>
          </p:cNvPr>
          <p:cNvSpPr txBox="1"/>
          <p:nvPr/>
        </p:nvSpPr>
        <p:spPr>
          <a:xfrm>
            <a:off x="8601281" y="1244948"/>
            <a:ext cx="119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8CAC19-FA51-4C65-9015-176AC3E0290F}"/>
              </a:ext>
            </a:extLst>
          </p:cNvPr>
          <p:cNvSpPr txBox="1"/>
          <p:nvPr/>
        </p:nvSpPr>
        <p:spPr>
          <a:xfrm>
            <a:off x="8601282" y="1607815"/>
            <a:ext cx="88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Software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D4601C-ACB8-4191-9DFC-23CFD526D75B}"/>
              </a:ext>
            </a:extLst>
          </p:cNvPr>
          <p:cNvSpPr txBox="1"/>
          <p:nvPr/>
        </p:nvSpPr>
        <p:spPr>
          <a:xfrm>
            <a:off x="7962056" y="853001"/>
            <a:ext cx="1199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Block Legend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E4B314-51C8-4E80-A2CE-C1D5C2BB93EB}"/>
              </a:ext>
            </a:extLst>
          </p:cNvPr>
          <p:cNvSpPr/>
          <p:nvPr/>
        </p:nvSpPr>
        <p:spPr>
          <a:xfrm>
            <a:off x="7857232" y="853001"/>
            <a:ext cx="1875853" cy="1850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Images">
            <a:extLst>
              <a:ext uri="{FF2B5EF4-FFF2-40B4-BE49-F238E27FC236}">
                <a16:creationId xmlns:a16="http://schemas.microsoft.com/office/drawing/2014/main" id="{24349182-7246-46FF-AA63-7B58ED8954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8434" y="3353374"/>
            <a:ext cx="481368" cy="481368"/>
          </a:xfrm>
          <a:prstGeom prst="rect">
            <a:avLst/>
          </a:prstGeom>
        </p:spPr>
      </p:pic>
      <p:sp>
        <p:nvSpPr>
          <p:cNvPr id="92" name="Arrow: Right 91">
            <a:extLst>
              <a:ext uri="{FF2B5EF4-FFF2-40B4-BE49-F238E27FC236}">
                <a16:creationId xmlns:a16="http://schemas.microsoft.com/office/drawing/2014/main" id="{DCF8887D-E521-4624-A885-A7E47234AE3B}"/>
              </a:ext>
            </a:extLst>
          </p:cNvPr>
          <p:cNvSpPr/>
          <p:nvPr/>
        </p:nvSpPr>
        <p:spPr>
          <a:xfrm>
            <a:off x="8073035" y="2036795"/>
            <a:ext cx="416285" cy="24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BDE615C4-FAA7-4958-B73C-2A759B8C7D9D}"/>
              </a:ext>
            </a:extLst>
          </p:cNvPr>
          <p:cNvSpPr/>
          <p:nvPr/>
        </p:nvSpPr>
        <p:spPr>
          <a:xfrm>
            <a:off x="8073079" y="2363590"/>
            <a:ext cx="417477" cy="2426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D15075-8E1D-482C-BBB1-3E79CE230FF5}"/>
              </a:ext>
            </a:extLst>
          </p:cNvPr>
          <p:cNvSpPr txBox="1"/>
          <p:nvPr/>
        </p:nvSpPr>
        <p:spPr>
          <a:xfrm>
            <a:off x="8601282" y="2017800"/>
            <a:ext cx="9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Flow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0764EE-225E-410E-8FA2-BF75DDC28B5B}"/>
              </a:ext>
            </a:extLst>
          </p:cNvPr>
          <p:cNvSpPr txBox="1"/>
          <p:nvPr/>
        </p:nvSpPr>
        <p:spPr>
          <a:xfrm>
            <a:off x="8601282" y="2326567"/>
            <a:ext cx="9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12125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7D6089-FD9C-4891-AACB-9E3A1BC8BF21}"/>
              </a:ext>
            </a:extLst>
          </p:cNvPr>
          <p:cNvSpPr/>
          <p:nvPr/>
        </p:nvSpPr>
        <p:spPr>
          <a:xfrm>
            <a:off x="2461618" y="875088"/>
            <a:ext cx="4290874" cy="172948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D15AE-0CCC-4AB2-ADA7-B3609493AD38}"/>
              </a:ext>
            </a:extLst>
          </p:cNvPr>
          <p:cNvSpPr txBox="1"/>
          <p:nvPr/>
        </p:nvSpPr>
        <p:spPr>
          <a:xfrm>
            <a:off x="2376417" y="505756"/>
            <a:ext cx="10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EdgePi</a:t>
            </a:r>
            <a:endParaRPr lang="en-US" dirty="0"/>
          </a:p>
        </p:txBody>
      </p:sp>
      <p:pic>
        <p:nvPicPr>
          <p:cNvPr id="16" name="Graphic 15" descr="Image">
            <a:extLst>
              <a:ext uri="{FF2B5EF4-FFF2-40B4-BE49-F238E27FC236}">
                <a16:creationId xmlns:a16="http://schemas.microsoft.com/office/drawing/2014/main" id="{2A495A89-7A05-4BFE-8567-79BF9B8D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9463" y="850620"/>
            <a:ext cx="642593" cy="64259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B6688FD-57F6-45D2-BD9F-F81850D55018}"/>
              </a:ext>
            </a:extLst>
          </p:cNvPr>
          <p:cNvGrpSpPr/>
          <p:nvPr/>
        </p:nvGrpSpPr>
        <p:grpSpPr>
          <a:xfrm>
            <a:off x="3379493" y="1732665"/>
            <a:ext cx="837950" cy="814194"/>
            <a:chOff x="2858438" y="1303870"/>
            <a:chExt cx="973968" cy="96163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17EE1A-1D64-44F2-B086-74C3F32021F1}"/>
                </a:ext>
              </a:extLst>
            </p:cNvPr>
            <p:cNvSpPr/>
            <p:nvPr/>
          </p:nvSpPr>
          <p:spPr>
            <a:xfrm>
              <a:off x="3005325" y="1642424"/>
              <a:ext cx="601510" cy="62308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CD4AC249-632E-4DD2-AF9C-F2FD192C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41" y="1761591"/>
              <a:ext cx="361115" cy="417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85B90D-0493-4667-B18E-9C3E40C1AF9E}"/>
                </a:ext>
              </a:extLst>
            </p:cNvPr>
            <p:cNvSpPr txBox="1"/>
            <p:nvPr/>
          </p:nvSpPr>
          <p:spPr>
            <a:xfrm>
              <a:off x="2858438" y="1303870"/>
              <a:ext cx="973968" cy="32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NodeRed1</a:t>
              </a:r>
            </a:p>
          </p:txBody>
        </p:sp>
      </p:grpSp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DEE478B4-6FE9-4744-9A32-1BE257A89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639" y="899315"/>
            <a:ext cx="559405" cy="55940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6CE6C72-968D-4C83-B84A-BF87CA54A07D}"/>
              </a:ext>
            </a:extLst>
          </p:cNvPr>
          <p:cNvSpPr/>
          <p:nvPr/>
        </p:nvSpPr>
        <p:spPr>
          <a:xfrm>
            <a:off x="3603367" y="1406107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EEC974B-E381-4889-A5E0-E0A67CE68961}"/>
              </a:ext>
            </a:extLst>
          </p:cNvPr>
          <p:cNvSpPr/>
          <p:nvPr/>
        </p:nvSpPr>
        <p:spPr>
          <a:xfrm rot="16200000">
            <a:off x="3125571" y="1014048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0A042-A6B2-436B-9393-8F3D12852386}"/>
              </a:ext>
            </a:extLst>
          </p:cNvPr>
          <p:cNvSpPr/>
          <p:nvPr/>
        </p:nvSpPr>
        <p:spPr>
          <a:xfrm>
            <a:off x="5325589" y="3428939"/>
            <a:ext cx="3538163" cy="89505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E18C72-8839-47E3-9852-09FFB13FAA25}"/>
              </a:ext>
            </a:extLst>
          </p:cNvPr>
          <p:cNvSpPr/>
          <p:nvPr/>
        </p:nvSpPr>
        <p:spPr>
          <a:xfrm>
            <a:off x="2108623" y="1723577"/>
            <a:ext cx="431438" cy="269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D2BBD-6FD0-4255-8133-0D835060DF50}"/>
              </a:ext>
            </a:extLst>
          </p:cNvPr>
          <p:cNvGrpSpPr/>
          <p:nvPr/>
        </p:nvGrpSpPr>
        <p:grpSpPr>
          <a:xfrm>
            <a:off x="1097483" y="967538"/>
            <a:ext cx="1211877" cy="1334636"/>
            <a:chOff x="543568" y="686184"/>
            <a:chExt cx="1211877" cy="13346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7D426-878F-4464-8E40-DA11AF83646E}"/>
                </a:ext>
              </a:extLst>
            </p:cNvPr>
            <p:cNvSpPr/>
            <p:nvPr/>
          </p:nvSpPr>
          <p:spPr>
            <a:xfrm>
              <a:off x="697198" y="1292519"/>
              <a:ext cx="771976" cy="679811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61B617-F7F4-4811-9FD5-07E53C18BF06}"/>
                </a:ext>
              </a:extLst>
            </p:cNvPr>
            <p:cNvSpPr txBox="1"/>
            <p:nvPr/>
          </p:nvSpPr>
          <p:spPr>
            <a:xfrm>
              <a:off x="638594" y="1004288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Camera</a:t>
              </a:r>
            </a:p>
          </p:txBody>
        </p:sp>
        <p:pic>
          <p:nvPicPr>
            <p:cNvPr id="14" name="Graphic 13" descr="Image">
              <a:extLst>
                <a:ext uri="{FF2B5EF4-FFF2-40B4-BE49-F238E27FC236}">
                  <a16:creationId xmlns:a16="http://schemas.microsoft.com/office/drawing/2014/main" id="{D87E04D9-81A4-4BD2-B4A6-47254A924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21" y="1244502"/>
              <a:ext cx="736653" cy="73665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43DC8-8836-40D0-AD7C-7ABDE8FAD585}"/>
                </a:ext>
              </a:extLst>
            </p:cNvPr>
            <p:cNvSpPr/>
            <p:nvPr/>
          </p:nvSpPr>
          <p:spPr>
            <a:xfrm>
              <a:off x="580292" y="1037487"/>
              <a:ext cx="1037462" cy="98333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847EC-8ED1-49AF-BEB4-50F3A3B720C0}"/>
                </a:ext>
              </a:extLst>
            </p:cNvPr>
            <p:cNvSpPr txBox="1"/>
            <p:nvPr/>
          </p:nvSpPr>
          <p:spPr>
            <a:xfrm>
              <a:off x="543568" y="686184"/>
              <a:ext cx="1211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562D67-684D-45EF-A71D-0E4550766C1E}"/>
              </a:ext>
            </a:extLst>
          </p:cNvPr>
          <p:cNvSpPr txBox="1"/>
          <p:nvPr/>
        </p:nvSpPr>
        <p:spPr>
          <a:xfrm>
            <a:off x="5221303" y="3068809"/>
            <a:ext cx="30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Pi@Master</a:t>
            </a:r>
            <a:r>
              <a:rPr lang="en-US" dirty="0"/>
              <a:t> (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A8F92-50B1-4127-8E9D-5ACC3BEAC726}"/>
              </a:ext>
            </a:extLst>
          </p:cNvPr>
          <p:cNvSpPr txBox="1"/>
          <p:nvPr/>
        </p:nvSpPr>
        <p:spPr>
          <a:xfrm>
            <a:off x="5220808" y="4613112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Pi@Slave-01 (</a:t>
            </a:r>
            <a:r>
              <a:rPr lang="en-US" dirty="0" err="1"/>
              <a:t>Datanode</a:t>
            </a:r>
            <a:r>
              <a:rPr lang="en-US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3A059A-2D1A-4859-8868-71EE97916D48}"/>
              </a:ext>
            </a:extLst>
          </p:cNvPr>
          <p:cNvSpPr/>
          <p:nvPr/>
        </p:nvSpPr>
        <p:spPr>
          <a:xfrm rot="5400000">
            <a:off x="3476502" y="2801876"/>
            <a:ext cx="548096" cy="48476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1DA0BE3-0FB0-4159-B2D3-2CB7DEB14214}"/>
              </a:ext>
            </a:extLst>
          </p:cNvPr>
          <p:cNvSpPr/>
          <p:nvPr/>
        </p:nvSpPr>
        <p:spPr>
          <a:xfrm>
            <a:off x="4546832" y="3692546"/>
            <a:ext cx="706865" cy="39073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AE157C31-7400-48BB-8AAD-014FDA4C9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2819" y="3391592"/>
            <a:ext cx="613949" cy="61394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71A2C17-3CEF-4DA7-A91E-BF0DB2DF0538}"/>
              </a:ext>
            </a:extLst>
          </p:cNvPr>
          <p:cNvGrpSpPr/>
          <p:nvPr/>
        </p:nvGrpSpPr>
        <p:grpSpPr>
          <a:xfrm>
            <a:off x="6321951" y="3480397"/>
            <a:ext cx="2441867" cy="683502"/>
            <a:chOff x="6894681" y="1610813"/>
            <a:chExt cx="2441867" cy="68350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EF9E53-5D97-41F8-8027-94C5C7CE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044E90-4004-4A8E-991D-0DEF6753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48" name="Graphic 47" descr="Add">
              <a:extLst>
                <a:ext uri="{FF2B5EF4-FFF2-40B4-BE49-F238E27FC236}">
                  <a16:creationId xmlns:a16="http://schemas.microsoft.com/office/drawing/2014/main" id="{A476B8C9-0947-4F3A-8F6C-4C9D1D8F1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097EF6-0B91-4E3F-B1C9-AF12709D49DC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83C63DE-1770-4FDB-988C-E2973F473A73}"/>
              </a:ext>
            </a:extLst>
          </p:cNvPr>
          <p:cNvSpPr/>
          <p:nvPr/>
        </p:nvSpPr>
        <p:spPr>
          <a:xfrm>
            <a:off x="5325589" y="4931565"/>
            <a:ext cx="3538163" cy="98315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88C2FA-2465-4A83-B6C0-236F959310D1}"/>
              </a:ext>
            </a:extLst>
          </p:cNvPr>
          <p:cNvGrpSpPr/>
          <p:nvPr/>
        </p:nvGrpSpPr>
        <p:grpSpPr>
          <a:xfrm>
            <a:off x="5421894" y="5022880"/>
            <a:ext cx="2441867" cy="683502"/>
            <a:chOff x="6894681" y="1610813"/>
            <a:chExt cx="2441867" cy="6835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AD0B6D1-B371-47A1-9941-88A005C80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2376" y="1791956"/>
              <a:ext cx="1252651" cy="36933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220DBC6-C6E7-405A-8C8A-DF950B10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0262" y="1697596"/>
              <a:ext cx="697723" cy="536213"/>
            </a:xfrm>
            <a:prstGeom prst="rect">
              <a:avLst/>
            </a:prstGeom>
          </p:spPr>
        </p:pic>
        <p:pic>
          <p:nvPicPr>
            <p:cNvPr id="59" name="Graphic 58" descr="Add">
              <a:extLst>
                <a:ext uri="{FF2B5EF4-FFF2-40B4-BE49-F238E27FC236}">
                  <a16:creationId xmlns:a16="http://schemas.microsoft.com/office/drawing/2014/main" id="{CE7A7047-ED27-448C-8111-9DA4D1C13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1806" y="1863727"/>
              <a:ext cx="290106" cy="290106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C5D96-DAA7-479A-84EE-5111090B6B84}"/>
                </a:ext>
              </a:extLst>
            </p:cNvPr>
            <p:cNvSpPr/>
            <p:nvPr/>
          </p:nvSpPr>
          <p:spPr>
            <a:xfrm>
              <a:off x="6894681" y="1610813"/>
              <a:ext cx="2441867" cy="68350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1CA183CB-8E41-43AA-8013-B0E760078A3E}"/>
              </a:ext>
            </a:extLst>
          </p:cNvPr>
          <p:cNvSpPr/>
          <p:nvPr/>
        </p:nvSpPr>
        <p:spPr>
          <a:xfrm rot="2702763">
            <a:off x="4401439" y="4970634"/>
            <a:ext cx="922353" cy="37291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33001A3A-3F5B-4A65-A4F0-E0D16BC56453}"/>
              </a:ext>
            </a:extLst>
          </p:cNvPr>
          <p:cNvSpPr/>
          <p:nvPr/>
        </p:nvSpPr>
        <p:spPr>
          <a:xfrm rot="16200000">
            <a:off x="6048505" y="3516298"/>
            <a:ext cx="301326" cy="36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A093FA-C50F-4C4C-9C29-115361B82BF2}"/>
              </a:ext>
            </a:extLst>
          </p:cNvPr>
          <p:cNvGrpSpPr/>
          <p:nvPr/>
        </p:nvGrpSpPr>
        <p:grpSpPr>
          <a:xfrm>
            <a:off x="8301267" y="3956514"/>
            <a:ext cx="1341242" cy="1426880"/>
            <a:chOff x="1874880" y="3212530"/>
            <a:chExt cx="1299141" cy="1299141"/>
          </a:xfrm>
        </p:grpSpPr>
        <p:pic>
          <p:nvPicPr>
            <p:cNvPr id="41" name="Graphic 40" descr="Processor">
              <a:extLst>
                <a:ext uri="{FF2B5EF4-FFF2-40B4-BE49-F238E27FC236}">
                  <a16:creationId xmlns:a16="http://schemas.microsoft.com/office/drawing/2014/main" id="{A547BF3F-19D3-40F6-81D5-57CBD76D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54115" y="3542187"/>
              <a:ext cx="585801" cy="585801"/>
            </a:xfrm>
            <a:prstGeom prst="rect">
              <a:avLst/>
            </a:prstGeom>
          </p:spPr>
        </p:pic>
        <p:pic>
          <p:nvPicPr>
            <p:cNvPr id="43" name="Graphic 42" descr="Arrow circle">
              <a:extLst>
                <a:ext uri="{FF2B5EF4-FFF2-40B4-BE49-F238E27FC236}">
                  <a16:creationId xmlns:a16="http://schemas.microsoft.com/office/drawing/2014/main" id="{D7496458-BEF8-460F-8C93-E6809CA3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74880" y="3212530"/>
              <a:ext cx="1299141" cy="1299141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1D586A-FFD7-4B75-B57E-CAA55F87E731}"/>
              </a:ext>
            </a:extLst>
          </p:cNvPr>
          <p:cNvSpPr txBox="1"/>
          <p:nvPr/>
        </p:nvSpPr>
        <p:spPr>
          <a:xfrm>
            <a:off x="9552997" y="4428446"/>
            <a:ext cx="124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8D5ECE-CAED-4F6D-A037-1B55E5A83DD7}"/>
              </a:ext>
            </a:extLst>
          </p:cNvPr>
          <p:cNvGrpSpPr/>
          <p:nvPr/>
        </p:nvGrpSpPr>
        <p:grpSpPr>
          <a:xfrm>
            <a:off x="3048835" y="3371703"/>
            <a:ext cx="1422817" cy="1277130"/>
            <a:chOff x="791775" y="3359484"/>
            <a:chExt cx="1422817" cy="1277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5DD952-6F08-42E4-911A-3797C0FAB295}"/>
                </a:ext>
              </a:extLst>
            </p:cNvPr>
            <p:cNvSpPr/>
            <p:nvPr/>
          </p:nvSpPr>
          <p:spPr>
            <a:xfrm>
              <a:off x="791775" y="3359484"/>
              <a:ext cx="1422817" cy="1277130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Wireless router">
              <a:extLst>
                <a:ext uri="{FF2B5EF4-FFF2-40B4-BE49-F238E27FC236}">
                  <a16:creationId xmlns:a16="http://schemas.microsoft.com/office/drawing/2014/main" id="{BFCC9FC6-8F10-43FC-BD05-B6F7D606A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984" y="3678377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E0262A1-494D-4CE8-9F59-7F14B108CB4B}"/>
                </a:ext>
              </a:extLst>
            </p:cNvPr>
            <p:cNvSpPr txBox="1"/>
            <p:nvPr/>
          </p:nvSpPr>
          <p:spPr>
            <a:xfrm>
              <a:off x="881466" y="3433932"/>
              <a:ext cx="127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WiFi</a:t>
              </a:r>
              <a:r>
                <a:rPr lang="en-US" dirty="0"/>
                <a:t> Router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14AEA8-5FB9-4BF7-BB47-F0AA5DCD4E37}"/>
              </a:ext>
            </a:extLst>
          </p:cNvPr>
          <p:cNvGrpSpPr/>
          <p:nvPr/>
        </p:nvGrpSpPr>
        <p:grpSpPr>
          <a:xfrm>
            <a:off x="4322627" y="865607"/>
            <a:ext cx="837950" cy="814194"/>
            <a:chOff x="2858438" y="1303870"/>
            <a:chExt cx="973968" cy="961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7740DD-8B93-4C00-B924-85A105C8C5FC}"/>
                </a:ext>
              </a:extLst>
            </p:cNvPr>
            <p:cNvSpPr/>
            <p:nvPr/>
          </p:nvSpPr>
          <p:spPr>
            <a:xfrm>
              <a:off x="3005325" y="1642424"/>
              <a:ext cx="601510" cy="62308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 descr="https://nodered.org/about/resources/media/node-red-hexagon.png">
              <a:extLst>
                <a:ext uri="{FF2B5EF4-FFF2-40B4-BE49-F238E27FC236}">
                  <a16:creationId xmlns:a16="http://schemas.microsoft.com/office/drawing/2014/main" id="{6BF0F6EC-182B-4FB1-BB06-1D1B43861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41" y="1761591"/>
              <a:ext cx="361115" cy="417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77A8C7-F18A-45F6-A9B3-DD19449BC5A8}"/>
                </a:ext>
              </a:extLst>
            </p:cNvPr>
            <p:cNvSpPr txBox="1"/>
            <p:nvPr/>
          </p:nvSpPr>
          <p:spPr>
            <a:xfrm>
              <a:off x="2858438" y="1303870"/>
              <a:ext cx="973968" cy="32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NodeRed2</a:t>
              </a:r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B014BCC-4F69-4B2F-AC8F-2D484FA28055}"/>
              </a:ext>
            </a:extLst>
          </p:cNvPr>
          <p:cNvSpPr/>
          <p:nvPr/>
        </p:nvSpPr>
        <p:spPr>
          <a:xfrm rot="16200000">
            <a:off x="4030459" y="1027919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E0B0F7B-1D5E-461D-8FE3-4E83608DBD08}"/>
              </a:ext>
            </a:extLst>
          </p:cNvPr>
          <p:cNvSpPr/>
          <p:nvPr/>
        </p:nvSpPr>
        <p:spPr>
          <a:xfrm rot="16200000">
            <a:off x="5132493" y="1065547"/>
            <a:ext cx="288198" cy="354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le profile">
            <a:extLst>
              <a:ext uri="{FF2B5EF4-FFF2-40B4-BE49-F238E27FC236}">
                <a16:creationId xmlns:a16="http://schemas.microsoft.com/office/drawing/2014/main" id="{88047ACF-596C-4FF9-A9A6-B18812ADB1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12933" y="1548488"/>
            <a:ext cx="530641" cy="530641"/>
          </a:xfrm>
          <a:prstGeom prst="rect">
            <a:avLst/>
          </a:prstGeom>
        </p:spPr>
      </p:pic>
      <p:pic>
        <p:nvPicPr>
          <p:cNvPr id="15" name="Graphic 14" descr="Female Profile">
            <a:extLst>
              <a:ext uri="{FF2B5EF4-FFF2-40B4-BE49-F238E27FC236}">
                <a16:creationId xmlns:a16="http://schemas.microsoft.com/office/drawing/2014/main" id="{893C6BAF-FEC8-47BF-ACAC-5687998EBB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04723" y="961003"/>
            <a:ext cx="530641" cy="530641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5E46DAA2-4C0F-4535-9D6B-14C10A4E05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585405" y="1522847"/>
            <a:ext cx="530641" cy="530641"/>
          </a:xfrm>
          <a:prstGeom prst="rect">
            <a:avLst/>
          </a:prstGeom>
        </p:spPr>
      </p:pic>
      <p:pic>
        <p:nvPicPr>
          <p:cNvPr id="27" name="Graphic 26" descr="School girl">
            <a:extLst>
              <a:ext uri="{FF2B5EF4-FFF2-40B4-BE49-F238E27FC236}">
                <a16:creationId xmlns:a16="http://schemas.microsoft.com/office/drawing/2014/main" id="{3774F41B-B127-4A7E-AEF6-51271CA221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82292" y="956822"/>
            <a:ext cx="530641" cy="5306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474339E-0125-4B61-804E-13E2FB499374}"/>
              </a:ext>
            </a:extLst>
          </p:cNvPr>
          <p:cNvSpPr txBox="1"/>
          <p:nvPr/>
        </p:nvSpPr>
        <p:spPr>
          <a:xfrm>
            <a:off x="5806336" y="2029403"/>
            <a:ext cx="69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Classify</a:t>
            </a:r>
          </a:p>
        </p:txBody>
      </p:sp>
    </p:spTree>
    <p:extLst>
      <p:ext uri="{BB962C8B-B14F-4D97-AF65-F5344CB8AC3E}">
        <p14:creationId xmlns:p14="http://schemas.microsoft.com/office/powerpoint/2010/main" val="175800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FD7C148267BB4683B6AD6FD035EBA5" ma:contentTypeVersion="10" ma:contentTypeDescription="Create a new document." ma:contentTypeScope="" ma:versionID="3575e938db2cfaeb82f8ce14c415e09e">
  <xsd:schema xmlns:xsd="http://www.w3.org/2001/XMLSchema" xmlns:xs="http://www.w3.org/2001/XMLSchema" xmlns:p="http://schemas.microsoft.com/office/2006/metadata/properties" xmlns:ns3="63b3769b-4ff8-48f0-85bd-7bc3c13bb464" xmlns:ns4="862326ec-ab7b-40dc-9ac3-4374eb8cd115" targetNamespace="http://schemas.microsoft.com/office/2006/metadata/properties" ma:root="true" ma:fieldsID="bc662798baa2373b758ac1059459b48d" ns3:_="" ns4:_="">
    <xsd:import namespace="63b3769b-4ff8-48f0-85bd-7bc3c13bb464"/>
    <xsd:import namespace="862326ec-ab7b-40dc-9ac3-4374eb8cd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3769b-4ff8-48f0-85bd-7bc3c13bb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326ec-ab7b-40dc-9ac3-4374eb8cd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59978-F3A7-4876-B04F-9E168A8AC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E586BA-3741-4379-ADAB-FB176D915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b3769b-4ff8-48f0-85bd-7bc3c13bb464"/>
    <ds:schemaRef ds:uri="862326ec-ab7b-40dc-9ac3-4374eb8cd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6B461A-BBE2-4745-93A8-25EC600025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Shien Long Lim</dc:creator>
  <cp:lastModifiedBy>Shien Long Lim</cp:lastModifiedBy>
  <cp:revision>15</cp:revision>
  <dcterms:created xsi:type="dcterms:W3CDTF">2019-12-02T07:52:48Z</dcterms:created>
  <dcterms:modified xsi:type="dcterms:W3CDTF">2019-12-19T13:50:15Z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0x0101008DFD7C148267BB4683B6AD6FD035EBA5</vt:lpwstr>
  </property>
</Properties>
</file>