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6641-A3E9-59E9-2414-2C03A0CEE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205D5-4154-E0EC-DFA2-473219C81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F5E9-F70F-AA68-63B0-1A545BDA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86B7-9999-82C8-3A61-D0F583EB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EED2-3432-8897-474C-456DB33A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DA6-5BDE-919B-3226-964AD23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5ECA-5170-8F40-D60F-0BC2B627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251A-06C2-D22D-E155-C52CFAF8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B1A6-B90D-E3CD-D33E-C82CEBE9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F0D9-F5D1-770E-BA05-DC91C491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D35FD-12CD-E9E1-9FD5-449A6D72F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7FD9D-17E1-2E75-8969-FA78EDC44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AFF5-3F83-5219-BA9E-0B40CEA9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EAFC-9D30-DD75-7830-2EB535FB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44F7-84E8-EABF-3853-29897B2A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542D-BE5E-9532-C9A7-8DE8A527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65C63-05EC-CDE9-3C51-A8C8D0C7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C6C84-1AFA-8DCE-1608-28E1CCCF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62D-2BB0-93CB-F7F4-95B77093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FBC6-324F-DD08-345A-BC2457E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0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0C62-EBB9-2833-A9EC-A0C73321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4355-7357-2DD7-5BA6-22735BF6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BAB3-86E2-C026-2C14-1B4282C8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16AA-83EB-706C-5A21-8413D50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F912E-1358-3412-5B0D-89FE678D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3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B4BF-84A8-BE24-C4D2-9C2432DA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C7F7-183A-C08C-6B81-D71F188FF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51DD-9A54-5DC0-7856-4988829B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446F-9009-8E4B-A8BE-0C4F960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C76E7-9EE3-D0B6-CFD9-F0C3FB22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E205D-4A14-9095-97E2-8E5849B6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7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47E0-FD39-B6BE-705E-80976B59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75CB-0106-1BF6-0C52-57A982DE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E7E7B-FC5E-9175-6D75-D0A4D347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ED1F-0B36-3824-D189-7F86E8E1E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B4272-7630-B6E1-7C28-4FCB23819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A1B39-F7B6-4E67-D19E-FA5D70F2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15955-0CF4-59C5-6695-7F09C09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F9AD2-2CA6-4593-F773-7E2EF50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8690-B2D7-ED3F-C44C-A51A19C3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0F0B-C327-29FF-8722-A3429681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57DC9-DFB9-3497-CC9F-9E4CA157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E5E8-8B9E-0E39-DE4F-CCC907AC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24F17-D712-BE88-056B-67D43C2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43D95-C6D0-6F5B-4812-1247C5FC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99B3-7A33-C728-3B67-2627E99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48E9-7149-3090-D58D-DBB4915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B771-77A5-CF82-27DF-BC5ECE46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E6EE5-0AEB-6F4A-BF26-76A2C67C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11D9-2349-3401-A2EA-6E9CF67C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D16DE-A800-D003-5DFF-25BB8750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9536-E2CC-9ED5-0559-D90CADD7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8D7-30EF-9625-64BD-44AF0445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F3FA9-9A7C-A5F4-A1A1-3D690852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BA16B-D4CE-38C9-EC7F-0BA2F603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1782-B633-FD81-D89F-53CDED6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017A-186D-C4EB-4229-10AB33AF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645B-1ABE-628B-F7A2-F7F0D1F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9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091F-3EDF-E410-9965-80FB82CD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CA3EF-8E1E-878D-5DC7-6AB8349C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1F81-4A0B-DFA2-9417-400C48421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7C2E-A58C-4B83-853B-CBA0943509E5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D8A3-E8C0-7539-60EE-E95093CD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A040-F4EC-F2C6-658E-50AC72EF1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B86A-59EB-42E9-A6CA-7331AC41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3E201-DBA6-8FDE-B61C-7783A6454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4"/>
          <a:stretch/>
        </p:blipFill>
        <p:spPr>
          <a:xfrm>
            <a:off x="138545" y="513993"/>
            <a:ext cx="4918364" cy="2185740"/>
          </a:xfrm>
          <a:prstGeom prst="rect">
            <a:avLst/>
          </a:prstGeom>
        </p:spPr>
      </p:pic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72AF6BDF-15A1-EA64-B3AE-300480225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1"/>
          <a:stretch/>
        </p:blipFill>
        <p:spPr>
          <a:xfrm>
            <a:off x="6725330" y="3676719"/>
            <a:ext cx="5327915" cy="2963491"/>
          </a:xfrm>
          <a:prstGeom prst="rect">
            <a:avLst/>
          </a:prstGeom>
        </p:spPr>
      </p:pic>
      <p:pic>
        <p:nvPicPr>
          <p:cNvPr id="11" name="Picture 10" descr="A blue rectangular boxes with white text&#10;&#10;Description automatically generated">
            <a:extLst>
              <a:ext uri="{FF2B5EF4-FFF2-40B4-BE49-F238E27FC236}">
                <a16:creationId xmlns:a16="http://schemas.microsoft.com/office/drawing/2014/main" id="{CD4BB247-EAC7-A058-6011-6D56268BF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1"/>
          <a:stretch/>
        </p:blipFill>
        <p:spPr>
          <a:xfrm>
            <a:off x="6575041" y="85246"/>
            <a:ext cx="5327915" cy="2963491"/>
          </a:xfrm>
          <a:prstGeom prst="rect">
            <a:avLst/>
          </a:prstGeom>
        </p:spPr>
      </p:pic>
      <p:pic>
        <p:nvPicPr>
          <p:cNvPr id="13" name="Picture 12" descr="A diagram with red and green text&#10;&#10;Description automatically generated">
            <a:extLst>
              <a:ext uri="{FF2B5EF4-FFF2-40B4-BE49-F238E27FC236}">
                <a16:creationId xmlns:a16="http://schemas.microsoft.com/office/drawing/2014/main" id="{3CCA8EE8-9F14-E296-6764-83ED871228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"/>
          <a:stretch/>
        </p:blipFill>
        <p:spPr>
          <a:xfrm>
            <a:off x="138757" y="3165976"/>
            <a:ext cx="5327915" cy="362360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C11419D-C8D0-9CEC-F044-F87D50FB0C70}"/>
              </a:ext>
            </a:extLst>
          </p:cNvPr>
          <p:cNvSpPr/>
          <p:nvPr/>
        </p:nvSpPr>
        <p:spPr>
          <a:xfrm>
            <a:off x="4948532" y="1375170"/>
            <a:ext cx="1499705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9A504EA-A3C9-5312-4268-10E972BED4DC}"/>
              </a:ext>
            </a:extLst>
          </p:cNvPr>
          <p:cNvSpPr/>
          <p:nvPr/>
        </p:nvSpPr>
        <p:spPr>
          <a:xfrm rot="10800000">
            <a:off x="5458689" y="4759934"/>
            <a:ext cx="1175524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9378ABC-1989-482E-BBDA-6609D0111851}"/>
              </a:ext>
            </a:extLst>
          </p:cNvPr>
          <p:cNvSpPr/>
          <p:nvPr/>
        </p:nvSpPr>
        <p:spPr>
          <a:xfrm rot="5400000">
            <a:off x="8861434" y="3124602"/>
            <a:ext cx="755127" cy="407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7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Kunsang Moktan</dc:creator>
  <cp:lastModifiedBy>Kunsang Moktan</cp:lastModifiedBy>
  <cp:revision>3</cp:revision>
  <dcterms:created xsi:type="dcterms:W3CDTF">2024-01-20T10:35:28Z</dcterms:created>
  <dcterms:modified xsi:type="dcterms:W3CDTF">2024-01-20T11:04:21Z</dcterms:modified>
</cp:coreProperties>
</file>