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0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42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03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60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3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0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1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4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7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16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11604-431D-4F1F-8613-32BC8E7D7E63}" type="datetimeFigureOut">
              <a:rPr lang="zh-TW" altLang="en-US" smtClean="0"/>
              <a:t>2017/10/6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56B1-4F47-44A4-BB7F-4CEDB5277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做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XOR gate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沒辦法用一條線把兩個顏色的點分開</a:t>
            </a:r>
            <a:endParaRPr lang="en-US" altLang="zh-TW" dirty="0" smtClean="0"/>
          </a:p>
          <a:p>
            <a:r>
              <a:rPr lang="zh-TW" altLang="en-US" dirty="0" smtClean="0"/>
              <a:t>需要兩個</a:t>
            </a:r>
            <a:r>
              <a:rPr lang="en-US" altLang="zh-TW" dirty="0" smtClean="0"/>
              <a:t>hidden neuron</a:t>
            </a:r>
            <a:endParaRPr lang="zh-TW" altLang="en-US" dirty="0"/>
          </a:p>
        </p:txBody>
      </p:sp>
      <p:pic>
        <p:nvPicPr>
          <p:cNvPr id="12" name="Picture 2" descr="C:\Users\ren\Desktop\15072211262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510" y="3068960"/>
            <a:ext cx="44862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3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\Desktop\Theano 作業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738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62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訓練完後輸入一組</a:t>
            </a:r>
            <a:r>
              <a:rPr lang="en-US" altLang="zh-TW" dirty="0" smtClean="0"/>
              <a:t>testing data</a:t>
            </a:r>
            <a:r>
              <a:rPr lang="zh-TW" altLang="en-US" dirty="0" smtClean="0"/>
              <a:t>例如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[0 0][0 1][1 0][1 1]</a:t>
            </a:r>
            <a:r>
              <a:rPr lang="zh-TW" altLang="en-US" dirty="0" smtClean="0"/>
              <a:t>並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出你的結果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上傳兩個檔案：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你的程式碼</a:t>
            </a:r>
            <a:r>
              <a:rPr lang="en-US" altLang="zh-TW" dirty="0" smtClean="0"/>
              <a:t>.txt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執行結果截圖</a:t>
            </a:r>
            <a:r>
              <a:rPr lang="en-US" altLang="zh-TW" dirty="0" smtClean="0"/>
              <a:t>.jpg</a:t>
            </a:r>
          </a:p>
          <a:p>
            <a:pPr marL="0" indent="0">
              <a:buNone/>
            </a:pPr>
            <a:r>
              <a:rPr lang="zh-TW" altLang="en-US" dirty="0" smtClean="0"/>
              <a:t>請勿壓縮成一個檔案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9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78</Words>
  <Application>Microsoft Office PowerPoint</Application>
  <PresentationFormat>如螢幕大小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做一個XOR gate</vt:lpstr>
      <vt:lpstr>PowerPoint 簡報</vt:lpstr>
      <vt:lpstr>繳交方式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做一個XOR gate</dc:title>
  <dc:creator>ren</dc:creator>
  <cp:lastModifiedBy>ren</cp:lastModifiedBy>
  <cp:revision>1</cp:revision>
  <dcterms:created xsi:type="dcterms:W3CDTF">2017-10-05T16:32:30Z</dcterms:created>
  <dcterms:modified xsi:type="dcterms:W3CDTF">2017-10-05T16:40:57Z</dcterms:modified>
</cp:coreProperties>
</file>