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5" r:id="rId12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52" y="216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402F9-25D0-4394-84B1-E8A11D7F169B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0C830-2EF9-4C8B-ACE9-91924F1086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96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9233" y="1666113"/>
            <a:ext cx="7285532" cy="2511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9233" y="1666113"/>
            <a:ext cx="7285532" cy="2511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12.png"/><Relationship Id="rId18" Type="http://schemas.openxmlformats.org/officeDocument/2006/relationships/image" Target="../media/image46.png"/><Relationship Id="rId3" Type="http://schemas.openxmlformats.org/officeDocument/2006/relationships/image" Target="../media/image32.png"/><Relationship Id="rId21" Type="http://schemas.openxmlformats.org/officeDocument/2006/relationships/image" Target="../media/image49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5.png"/><Relationship Id="rId2" Type="http://schemas.openxmlformats.org/officeDocument/2006/relationships/image" Target="../media/image31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3.png"/><Relationship Id="rId10" Type="http://schemas.openxmlformats.org/officeDocument/2006/relationships/image" Target="../media/image39.png"/><Relationship Id="rId19" Type="http://schemas.openxmlformats.org/officeDocument/2006/relationships/image" Target="../media/image47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2.png"/><Relationship Id="rId2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15.png"/><Relationship Id="rId3" Type="http://schemas.openxmlformats.org/officeDocument/2006/relationships/image" Target="../media/image51.png"/><Relationship Id="rId7" Type="http://schemas.openxmlformats.org/officeDocument/2006/relationships/image" Target="../media/image12.png"/><Relationship Id="rId12" Type="http://schemas.openxmlformats.org/officeDocument/2006/relationships/image" Target="../media/image5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40.png"/><Relationship Id="rId5" Type="http://schemas.openxmlformats.org/officeDocument/2006/relationships/image" Target="../media/image43.png"/><Relationship Id="rId15" Type="http://schemas.openxmlformats.org/officeDocument/2006/relationships/image" Target="../media/image59.png"/><Relationship Id="rId10" Type="http://schemas.openxmlformats.org/officeDocument/2006/relationships/image" Target="../media/image56.png"/><Relationship Id="rId4" Type="http://schemas.openxmlformats.org/officeDocument/2006/relationships/image" Target="../media/image52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929233" y="1666113"/>
            <a:ext cx="7285532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 algn="ctr">
              <a:lnSpc>
                <a:spcPts val="6480"/>
              </a:lnSpc>
              <a:spcBef>
                <a:spcPts val="915"/>
              </a:spcBef>
            </a:pPr>
            <a:r>
              <a:rPr spc="-25" dirty="0"/>
              <a:t>Introduction </a:t>
            </a:r>
            <a:r>
              <a:rPr spc="-5" dirty="0"/>
              <a:t>of Theano:  </a:t>
            </a:r>
            <a:r>
              <a:rPr spc="-15" dirty="0" smtClean="0"/>
              <a:t>scan</a:t>
            </a:r>
            <a:endParaRPr spc="-1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en\Desktop\15090311503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12471"/>
            <a:ext cx="8762114" cy="280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01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9233" y="533400"/>
            <a:ext cx="7285532" cy="4739759"/>
          </a:xfrm>
        </p:spPr>
        <p:txBody>
          <a:bodyPr/>
          <a:lstStyle/>
          <a:p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HW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gen_data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產生訓練需要用的資料訓練出一個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RNN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gen_data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x_seq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丟進訓練好的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RNN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做測試。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出你的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結果以及正確的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y_hat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並截圖。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a.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(txt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b.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截圖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003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1035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RNN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4660391" y="2074164"/>
            <a:ext cx="2278380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9828" y="2113788"/>
            <a:ext cx="2159507" cy="431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2976" y="2113788"/>
            <a:ext cx="2100072" cy="431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51247" y="571500"/>
            <a:ext cx="2278379" cy="5501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0684" y="611123"/>
            <a:ext cx="2159508" cy="4328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96128" y="2665476"/>
            <a:ext cx="387350" cy="943610"/>
          </a:xfrm>
          <a:custGeom>
            <a:avLst/>
            <a:gdLst/>
            <a:ahLst/>
            <a:cxnLst/>
            <a:rect l="l" t="t" r="r" b="b"/>
            <a:pathLst>
              <a:path w="387350" h="943610">
                <a:moveTo>
                  <a:pt x="290322" y="193548"/>
                </a:moveTo>
                <a:lnTo>
                  <a:pt x="96774" y="193548"/>
                </a:lnTo>
                <a:lnTo>
                  <a:pt x="96774" y="943356"/>
                </a:lnTo>
                <a:lnTo>
                  <a:pt x="290322" y="943356"/>
                </a:lnTo>
                <a:lnTo>
                  <a:pt x="290322" y="193548"/>
                </a:lnTo>
                <a:close/>
              </a:path>
              <a:path w="387350" h="943610">
                <a:moveTo>
                  <a:pt x="193548" y="0"/>
                </a:moveTo>
                <a:lnTo>
                  <a:pt x="0" y="193548"/>
                </a:lnTo>
                <a:lnTo>
                  <a:pt x="387096" y="193548"/>
                </a:lnTo>
                <a:lnTo>
                  <a:pt x="1935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96128" y="2665476"/>
            <a:ext cx="387350" cy="943610"/>
          </a:xfrm>
          <a:custGeom>
            <a:avLst/>
            <a:gdLst/>
            <a:ahLst/>
            <a:cxnLst/>
            <a:rect l="l" t="t" r="r" b="b"/>
            <a:pathLst>
              <a:path w="387350" h="943610">
                <a:moveTo>
                  <a:pt x="0" y="193548"/>
                </a:moveTo>
                <a:lnTo>
                  <a:pt x="193548" y="0"/>
                </a:lnTo>
                <a:lnTo>
                  <a:pt x="387096" y="193548"/>
                </a:lnTo>
                <a:lnTo>
                  <a:pt x="290322" y="193548"/>
                </a:lnTo>
                <a:lnTo>
                  <a:pt x="290322" y="943356"/>
                </a:lnTo>
                <a:lnTo>
                  <a:pt x="96774" y="943356"/>
                </a:lnTo>
                <a:lnTo>
                  <a:pt x="96774" y="193548"/>
                </a:lnTo>
                <a:lnTo>
                  <a:pt x="0" y="193548"/>
                </a:lnTo>
                <a:close/>
              </a:path>
            </a:pathLst>
          </a:custGeom>
          <a:ln w="12192">
            <a:solidFill>
              <a:srgbClr val="BB8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12184" y="2554223"/>
            <a:ext cx="1329055" cy="568960"/>
          </a:xfrm>
          <a:custGeom>
            <a:avLst/>
            <a:gdLst/>
            <a:ahLst/>
            <a:cxnLst/>
            <a:rect l="l" t="t" r="r" b="b"/>
            <a:pathLst>
              <a:path w="1329054" h="568960">
                <a:moveTo>
                  <a:pt x="1257553" y="142112"/>
                </a:moveTo>
                <a:lnTo>
                  <a:pt x="1115440" y="142112"/>
                </a:lnTo>
                <a:lnTo>
                  <a:pt x="1097960" y="170481"/>
                </a:lnTo>
                <a:lnTo>
                  <a:pt x="1077520" y="198170"/>
                </a:lnTo>
                <a:lnTo>
                  <a:pt x="1028130" y="251370"/>
                </a:lnTo>
                <a:lnTo>
                  <a:pt x="999361" y="276811"/>
                </a:lnTo>
                <a:lnTo>
                  <a:pt x="967998" y="301433"/>
                </a:lnTo>
                <a:lnTo>
                  <a:pt x="934131" y="325202"/>
                </a:lnTo>
                <a:lnTo>
                  <a:pt x="897850" y="348082"/>
                </a:lnTo>
                <a:lnTo>
                  <a:pt x="859248" y="370039"/>
                </a:lnTo>
                <a:lnTo>
                  <a:pt x="818415" y="391039"/>
                </a:lnTo>
                <a:lnTo>
                  <a:pt x="775441" y="411045"/>
                </a:lnTo>
                <a:lnTo>
                  <a:pt x="730419" y="430024"/>
                </a:lnTo>
                <a:lnTo>
                  <a:pt x="683438" y="447941"/>
                </a:lnTo>
                <a:lnTo>
                  <a:pt x="634589" y="464761"/>
                </a:lnTo>
                <a:lnTo>
                  <a:pt x="583964" y="480450"/>
                </a:lnTo>
                <a:lnTo>
                  <a:pt x="531653" y="494971"/>
                </a:lnTo>
                <a:lnTo>
                  <a:pt x="477747" y="508292"/>
                </a:lnTo>
                <a:lnTo>
                  <a:pt x="422338" y="520376"/>
                </a:lnTo>
                <a:lnTo>
                  <a:pt x="365515" y="531190"/>
                </a:lnTo>
                <a:lnTo>
                  <a:pt x="307371" y="540697"/>
                </a:lnTo>
                <a:lnTo>
                  <a:pt x="247995" y="548865"/>
                </a:lnTo>
                <a:lnTo>
                  <a:pt x="187480" y="555657"/>
                </a:lnTo>
                <a:lnTo>
                  <a:pt x="125914" y="561040"/>
                </a:lnTo>
                <a:lnTo>
                  <a:pt x="63391" y="564977"/>
                </a:lnTo>
                <a:lnTo>
                  <a:pt x="0" y="567436"/>
                </a:lnTo>
                <a:lnTo>
                  <a:pt x="62384" y="568386"/>
                </a:lnTo>
                <a:lnTo>
                  <a:pt x="124239" y="567882"/>
                </a:lnTo>
                <a:lnTo>
                  <a:pt x="185477" y="565953"/>
                </a:lnTo>
                <a:lnTo>
                  <a:pt x="246008" y="562630"/>
                </a:lnTo>
                <a:lnTo>
                  <a:pt x="305746" y="557942"/>
                </a:lnTo>
                <a:lnTo>
                  <a:pt x="364601" y="551919"/>
                </a:lnTo>
                <a:lnTo>
                  <a:pt x="422485" y="544591"/>
                </a:lnTo>
                <a:lnTo>
                  <a:pt x="479310" y="535988"/>
                </a:lnTo>
                <a:lnTo>
                  <a:pt x="534988" y="526140"/>
                </a:lnTo>
                <a:lnTo>
                  <a:pt x="589431" y="515076"/>
                </a:lnTo>
                <a:lnTo>
                  <a:pt x="642550" y="502827"/>
                </a:lnTo>
                <a:lnTo>
                  <a:pt x="694257" y="489422"/>
                </a:lnTo>
                <a:lnTo>
                  <a:pt x="744464" y="474890"/>
                </a:lnTo>
                <a:lnTo>
                  <a:pt x="793083" y="459263"/>
                </a:lnTo>
                <a:lnTo>
                  <a:pt x="840025" y="442570"/>
                </a:lnTo>
                <a:lnTo>
                  <a:pt x="885202" y="424840"/>
                </a:lnTo>
                <a:lnTo>
                  <a:pt x="928526" y="406104"/>
                </a:lnTo>
                <a:lnTo>
                  <a:pt x="969909" y="386391"/>
                </a:lnTo>
                <a:lnTo>
                  <a:pt x="1009262" y="365731"/>
                </a:lnTo>
                <a:lnTo>
                  <a:pt x="1046498" y="344154"/>
                </a:lnTo>
                <a:lnTo>
                  <a:pt x="1081528" y="321691"/>
                </a:lnTo>
                <a:lnTo>
                  <a:pt x="1114263" y="298369"/>
                </a:lnTo>
                <a:lnTo>
                  <a:pt x="1144616" y="274221"/>
                </a:lnTo>
                <a:lnTo>
                  <a:pt x="1197821" y="223561"/>
                </a:lnTo>
                <a:lnTo>
                  <a:pt x="1240437" y="169950"/>
                </a:lnTo>
                <a:lnTo>
                  <a:pt x="1257553" y="142112"/>
                </a:lnTo>
                <a:close/>
              </a:path>
              <a:path w="1329054" h="568960">
                <a:moveTo>
                  <a:pt x="1225423" y="0"/>
                </a:moveTo>
                <a:lnTo>
                  <a:pt x="1044448" y="142112"/>
                </a:lnTo>
                <a:lnTo>
                  <a:pt x="1328674" y="142112"/>
                </a:lnTo>
                <a:lnTo>
                  <a:pt x="1225423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15767" y="2554223"/>
            <a:ext cx="1367790" cy="568960"/>
          </a:xfrm>
          <a:custGeom>
            <a:avLst/>
            <a:gdLst/>
            <a:ahLst/>
            <a:cxnLst/>
            <a:rect l="l" t="t" r="r" b="b"/>
            <a:pathLst>
              <a:path w="1367789" h="568960">
                <a:moveTo>
                  <a:pt x="142112" y="0"/>
                </a:moveTo>
                <a:lnTo>
                  <a:pt x="0" y="0"/>
                </a:lnTo>
                <a:lnTo>
                  <a:pt x="1698" y="30189"/>
                </a:lnTo>
                <a:lnTo>
                  <a:pt x="15033" y="89298"/>
                </a:lnTo>
                <a:lnTo>
                  <a:pt x="41053" y="146451"/>
                </a:lnTo>
                <a:lnTo>
                  <a:pt x="79081" y="201334"/>
                </a:lnTo>
                <a:lnTo>
                  <a:pt x="128440" y="253632"/>
                </a:lnTo>
                <a:lnTo>
                  <a:pt x="157156" y="278714"/>
                </a:lnTo>
                <a:lnTo>
                  <a:pt x="188451" y="303032"/>
                </a:lnTo>
                <a:lnTo>
                  <a:pt x="222240" y="326546"/>
                </a:lnTo>
                <a:lnTo>
                  <a:pt x="258438" y="349218"/>
                </a:lnTo>
                <a:lnTo>
                  <a:pt x="296961" y="371009"/>
                </a:lnTo>
                <a:lnTo>
                  <a:pt x="337723" y="391878"/>
                </a:lnTo>
                <a:lnTo>
                  <a:pt x="380640" y="411786"/>
                </a:lnTo>
                <a:lnTo>
                  <a:pt x="425628" y="430695"/>
                </a:lnTo>
                <a:lnTo>
                  <a:pt x="472601" y="448565"/>
                </a:lnTo>
                <a:lnTo>
                  <a:pt x="521476" y="465357"/>
                </a:lnTo>
                <a:lnTo>
                  <a:pt x="572167" y="481031"/>
                </a:lnTo>
                <a:lnTo>
                  <a:pt x="624589" y="495549"/>
                </a:lnTo>
                <a:lnTo>
                  <a:pt x="678659" y="508870"/>
                </a:lnTo>
                <a:lnTo>
                  <a:pt x="734290" y="520955"/>
                </a:lnTo>
                <a:lnTo>
                  <a:pt x="791399" y="531766"/>
                </a:lnTo>
                <a:lnTo>
                  <a:pt x="849902" y="541264"/>
                </a:lnTo>
                <a:lnTo>
                  <a:pt x="909712" y="549407"/>
                </a:lnTo>
                <a:lnTo>
                  <a:pt x="970746" y="556158"/>
                </a:lnTo>
                <a:lnTo>
                  <a:pt x="1032918" y="561478"/>
                </a:lnTo>
                <a:lnTo>
                  <a:pt x="1096145" y="565326"/>
                </a:lnTo>
                <a:lnTo>
                  <a:pt x="1160342" y="567664"/>
                </a:lnTo>
                <a:lnTo>
                  <a:pt x="1225422" y="568451"/>
                </a:lnTo>
                <a:lnTo>
                  <a:pt x="1367535" y="568451"/>
                </a:lnTo>
                <a:lnTo>
                  <a:pt x="1302455" y="567664"/>
                </a:lnTo>
                <a:lnTo>
                  <a:pt x="1238258" y="565326"/>
                </a:lnTo>
                <a:lnTo>
                  <a:pt x="1175031" y="561478"/>
                </a:lnTo>
                <a:lnTo>
                  <a:pt x="1112859" y="556158"/>
                </a:lnTo>
                <a:lnTo>
                  <a:pt x="1051825" y="549407"/>
                </a:lnTo>
                <a:lnTo>
                  <a:pt x="992015" y="541264"/>
                </a:lnTo>
                <a:lnTo>
                  <a:pt x="933512" y="531766"/>
                </a:lnTo>
                <a:lnTo>
                  <a:pt x="876403" y="520955"/>
                </a:lnTo>
                <a:lnTo>
                  <a:pt x="820772" y="508870"/>
                </a:lnTo>
                <a:lnTo>
                  <a:pt x="766702" y="495549"/>
                </a:lnTo>
                <a:lnTo>
                  <a:pt x="714280" y="481031"/>
                </a:lnTo>
                <a:lnTo>
                  <a:pt x="663589" y="465357"/>
                </a:lnTo>
                <a:lnTo>
                  <a:pt x="614714" y="448565"/>
                </a:lnTo>
                <a:lnTo>
                  <a:pt x="567741" y="430695"/>
                </a:lnTo>
                <a:lnTo>
                  <a:pt x="522753" y="411786"/>
                </a:lnTo>
                <a:lnTo>
                  <a:pt x="479836" y="391878"/>
                </a:lnTo>
                <a:lnTo>
                  <a:pt x="439074" y="371009"/>
                </a:lnTo>
                <a:lnTo>
                  <a:pt x="400551" y="349218"/>
                </a:lnTo>
                <a:lnTo>
                  <a:pt x="364353" y="326546"/>
                </a:lnTo>
                <a:lnTo>
                  <a:pt x="330564" y="303032"/>
                </a:lnTo>
                <a:lnTo>
                  <a:pt x="299269" y="278714"/>
                </a:lnTo>
                <a:lnTo>
                  <a:pt x="270553" y="253632"/>
                </a:lnTo>
                <a:lnTo>
                  <a:pt x="221194" y="201334"/>
                </a:lnTo>
                <a:lnTo>
                  <a:pt x="183166" y="146451"/>
                </a:lnTo>
                <a:lnTo>
                  <a:pt x="157146" y="89298"/>
                </a:lnTo>
                <a:lnTo>
                  <a:pt x="143811" y="30189"/>
                </a:lnTo>
                <a:lnTo>
                  <a:pt x="142112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15767" y="2554223"/>
            <a:ext cx="2625090" cy="568960"/>
          </a:xfrm>
          <a:custGeom>
            <a:avLst/>
            <a:gdLst/>
            <a:ahLst/>
            <a:cxnLst/>
            <a:rect l="l" t="t" r="r" b="b"/>
            <a:pathLst>
              <a:path w="2625090" h="568960">
                <a:moveTo>
                  <a:pt x="1296416" y="567436"/>
                </a:moveTo>
                <a:lnTo>
                  <a:pt x="1359807" y="564977"/>
                </a:lnTo>
                <a:lnTo>
                  <a:pt x="1422330" y="561040"/>
                </a:lnTo>
                <a:lnTo>
                  <a:pt x="1483896" y="555657"/>
                </a:lnTo>
                <a:lnTo>
                  <a:pt x="1544411" y="548865"/>
                </a:lnTo>
                <a:lnTo>
                  <a:pt x="1603787" y="540697"/>
                </a:lnTo>
                <a:lnTo>
                  <a:pt x="1661931" y="531190"/>
                </a:lnTo>
                <a:lnTo>
                  <a:pt x="1718754" y="520376"/>
                </a:lnTo>
                <a:lnTo>
                  <a:pt x="1774163" y="508292"/>
                </a:lnTo>
                <a:lnTo>
                  <a:pt x="1828069" y="494971"/>
                </a:lnTo>
                <a:lnTo>
                  <a:pt x="1880380" y="480450"/>
                </a:lnTo>
                <a:lnTo>
                  <a:pt x="1931005" y="464761"/>
                </a:lnTo>
                <a:lnTo>
                  <a:pt x="1979854" y="447941"/>
                </a:lnTo>
                <a:lnTo>
                  <a:pt x="2026835" y="430024"/>
                </a:lnTo>
                <a:lnTo>
                  <a:pt x="2071857" y="411045"/>
                </a:lnTo>
                <a:lnTo>
                  <a:pt x="2114831" y="391039"/>
                </a:lnTo>
                <a:lnTo>
                  <a:pt x="2155664" y="370039"/>
                </a:lnTo>
                <a:lnTo>
                  <a:pt x="2194266" y="348082"/>
                </a:lnTo>
                <a:lnTo>
                  <a:pt x="2230547" y="325202"/>
                </a:lnTo>
                <a:lnTo>
                  <a:pt x="2264414" y="301433"/>
                </a:lnTo>
                <a:lnTo>
                  <a:pt x="2295777" y="276811"/>
                </a:lnTo>
                <a:lnTo>
                  <a:pt x="2324546" y="251370"/>
                </a:lnTo>
                <a:lnTo>
                  <a:pt x="2373936" y="198170"/>
                </a:lnTo>
                <a:lnTo>
                  <a:pt x="2411857" y="142112"/>
                </a:lnTo>
                <a:lnTo>
                  <a:pt x="2340864" y="142112"/>
                </a:lnTo>
                <a:lnTo>
                  <a:pt x="2521839" y="0"/>
                </a:lnTo>
                <a:lnTo>
                  <a:pt x="2625090" y="142112"/>
                </a:lnTo>
                <a:lnTo>
                  <a:pt x="2553970" y="142112"/>
                </a:lnTo>
                <a:lnTo>
                  <a:pt x="2537028" y="169680"/>
                </a:lnTo>
                <a:lnTo>
                  <a:pt x="2494886" y="222828"/>
                </a:lnTo>
                <a:lnTo>
                  <a:pt x="2442293" y="273122"/>
                </a:lnTo>
                <a:lnTo>
                  <a:pt x="2412290" y="297124"/>
                </a:lnTo>
                <a:lnTo>
                  <a:pt x="2379927" y="320320"/>
                </a:lnTo>
                <a:lnTo>
                  <a:pt x="2345291" y="342682"/>
                </a:lnTo>
                <a:lnTo>
                  <a:pt x="2308464" y="364179"/>
                </a:lnTo>
                <a:lnTo>
                  <a:pt x="2269533" y="384780"/>
                </a:lnTo>
                <a:lnTo>
                  <a:pt x="2228581" y="404454"/>
                </a:lnTo>
                <a:lnTo>
                  <a:pt x="2185692" y="423172"/>
                </a:lnTo>
                <a:lnTo>
                  <a:pt x="2140953" y="440903"/>
                </a:lnTo>
                <a:lnTo>
                  <a:pt x="2094446" y="457617"/>
                </a:lnTo>
                <a:lnTo>
                  <a:pt x="2046257" y="473282"/>
                </a:lnTo>
                <a:lnTo>
                  <a:pt x="1996470" y="487869"/>
                </a:lnTo>
                <a:lnTo>
                  <a:pt x="1945170" y="501347"/>
                </a:lnTo>
                <a:lnTo>
                  <a:pt x="1892441" y="513686"/>
                </a:lnTo>
                <a:lnTo>
                  <a:pt x="1838367" y="524856"/>
                </a:lnTo>
                <a:lnTo>
                  <a:pt x="1783034" y="534825"/>
                </a:lnTo>
                <a:lnTo>
                  <a:pt x="1726526" y="543564"/>
                </a:lnTo>
                <a:lnTo>
                  <a:pt x="1668928" y="551042"/>
                </a:lnTo>
                <a:lnTo>
                  <a:pt x="1610323" y="557228"/>
                </a:lnTo>
                <a:lnTo>
                  <a:pt x="1550797" y="562093"/>
                </a:lnTo>
                <a:lnTo>
                  <a:pt x="1490434" y="565605"/>
                </a:lnTo>
                <a:lnTo>
                  <a:pt x="1429319" y="567735"/>
                </a:lnTo>
                <a:lnTo>
                  <a:pt x="1367535" y="568451"/>
                </a:lnTo>
                <a:lnTo>
                  <a:pt x="1225422" y="568451"/>
                </a:lnTo>
                <a:lnTo>
                  <a:pt x="1160342" y="567664"/>
                </a:lnTo>
                <a:lnTo>
                  <a:pt x="1096145" y="565326"/>
                </a:lnTo>
                <a:lnTo>
                  <a:pt x="1032918" y="561478"/>
                </a:lnTo>
                <a:lnTo>
                  <a:pt x="970746" y="556158"/>
                </a:lnTo>
                <a:lnTo>
                  <a:pt x="909712" y="549407"/>
                </a:lnTo>
                <a:lnTo>
                  <a:pt x="849902" y="541264"/>
                </a:lnTo>
                <a:lnTo>
                  <a:pt x="791399" y="531766"/>
                </a:lnTo>
                <a:lnTo>
                  <a:pt x="734290" y="520955"/>
                </a:lnTo>
                <a:lnTo>
                  <a:pt x="678659" y="508870"/>
                </a:lnTo>
                <a:lnTo>
                  <a:pt x="624589" y="495549"/>
                </a:lnTo>
                <a:lnTo>
                  <a:pt x="572167" y="481031"/>
                </a:lnTo>
                <a:lnTo>
                  <a:pt x="521476" y="465357"/>
                </a:lnTo>
                <a:lnTo>
                  <a:pt x="472601" y="448565"/>
                </a:lnTo>
                <a:lnTo>
                  <a:pt x="425628" y="430695"/>
                </a:lnTo>
                <a:lnTo>
                  <a:pt x="380640" y="411786"/>
                </a:lnTo>
                <a:lnTo>
                  <a:pt x="337723" y="391878"/>
                </a:lnTo>
                <a:lnTo>
                  <a:pt x="296961" y="371009"/>
                </a:lnTo>
                <a:lnTo>
                  <a:pt x="258438" y="349218"/>
                </a:lnTo>
                <a:lnTo>
                  <a:pt x="222240" y="326546"/>
                </a:lnTo>
                <a:lnTo>
                  <a:pt x="188451" y="303032"/>
                </a:lnTo>
                <a:lnTo>
                  <a:pt x="157156" y="278714"/>
                </a:lnTo>
                <a:lnTo>
                  <a:pt x="128440" y="253632"/>
                </a:lnTo>
                <a:lnTo>
                  <a:pt x="79081" y="201334"/>
                </a:lnTo>
                <a:lnTo>
                  <a:pt x="41053" y="146451"/>
                </a:lnTo>
                <a:lnTo>
                  <a:pt x="15033" y="89298"/>
                </a:lnTo>
                <a:lnTo>
                  <a:pt x="1698" y="30189"/>
                </a:lnTo>
                <a:lnTo>
                  <a:pt x="0" y="0"/>
                </a:lnTo>
                <a:lnTo>
                  <a:pt x="142112" y="0"/>
                </a:lnTo>
                <a:lnTo>
                  <a:pt x="143811" y="30189"/>
                </a:lnTo>
                <a:lnTo>
                  <a:pt x="148850" y="59968"/>
                </a:lnTo>
                <a:lnTo>
                  <a:pt x="168613" y="118138"/>
                </a:lnTo>
                <a:lnTo>
                  <a:pt x="200721" y="174196"/>
                </a:lnTo>
                <a:lnTo>
                  <a:pt x="244499" y="227826"/>
                </a:lnTo>
                <a:lnTo>
                  <a:pt x="299269" y="278714"/>
                </a:lnTo>
                <a:lnTo>
                  <a:pt x="330564" y="303032"/>
                </a:lnTo>
                <a:lnTo>
                  <a:pt x="364353" y="326546"/>
                </a:lnTo>
                <a:lnTo>
                  <a:pt x="400551" y="349218"/>
                </a:lnTo>
                <a:lnTo>
                  <a:pt x="439074" y="371009"/>
                </a:lnTo>
                <a:lnTo>
                  <a:pt x="479836" y="391878"/>
                </a:lnTo>
                <a:lnTo>
                  <a:pt x="522753" y="411786"/>
                </a:lnTo>
                <a:lnTo>
                  <a:pt x="567741" y="430695"/>
                </a:lnTo>
                <a:lnTo>
                  <a:pt x="614714" y="448565"/>
                </a:lnTo>
                <a:lnTo>
                  <a:pt x="663589" y="465357"/>
                </a:lnTo>
                <a:lnTo>
                  <a:pt x="714280" y="481031"/>
                </a:lnTo>
                <a:lnTo>
                  <a:pt x="766702" y="495549"/>
                </a:lnTo>
                <a:lnTo>
                  <a:pt x="820772" y="508870"/>
                </a:lnTo>
                <a:lnTo>
                  <a:pt x="876403" y="520955"/>
                </a:lnTo>
                <a:lnTo>
                  <a:pt x="933512" y="531766"/>
                </a:lnTo>
                <a:lnTo>
                  <a:pt x="992015" y="541264"/>
                </a:lnTo>
                <a:lnTo>
                  <a:pt x="1051825" y="549407"/>
                </a:lnTo>
                <a:lnTo>
                  <a:pt x="1112859" y="556158"/>
                </a:lnTo>
                <a:lnTo>
                  <a:pt x="1175031" y="561478"/>
                </a:lnTo>
                <a:lnTo>
                  <a:pt x="1238258" y="565326"/>
                </a:lnTo>
                <a:lnTo>
                  <a:pt x="1302455" y="567664"/>
                </a:lnTo>
                <a:lnTo>
                  <a:pt x="1367535" y="568451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11446" y="3682746"/>
            <a:ext cx="2159635" cy="43307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74295" algn="ctr">
              <a:lnSpc>
                <a:spcPts val="2370"/>
              </a:lnSpc>
            </a:pPr>
            <a:r>
              <a:rPr sz="3600" spc="0" baseline="-16203" dirty="0">
                <a:latin typeface="Calibri"/>
                <a:cs typeface="Calibri"/>
              </a:rPr>
              <a:t>x</a:t>
            </a:r>
            <a:r>
              <a:rPr sz="1600" spc="0" dirty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47866" y="93929"/>
            <a:ext cx="21437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22" baseline="2430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=softmax(W</a:t>
            </a:r>
            <a:r>
              <a:rPr sz="2400" spc="-22" baseline="-20833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22" baseline="2430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10402" y="2795142"/>
            <a:ext cx="395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00" spc="-15" baseline="-16865" dirty="0">
                <a:latin typeface="Calibri"/>
                <a:cs typeface="Calibri"/>
              </a:rPr>
              <a:t>W</a:t>
            </a:r>
            <a:r>
              <a:rPr sz="1850" spc="0" dirty="0">
                <a:latin typeface="Calibri"/>
                <a:cs typeface="Calibri"/>
              </a:rPr>
              <a:t>i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18890" y="2989579"/>
            <a:ext cx="466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00" spc="-15" baseline="-16865" dirty="0">
                <a:latin typeface="Calibri"/>
                <a:cs typeface="Calibri"/>
              </a:rPr>
              <a:t>W</a:t>
            </a:r>
            <a:r>
              <a:rPr sz="1850" spc="5" dirty="0">
                <a:latin typeface="Calibri"/>
                <a:cs typeface="Calibri"/>
              </a:rPr>
              <a:t>h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56553" y="1264996"/>
            <a:ext cx="4514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00" spc="-202" baseline="-16865" dirty="0">
                <a:latin typeface="Calibri"/>
                <a:cs typeface="Calibri"/>
              </a:rPr>
              <a:t>W</a:t>
            </a:r>
            <a:r>
              <a:rPr sz="1850" spc="5" dirty="0">
                <a:latin typeface="Calibri"/>
                <a:cs typeface="Calibri"/>
              </a:rPr>
              <a:t>o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43802" y="1724025"/>
            <a:ext cx="2165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7" baseline="2430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=σ(W</a:t>
            </a:r>
            <a:r>
              <a:rPr sz="2400" spc="-7" baseline="-20833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7" baseline="2430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+W</a:t>
            </a:r>
            <a:r>
              <a:rPr sz="2400" spc="-7" baseline="-20833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7" baseline="24305" dirty="0">
                <a:latin typeface="Calibri"/>
                <a:cs typeface="Calibri"/>
              </a:rPr>
              <a:t>t-1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8942" y="2081021"/>
            <a:ext cx="1071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memory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06796" y="1078991"/>
            <a:ext cx="386080" cy="942340"/>
          </a:xfrm>
          <a:custGeom>
            <a:avLst/>
            <a:gdLst/>
            <a:ahLst/>
            <a:cxnLst/>
            <a:rect l="l" t="t" r="r" b="b"/>
            <a:pathLst>
              <a:path w="386079" h="942339">
                <a:moveTo>
                  <a:pt x="289178" y="192786"/>
                </a:moveTo>
                <a:lnTo>
                  <a:pt x="96392" y="192786"/>
                </a:lnTo>
                <a:lnTo>
                  <a:pt x="96392" y="941832"/>
                </a:lnTo>
                <a:lnTo>
                  <a:pt x="289178" y="941832"/>
                </a:lnTo>
                <a:lnTo>
                  <a:pt x="289178" y="192786"/>
                </a:lnTo>
                <a:close/>
              </a:path>
              <a:path w="386079" h="942339">
                <a:moveTo>
                  <a:pt x="192786" y="0"/>
                </a:moveTo>
                <a:lnTo>
                  <a:pt x="0" y="192786"/>
                </a:lnTo>
                <a:lnTo>
                  <a:pt x="385571" y="192786"/>
                </a:lnTo>
                <a:lnTo>
                  <a:pt x="192786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06796" y="1078991"/>
            <a:ext cx="386080" cy="942340"/>
          </a:xfrm>
          <a:custGeom>
            <a:avLst/>
            <a:gdLst/>
            <a:ahLst/>
            <a:cxnLst/>
            <a:rect l="l" t="t" r="r" b="b"/>
            <a:pathLst>
              <a:path w="386079" h="942339">
                <a:moveTo>
                  <a:pt x="0" y="192786"/>
                </a:moveTo>
                <a:lnTo>
                  <a:pt x="192786" y="0"/>
                </a:lnTo>
                <a:lnTo>
                  <a:pt x="385571" y="192786"/>
                </a:lnTo>
                <a:lnTo>
                  <a:pt x="289178" y="192786"/>
                </a:lnTo>
                <a:lnTo>
                  <a:pt x="289178" y="941832"/>
                </a:lnTo>
                <a:lnTo>
                  <a:pt x="96392" y="941832"/>
                </a:lnTo>
                <a:lnTo>
                  <a:pt x="96392" y="192786"/>
                </a:lnTo>
                <a:lnTo>
                  <a:pt x="0" y="192786"/>
                </a:lnTo>
                <a:close/>
              </a:path>
            </a:pathLst>
          </a:custGeom>
          <a:ln w="12191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40202" y="1498089"/>
            <a:ext cx="1370330" cy="568960"/>
          </a:xfrm>
          <a:custGeom>
            <a:avLst/>
            <a:gdLst/>
            <a:ahLst/>
            <a:cxnLst/>
            <a:rect l="l" t="t" r="r" b="b"/>
            <a:pathLst>
              <a:path w="1370329" h="568960">
                <a:moveTo>
                  <a:pt x="284226" y="426341"/>
                </a:moveTo>
                <a:lnTo>
                  <a:pt x="0" y="426341"/>
                </a:lnTo>
                <a:lnTo>
                  <a:pt x="101854" y="568454"/>
                </a:lnTo>
                <a:lnTo>
                  <a:pt x="284226" y="426341"/>
                </a:lnTo>
                <a:close/>
              </a:path>
              <a:path w="1370329" h="568960">
                <a:moveTo>
                  <a:pt x="1307706" y="0"/>
                </a:moveTo>
                <a:lnTo>
                  <a:pt x="1245973" y="462"/>
                </a:lnTo>
                <a:lnTo>
                  <a:pt x="1184833" y="2250"/>
                </a:lnTo>
                <a:lnTo>
                  <a:pt x="1124366" y="5338"/>
                </a:lnTo>
                <a:lnTo>
                  <a:pt x="1064656" y="9698"/>
                </a:lnTo>
                <a:lnTo>
                  <a:pt x="1005783" y="15304"/>
                </a:lnTo>
                <a:lnTo>
                  <a:pt x="947830" y="22129"/>
                </a:lnTo>
                <a:lnTo>
                  <a:pt x="890878" y="30146"/>
                </a:lnTo>
                <a:lnTo>
                  <a:pt x="835010" y="39328"/>
                </a:lnTo>
                <a:lnTo>
                  <a:pt x="780306" y="49649"/>
                </a:lnTo>
                <a:lnTo>
                  <a:pt x="726849" y="61081"/>
                </a:lnTo>
                <a:lnTo>
                  <a:pt x="674721" y="73598"/>
                </a:lnTo>
                <a:lnTo>
                  <a:pt x="624004" y="87173"/>
                </a:lnTo>
                <a:lnTo>
                  <a:pt x="574778" y="101779"/>
                </a:lnTo>
                <a:lnTo>
                  <a:pt x="527127" y="117389"/>
                </a:lnTo>
                <a:lnTo>
                  <a:pt x="481132" y="133976"/>
                </a:lnTo>
                <a:lnTo>
                  <a:pt x="436875" y="151514"/>
                </a:lnTo>
                <a:lnTo>
                  <a:pt x="394437" y="169975"/>
                </a:lnTo>
                <a:lnTo>
                  <a:pt x="353901" y="189334"/>
                </a:lnTo>
                <a:lnTo>
                  <a:pt x="315348" y="209562"/>
                </a:lnTo>
                <a:lnTo>
                  <a:pt x="278860" y="230634"/>
                </a:lnTo>
                <a:lnTo>
                  <a:pt x="244519" y="252522"/>
                </a:lnTo>
                <a:lnTo>
                  <a:pt x="212406" y="275199"/>
                </a:lnTo>
                <a:lnTo>
                  <a:pt x="155196" y="322815"/>
                </a:lnTo>
                <a:lnTo>
                  <a:pt x="107882" y="373267"/>
                </a:lnTo>
                <a:lnTo>
                  <a:pt x="71120" y="426341"/>
                </a:lnTo>
                <a:lnTo>
                  <a:pt x="213233" y="426341"/>
                </a:lnTo>
                <a:lnTo>
                  <a:pt x="230596" y="399008"/>
                </a:lnTo>
                <a:lnTo>
                  <a:pt x="250803" y="372305"/>
                </a:lnTo>
                <a:lnTo>
                  <a:pt x="299410" y="320911"/>
                </a:lnTo>
                <a:lnTo>
                  <a:pt x="358380" y="272408"/>
                </a:lnTo>
                <a:lnTo>
                  <a:pt x="391541" y="249317"/>
                </a:lnTo>
                <a:lnTo>
                  <a:pt x="427041" y="227042"/>
                </a:lnTo>
                <a:lnTo>
                  <a:pt x="464794" y="205614"/>
                </a:lnTo>
                <a:lnTo>
                  <a:pt x="504717" y="185063"/>
                </a:lnTo>
                <a:lnTo>
                  <a:pt x="546727" y="165421"/>
                </a:lnTo>
                <a:lnTo>
                  <a:pt x="590738" y="146718"/>
                </a:lnTo>
                <a:lnTo>
                  <a:pt x="636666" y="128986"/>
                </a:lnTo>
                <a:lnTo>
                  <a:pt x="684428" y="112255"/>
                </a:lnTo>
                <a:lnTo>
                  <a:pt x="733940" y="96557"/>
                </a:lnTo>
                <a:lnTo>
                  <a:pt x="785116" y="81923"/>
                </a:lnTo>
                <a:lnTo>
                  <a:pt x="837873" y="68383"/>
                </a:lnTo>
                <a:lnTo>
                  <a:pt x="892128" y="55968"/>
                </a:lnTo>
                <a:lnTo>
                  <a:pt x="947795" y="44710"/>
                </a:lnTo>
                <a:lnTo>
                  <a:pt x="1004790" y="34639"/>
                </a:lnTo>
                <a:lnTo>
                  <a:pt x="1063030" y="25788"/>
                </a:lnTo>
                <a:lnTo>
                  <a:pt x="1122430" y="18185"/>
                </a:lnTo>
                <a:lnTo>
                  <a:pt x="1182906" y="11863"/>
                </a:lnTo>
                <a:lnTo>
                  <a:pt x="1244374" y="6853"/>
                </a:lnTo>
                <a:lnTo>
                  <a:pt x="1306749" y="3185"/>
                </a:lnTo>
                <a:lnTo>
                  <a:pt x="1369949" y="891"/>
                </a:lnTo>
                <a:lnTo>
                  <a:pt x="130770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39032" y="1498091"/>
            <a:ext cx="1410335" cy="568960"/>
          </a:xfrm>
          <a:custGeom>
            <a:avLst/>
            <a:gdLst/>
            <a:ahLst/>
            <a:cxnLst/>
            <a:rect l="l" t="t" r="r" b="b"/>
            <a:pathLst>
              <a:path w="1410335" h="568960">
                <a:moveTo>
                  <a:pt x="142112" y="0"/>
                </a:moveTo>
                <a:lnTo>
                  <a:pt x="0" y="0"/>
                </a:lnTo>
                <a:lnTo>
                  <a:pt x="65260" y="739"/>
                </a:lnTo>
                <a:lnTo>
                  <a:pt x="129664" y="2934"/>
                </a:lnTo>
                <a:lnTo>
                  <a:pt x="193131" y="6549"/>
                </a:lnTo>
                <a:lnTo>
                  <a:pt x="255581" y="11549"/>
                </a:lnTo>
                <a:lnTo>
                  <a:pt x="316935" y="17896"/>
                </a:lnTo>
                <a:lnTo>
                  <a:pt x="377113" y="25556"/>
                </a:lnTo>
                <a:lnTo>
                  <a:pt x="436035" y="34493"/>
                </a:lnTo>
                <a:lnTo>
                  <a:pt x="493623" y="44672"/>
                </a:lnTo>
                <a:lnTo>
                  <a:pt x="549795" y="56056"/>
                </a:lnTo>
                <a:lnTo>
                  <a:pt x="604473" y="68609"/>
                </a:lnTo>
                <a:lnTo>
                  <a:pt x="657578" y="82297"/>
                </a:lnTo>
                <a:lnTo>
                  <a:pt x="709028" y="97083"/>
                </a:lnTo>
                <a:lnTo>
                  <a:pt x="758745" y="112932"/>
                </a:lnTo>
                <a:lnTo>
                  <a:pt x="806649" y="129807"/>
                </a:lnTo>
                <a:lnTo>
                  <a:pt x="852660" y="147674"/>
                </a:lnTo>
                <a:lnTo>
                  <a:pt x="896699" y="166497"/>
                </a:lnTo>
                <a:lnTo>
                  <a:pt x="938686" y="186239"/>
                </a:lnTo>
                <a:lnTo>
                  <a:pt x="978541" y="206865"/>
                </a:lnTo>
                <a:lnTo>
                  <a:pt x="1016185" y="228339"/>
                </a:lnTo>
                <a:lnTo>
                  <a:pt x="1051538" y="250626"/>
                </a:lnTo>
                <a:lnTo>
                  <a:pt x="1084521" y="273690"/>
                </a:lnTo>
                <a:lnTo>
                  <a:pt x="1115053" y="297495"/>
                </a:lnTo>
                <a:lnTo>
                  <a:pt x="1168449" y="347186"/>
                </a:lnTo>
                <a:lnTo>
                  <a:pt x="1211088" y="399413"/>
                </a:lnTo>
                <a:lnTo>
                  <a:pt x="1242334" y="453890"/>
                </a:lnTo>
                <a:lnTo>
                  <a:pt x="1261548" y="510331"/>
                </a:lnTo>
                <a:lnTo>
                  <a:pt x="1268094" y="568452"/>
                </a:lnTo>
                <a:lnTo>
                  <a:pt x="1410207" y="568452"/>
                </a:lnTo>
                <a:lnTo>
                  <a:pt x="1403661" y="510331"/>
                </a:lnTo>
                <a:lnTo>
                  <a:pt x="1384447" y="453890"/>
                </a:lnTo>
                <a:lnTo>
                  <a:pt x="1353201" y="399413"/>
                </a:lnTo>
                <a:lnTo>
                  <a:pt x="1310562" y="347186"/>
                </a:lnTo>
                <a:lnTo>
                  <a:pt x="1257166" y="297495"/>
                </a:lnTo>
                <a:lnTo>
                  <a:pt x="1226634" y="273690"/>
                </a:lnTo>
                <a:lnTo>
                  <a:pt x="1193651" y="250626"/>
                </a:lnTo>
                <a:lnTo>
                  <a:pt x="1158298" y="228339"/>
                </a:lnTo>
                <a:lnTo>
                  <a:pt x="1120654" y="206865"/>
                </a:lnTo>
                <a:lnTo>
                  <a:pt x="1080799" y="186239"/>
                </a:lnTo>
                <a:lnTo>
                  <a:pt x="1038812" y="166497"/>
                </a:lnTo>
                <a:lnTo>
                  <a:pt x="994773" y="147674"/>
                </a:lnTo>
                <a:lnTo>
                  <a:pt x="948762" y="129807"/>
                </a:lnTo>
                <a:lnTo>
                  <a:pt x="900858" y="112932"/>
                </a:lnTo>
                <a:lnTo>
                  <a:pt x="851141" y="97083"/>
                </a:lnTo>
                <a:lnTo>
                  <a:pt x="799691" y="82297"/>
                </a:lnTo>
                <a:lnTo>
                  <a:pt x="746586" y="68609"/>
                </a:lnTo>
                <a:lnTo>
                  <a:pt x="691908" y="56056"/>
                </a:lnTo>
                <a:lnTo>
                  <a:pt x="635736" y="44672"/>
                </a:lnTo>
                <a:lnTo>
                  <a:pt x="578148" y="34493"/>
                </a:lnTo>
                <a:lnTo>
                  <a:pt x="519226" y="25556"/>
                </a:lnTo>
                <a:lnTo>
                  <a:pt x="459048" y="17896"/>
                </a:lnTo>
                <a:lnTo>
                  <a:pt x="397694" y="11549"/>
                </a:lnTo>
                <a:lnTo>
                  <a:pt x="335244" y="6549"/>
                </a:lnTo>
                <a:lnTo>
                  <a:pt x="271777" y="2934"/>
                </a:lnTo>
                <a:lnTo>
                  <a:pt x="207373" y="739"/>
                </a:lnTo>
                <a:lnTo>
                  <a:pt x="142112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40202" y="1498091"/>
            <a:ext cx="2709545" cy="568960"/>
          </a:xfrm>
          <a:custGeom>
            <a:avLst/>
            <a:gdLst/>
            <a:ahLst/>
            <a:cxnLst/>
            <a:rect l="l" t="t" r="r" b="b"/>
            <a:pathLst>
              <a:path w="2709545" h="568960">
                <a:moveTo>
                  <a:pt x="1369949" y="888"/>
                </a:moveTo>
                <a:lnTo>
                  <a:pt x="1306749" y="3183"/>
                </a:lnTo>
                <a:lnTo>
                  <a:pt x="1244374" y="6851"/>
                </a:lnTo>
                <a:lnTo>
                  <a:pt x="1182906" y="11861"/>
                </a:lnTo>
                <a:lnTo>
                  <a:pt x="1122430" y="18183"/>
                </a:lnTo>
                <a:lnTo>
                  <a:pt x="1063030" y="25785"/>
                </a:lnTo>
                <a:lnTo>
                  <a:pt x="1004790" y="34637"/>
                </a:lnTo>
                <a:lnTo>
                  <a:pt x="947795" y="44708"/>
                </a:lnTo>
                <a:lnTo>
                  <a:pt x="892128" y="55966"/>
                </a:lnTo>
                <a:lnTo>
                  <a:pt x="837873" y="68380"/>
                </a:lnTo>
                <a:lnTo>
                  <a:pt x="785116" y="81921"/>
                </a:lnTo>
                <a:lnTo>
                  <a:pt x="733940" y="96555"/>
                </a:lnTo>
                <a:lnTo>
                  <a:pt x="684428" y="112253"/>
                </a:lnTo>
                <a:lnTo>
                  <a:pt x="636666" y="128984"/>
                </a:lnTo>
                <a:lnTo>
                  <a:pt x="590738" y="146716"/>
                </a:lnTo>
                <a:lnTo>
                  <a:pt x="546727" y="165419"/>
                </a:lnTo>
                <a:lnTo>
                  <a:pt x="504717" y="185061"/>
                </a:lnTo>
                <a:lnTo>
                  <a:pt x="464794" y="205612"/>
                </a:lnTo>
                <a:lnTo>
                  <a:pt x="427041" y="227040"/>
                </a:lnTo>
                <a:lnTo>
                  <a:pt x="391541" y="249315"/>
                </a:lnTo>
                <a:lnTo>
                  <a:pt x="358380" y="272405"/>
                </a:lnTo>
                <a:lnTo>
                  <a:pt x="327642" y="296280"/>
                </a:lnTo>
                <a:lnTo>
                  <a:pt x="273769" y="346260"/>
                </a:lnTo>
                <a:lnTo>
                  <a:pt x="230596" y="399006"/>
                </a:lnTo>
                <a:lnTo>
                  <a:pt x="213233" y="426338"/>
                </a:lnTo>
                <a:lnTo>
                  <a:pt x="284226" y="426338"/>
                </a:lnTo>
                <a:lnTo>
                  <a:pt x="101854" y="568452"/>
                </a:lnTo>
                <a:lnTo>
                  <a:pt x="0" y="426338"/>
                </a:lnTo>
                <a:lnTo>
                  <a:pt x="71120" y="426338"/>
                </a:lnTo>
                <a:lnTo>
                  <a:pt x="87971" y="399744"/>
                </a:lnTo>
                <a:lnTo>
                  <a:pt x="129634" y="348400"/>
                </a:lnTo>
                <a:lnTo>
                  <a:pt x="181389" y="299697"/>
                </a:lnTo>
                <a:lnTo>
                  <a:pt x="242607" y="253853"/>
                </a:lnTo>
                <a:lnTo>
                  <a:pt x="276569" y="232071"/>
                </a:lnTo>
                <a:lnTo>
                  <a:pt x="312662" y="211085"/>
                </a:lnTo>
                <a:lnTo>
                  <a:pt x="350806" y="190924"/>
                </a:lnTo>
                <a:lnTo>
                  <a:pt x="390924" y="171613"/>
                </a:lnTo>
                <a:lnTo>
                  <a:pt x="432937" y="153181"/>
                </a:lnTo>
                <a:lnTo>
                  <a:pt x="476767" y="135655"/>
                </a:lnTo>
                <a:lnTo>
                  <a:pt x="522335" y="119062"/>
                </a:lnTo>
                <a:lnTo>
                  <a:pt x="569562" y="103429"/>
                </a:lnTo>
                <a:lnTo>
                  <a:pt x="618370" y="88784"/>
                </a:lnTo>
                <a:lnTo>
                  <a:pt x="668681" y="75153"/>
                </a:lnTo>
                <a:lnTo>
                  <a:pt x="720416" y="62565"/>
                </a:lnTo>
                <a:lnTo>
                  <a:pt x="773497" y="51046"/>
                </a:lnTo>
                <a:lnTo>
                  <a:pt x="827845" y="40623"/>
                </a:lnTo>
                <a:lnTo>
                  <a:pt x="883382" y="31325"/>
                </a:lnTo>
                <a:lnTo>
                  <a:pt x="940029" y="23178"/>
                </a:lnTo>
                <a:lnTo>
                  <a:pt x="997707" y="16209"/>
                </a:lnTo>
                <a:lnTo>
                  <a:pt x="1056339" y="10446"/>
                </a:lnTo>
                <a:lnTo>
                  <a:pt x="1115845" y="5917"/>
                </a:lnTo>
                <a:lnTo>
                  <a:pt x="1176148" y="2648"/>
                </a:lnTo>
                <a:lnTo>
                  <a:pt x="1237169" y="666"/>
                </a:lnTo>
                <a:lnTo>
                  <a:pt x="1298829" y="0"/>
                </a:lnTo>
                <a:lnTo>
                  <a:pt x="1440942" y="0"/>
                </a:lnTo>
                <a:lnTo>
                  <a:pt x="1506202" y="739"/>
                </a:lnTo>
                <a:lnTo>
                  <a:pt x="1570606" y="2934"/>
                </a:lnTo>
                <a:lnTo>
                  <a:pt x="1634073" y="6549"/>
                </a:lnTo>
                <a:lnTo>
                  <a:pt x="1696523" y="11549"/>
                </a:lnTo>
                <a:lnTo>
                  <a:pt x="1757877" y="17896"/>
                </a:lnTo>
                <a:lnTo>
                  <a:pt x="1818055" y="25556"/>
                </a:lnTo>
                <a:lnTo>
                  <a:pt x="1876977" y="34493"/>
                </a:lnTo>
                <a:lnTo>
                  <a:pt x="1934565" y="44672"/>
                </a:lnTo>
                <a:lnTo>
                  <a:pt x="1990737" y="56056"/>
                </a:lnTo>
                <a:lnTo>
                  <a:pt x="2045415" y="68609"/>
                </a:lnTo>
                <a:lnTo>
                  <a:pt x="2098520" y="82297"/>
                </a:lnTo>
                <a:lnTo>
                  <a:pt x="2149970" y="97083"/>
                </a:lnTo>
                <a:lnTo>
                  <a:pt x="2199687" y="112932"/>
                </a:lnTo>
                <a:lnTo>
                  <a:pt x="2247591" y="129807"/>
                </a:lnTo>
                <a:lnTo>
                  <a:pt x="2293602" y="147674"/>
                </a:lnTo>
                <a:lnTo>
                  <a:pt x="2337641" y="166497"/>
                </a:lnTo>
                <a:lnTo>
                  <a:pt x="2379628" y="186239"/>
                </a:lnTo>
                <a:lnTo>
                  <a:pt x="2419483" y="206865"/>
                </a:lnTo>
                <a:lnTo>
                  <a:pt x="2457127" y="228339"/>
                </a:lnTo>
                <a:lnTo>
                  <a:pt x="2492480" y="250626"/>
                </a:lnTo>
                <a:lnTo>
                  <a:pt x="2525463" y="273690"/>
                </a:lnTo>
                <a:lnTo>
                  <a:pt x="2555995" y="297495"/>
                </a:lnTo>
                <a:lnTo>
                  <a:pt x="2609391" y="347186"/>
                </a:lnTo>
                <a:lnTo>
                  <a:pt x="2652030" y="399413"/>
                </a:lnTo>
                <a:lnTo>
                  <a:pt x="2683276" y="453890"/>
                </a:lnTo>
                <a:lnTo>
                  <a:pt x="2702490" y="510331"/>
                </a:lnTo>
                <a:lnTo>
                  <a:pt x="2709037" y="568452"/>
                </a:lnTo>
                <a:lnTo>
                  <a:pt x="2566924" y="568452"/>
                </a:lnTo>
                <a:lnTo>
                  <a:pt x="2565274" y="539199"/>
                </a:lnTo>
                <a:lnTo>
                  <a:pt x="2560377" y="510331"/>
                </a:lnTo>
                <a:lnTo>
                  <a:pt x="2541163" y="453890"/>
                </a:lnTo>
                <a:lnTo>
                  <a:pt x="2509917" y="399413"/>
                </a:lnTo>
                <a:lnTo>
                  <a:pt x="2467278" y="347186"/>
                </a:lnTo>
                <a:lnTo>
                  <a:pt x="2413882" y="297495"/>
                </a:lnTo>
                <a:lnTo>
                  <a:pt x="2383350" y="273690"/>
                </a:lnTo>
                <a:lnTo>
                  <a:pt x="2350367" y="250626"/>
                </a:lnTo>
                <a:lnTo>
                  <a:pt x="2315014" y="228339"/>
                </a:lnTo>
                <a:lnTo>
                  <a:pt x="2277370" y="206865"/>
                </a:lnTo>
                <a:lnTo>
                  <a:pt x="2237515" y="186239"/>
                </a:lnTo>
                <a:lnTo>
                  <a:pt x="2195528" y="166496"/>
                </a:lnTo>
                <a:lnTo>
                  <a:pt x="2151489" y="147674"/>
                </a:lnTo>
                <a:lnTo>
                  <a:pt x="2105478" y="129807"/>
                </a:lnTo>
                <a:lnTo>
                  <a:pt x="2057574" y="112932"/>
                </a:lnTo>
                <a:lnTo>
                  <a:pt x="2007857" y="97083"/>
                </a:lnTo>
                <a:lnTo>
                  <a:pt x="1956407" y="82297"/>
                </a:lnTo>
                <a:lnTo>
                  <a:pt x="1903302" y="68609"/>
                </a:lnTo>
                <a:lnTo>
                  <a:pt x="1848624" y="56056"/>
                </a:lnTo>
                <a:lnTo>
                  <a:pt x="1792452" y="44672"/>
                </a:lnTo>
                <a:lnTo>
                  <a:pt x="1734864" y="34493"/>
                </a:lnTo>
                <a:lnTo>
                  <a:pt x="1675942" y="25556"/>
                </a:lnTo>
                <a:lnTo>
                  <a:pt x="1615764" y="17896"/>
                </a:lnTo>
                <a:lnTo>
                  <a:pt x="1554410" y="11549"/>
                </a:lnTo>
                <a:lnTo>
                  <a:pt x="1491960" y="6549"/>
                </a:lnTo>
                <a:lnTo>
                  <a:pt x="1428493" y="2934"/>
                </a:lnTo>
                <a:lnTo>
                  <a:pt x="1364089" y="739"/>
                </a:lnTo>
                <a:lnTo>
                  <a:pt x="1298829" y="0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16273" y="1465579"/>
            <a:ext cx="608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12976" y="2113788"/>
            <a:ext cx="2100580" cy="43180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 algn="ctr">
              <a:lnSpc>
                <a:spcPts val="2245"/>
              </a:lnSpc>
            </a:pPr>
            <a:r>
              <a:rPr sz="3600" spc="-15" baseline="-16203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t-1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86911" y="4940808"/>
            <a:ext cx="2494788" cy="14462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75888" y="5283708"/>
            <a:ext cx="2061972" cy="8656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46347" y="4980432"/>
            <a:ext cx="2375916" cy="13289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546347" y="5396585"/>
            <a:ext cx="2376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386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775" spc="-7" baseline="255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775" spc="-82" baseline="255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775" spc="-7" baseline="255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2775" baseline="25525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77990" y="5182615"/>
            <a:ext cx="281305" cy="81343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6670" marR="5080" indent="-14604">
              <a:lnSpc>
                <a:spcPts val="2850"/>
              </a:lnSpc>
              <a:spcBef>
                <a:spcPts val="615"/>
              </a:spcBef>
            </a:pPr>
            <a:r>
              <a:rPr sz="4200" spc="-37" baseline="-16865" dirty="0">
                <a:latin typeface="Calibri"/>
                <a:cs typeface="Calibri"/>
              </a:rPr>
              <a:t>a</a:t>
            </a:r>
            <a:r>
              <a:rPr sz="1850" spc="0" dirty="0">
                <a:latin typeface="Calibri"/>
                <a:cs typeface="Calibri"/>
              </a:rPr>
              <a:t>t  </a:t>
            </a:r>
            <a:r>
              <a:rPr sz="4200" baseline="-16865" dirty="0">
                <a:latin typeface="Calibri"/>
                <a:cs typeface="Calibri"/>
              </a:rPr>
              <a:t>y</a:t>
            </a:r>
            <a:r>
              <a:rPr sz="1850" spc="0" dirty="0">
                <a:latin typeface="Calibri"/>
                <a:cs typeface="Calibri"/>
              </a:rPr>
              <a:t>t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981700" y="5489447"/>
            <a:ext cx="728980" cy="173990"/>
          </a:xfrm>
          <a:custGeom>
            <a:avLst/>
            <a:gdLst/>
            <a:ahLst/>
            <a:cxnLst/>
            <a:rect l="l" t="t" r="r" b="b"/>
            <a:pathLst>
              <a:path w="728979" h="173989">
                <a:moveTo>
                  <a:pt x="554863" y="0"/>
                </a:moveTo>
                <a:lnTo>
                  <a:pt x="554863" y="173735"/>
                </a:lnTo>
                <a:lnTo>
                  <a:pt x="670687" y="115823"/>
                </a:lnTo>
                <a:lnTo>
                  <a:pt x="583819" y="115823"/>
                </a:lnTo>
                <a:lnTo>
                  <a:pt x="583819" y="57911"/>
                </a:lnTo>
                <a:lnTo>
                  <a:pt x="670687" y="57911"/>
                </a:lnTo>
                <a:lnTo>
                  <a:pt x="554863" y="0"/>
                </a:lnTo>
                <a:close/>
              </a:path>
              <a:path w="728979" h="173989">
                <a:moveTo>
                  <a:pt x="554863" y="57911"/>
                </a:moveTo>
                <a:lnTo>
                  <a:pt x="0" y="57911"/>
                </a:lnTo>
                <a:lnTo>
                  <a:pt x="0" y="115823"/>
                </a:lnTo>
                <a:lnTo>
                  <a:pt x="554863" y="115823"/>
                </a:lnTo>
                <a:lnTo>
                  <a:pt x="554863" y="57911"/>
                </a:lnTo>
                <a:close/>
              </a:path>
              <a:path w="728979" h="173989">
                <a:moveTo>
                  <a:pt x="670687" y="57911"/>
                </a:moveTo>
                <a:lnTo>
                  <a:pt x="583819" y="57911"/>
                </a:lnTo>
                <a:lnTo>
                  <a:pt x="583819" y="115823"/>
                </a:lnTo>
                <a:lnTo>
                  <a:pt x="670687" y="115823"/>
                </a:lnTo>
                <a:lnTo>
                  <a:pt x="728599" y="86867"/>
                </a:lnTo>
                <a:lnTo>
                  <a:pt x="670687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81700" y="5858255"/>
            <a:ext cx="728980" cy="173990"/>
          </a:xfrm>
          <a:custGeom>
            <a:avLst/>
            <a:gdLst/>
            <a:ahLst/>
            <a:cxnLst/>
            <a:rect l="l" t="t" r="r" b="b"/>
            <a:pathLst>
              <a:path w="728979" h="173989">
                <a:moveTo>
                  <a:pt x="554863" y="0"/>
                </a:moveTo>
                <a:lnTo>
                  <a:pt x="554863" y="173736"/>
                </a:lnTo>
                <a:lnTo>
                  <a:pt x="670687" y="115824"/>
                </a:lnTo>
                <a:lnTo>
                  <a:pt x="583819" y="115824"/>
                </a:lnTo>
                <a:lnTo>
                  <a:pt x="583819" y="57912"/>
                </a:lnTo>
                <a:lnTo>
                  <a:pt x="670687" y="57912"/>
                </a:lnTo>
                <a:lnTo>
                  <a:pt x="554863" y="0"/>
                </a:lnTo>
                <a:close/>
              </a:path>
              <a:path w="728979" h="173989">
                <a:moveTo>
                  <a:pt x="554863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554863" y="115824"/>
                </a:lnTo>
                <a:lnTo>
                  <a:pt x="554863" y="57912"/>
                </a:lnTo>
                <a:close/>
              </a:path>
              <a:path w="728979" h="173989">
                <a:moveTo>
                  <a:pt x="670687" y="57912"/>
                </a:moveTo>
                <a:lnTo>
                  <a:pt x="583819" y="57912"/>
                </a:lnTo>
                <a:lnTo>
                  <a:pt x="583819" y="115824"/>
                </a:lnTo>
                <a:lnTo>
                  <a:pt x="670687" y="115824"/>
                </a:lnTo>
                <a:lnTo>
                  <a:pt x="728599" y="86868"/>
                </a:lnTo>
                <a:lnTo>
                  <a:pt x="670687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428871" y="4423994"/>
            <a:ext cx="643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2800" b="1" i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8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ep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85872" y="5141976"/>
            <a:ext cx="728980" cy="173990"/>
          </a:xfrm>
          <a:custGeom>
            <a:avLst/>
            <a:gdLst/>
            <a:ahLst/>
            <a:cxnLst/>
            <a:rect l="l" t="t" r="r" b="b"/>
            <a:pathLst>
              <a:path w="728979" h="173989">
                <a:moveTo>
                  <a:pt x="554863" y="0"/>
                </a:moveTo>
                <a:lnTo>
                  <a:pt x="554863" y="173736"/>
                </a:lnTo>
                <a:lnTo>
                  <a:pt x="670687" y="115824"/>
                </a:lnTo>
                <a:lnTo>
                  <a:pt x="583818" y="115824"/>
                </a:lnTo>
                <a:lnTo>
                  <a:pt x="583818" y="57912"/>
                </a:lnTo>
                <a:lnTo>
                  <a:pt x="670687" y="57912"/>
                </a:lnTo>
                <a:lnTo>
                  <a:pt x="554863" y="0"/>
                </a:lnTo>
                <a:close/>
              </a:path>
              <a:path w="728979" h="173989">
                <a:moveTo>
                  <a:pt x="554863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554863" y="115824"/>
                </a:lnTo>
                <a:lnTo>
                  <a:pt x="554863" y="57912"/>
                </a:lnTo>
                <a:close/>
              </a:path>
              <a:path w="728979" h="173989">
                <a:moveTo>
                  <a:pt x="670687" y="57912"/>
                </a:moveTo>
                <a:lnTo>
                  <a:pt x="583818" y="57912"/>
                </a:lnTo>
                <a:lnTo>
                  <a:pt x="583818" y="115824"/>
                </a:lnTo>
                <a:lnTo>
                  <a:pt x="670687" y="115824"/>
                </a:lnTo>
                <a:lnTo>
                  <a:pt x="728599" y="86868"/>
                </a:lnTo>
                <a:lnTo>
                  <a:pt x="670687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84348" y="5530596"/>
            <a:ext cx="728980" cy="173990"/>
          </a:xfrm>
          <a:custGeom>
            <a:avLst/>
            <a:gdLst/>
            <a:ahLst/>
            <a:cxnLst/>
            <a:rect l="l" t="t" r="r" b="b"/>
            <a:pathLst>
              <a:path w="728979" h="173989">
                <a:moveTo>
                  <a:pt x="554863" y="0"/>
                </a:moveTo>
                <a:lnTo>
                  <a:pt x="554863" y="173735"/>
                </a:lnTo>
                <a:lnTo>
                  <a:pt x="670687" y="115823"/>
                </a:lnTo>
                <a:lnTo>
                  <a:pt x="583818" y="115823"/>
                </a:lnTo>
                <a:lnTo>
                  <a:pt x="583818" y="57911"/>
                </a:lnTo>
                <a:lnTo>
                  <a:pt x="670687" y="57911"/>
                </a:lnTo>
                <a:lnTo>
                  <a:pt x="554863" y="0"/>
                </a:lnTo>
                <a:close/>
              </a:path>
              <a:path w="728979" h="173989">
                <a:moveTo>
                  <a:pt x="554863" y="57911"/>
                </a:moveTo>
                <a:lnTo>
                  <a:pt x="0" y="57911"/>
                </a:lnTo>
                <a:lnTo>
                  <a:pt x="0" y="115823"/>
                </a:lnTo>
                <a:lnTo>
                  <a:pt x="554863" y="115823"/>
                </a:lnTo>
                <a:lnTo>
                  <a:pt x="554863" y="57911"/>
                </a:lnTo>
                <a:close/>
              </a:path>
              <a:path w="728979" h="173989">
                <a:moveTo>
                  <a:pt x="670687" y="57911"/>
                </a:moveTo>
                <a:lnTo>
                  <a:pt x="583818" y="57911"/>
                </a:lnTo>
                <a:lnTo>
                  <a:pt x="583818" y="115823"/>
                </a:lnTo>
                <a:lnTo>
                  <a:pt x="670687" y="115823"/>
                </a:lnTo>
                <a:lnTo>
                  <a:pt x="728599" y="86867"/>
                </a:lnTo>
                <a:lnTo>
                  <a:pt x="670687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250185" y="4827523"/>
            <a:ext cx="472440" cy="12522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9525">
              <a:lnSpc>
                <a:spcPct val="93800"/>
              </a:lnSpc>
              <a:spcBef>
                <a:spcPts val="305"/>
              </a:spcBef>
            </a:pPr>
            <a:r>
              <a:rPr sz="4200" spc="0" baseline="-16865" dirty="0">
                <a:latin typeface="Calibri"/>
                <a:cs typeface="Calibri"/>
              </a:rPr>
              <a:t>x</a:t>
            </a:r>
            <a:r>
              <a:rPr sz="1850" spc="0" dirty="0">
                <a:latin typeface="Calibri"/>
                <a:cs typeface="Calibri"/>
              </a:rPr>
              <a:t>t  </a:t>
            </a:r>
            <a:r>
              <a:rPr sz="4200" spc="-37" baseline="-16865" dirty="0">
                <a:latin typeface="Calibri"/>
                <a:cs typeface="Calibri"/>
              </a:rPr>
              <a:t>a</a:t>
            </a:r>
            <a:r>
              <a:rPr sz="1850" dirty="0">
                <a:latin typeface="Calibri"/>
                <a:cs typeface="Calibri"/>
              </a:rPr>
              <a:t>t</a:t>
            </a:r>
            <a:r>
              <a:rPr sz="1850" spc="0" dirty="0">
                <a:latin typeface="Calibri"/>
                <a:cs typeface="Calibri"/>
              </a:rPr>
              <a:t>-1  </a:t>
            </a:r>
            <a:r>
              <a:rPr sz="4200" baseline="-16865" dirty="0">
                <a:latin typeface="Calibri"/>
                <a:cs typeface="Calibri"/>
              </a:rPr>
              <a:t>y</a:t>
            </a:r>
            <a:r>
              <a:rPr sz="1850" dirty="0">
                <a:latin typeface="Calibri"/>
                <a:cs typeface="Calibri"/>
              </a:rPr>
              <a:t>t-1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788920" y="5899403"/>
            <a:ext cx="728980" cy="173990"/>
          </a:xfrm>
          <a:custGeom>
            <a:avLst/>
            <a:gdLst/>
            <a:ahLst/>
            <a:cxnLst/>
            <a:rect l="l" t="t" r="r" b="b"/>
            <a:pathLst>
              <a:path w="728979" h="173989">
                <a:moveTo>
                  <a:pt x="554863" y="0"/>
                </a:moveTo>
                <a:lnTo>
                  <a:pt x="554863" y="173736"/>
                </a:lnTo>
                <a:lnTo>
                  <a:pt x="670687" y="115824"/>
                </a:lnTo>
                <a:lnTo>
                  <a:pt x="583819" y="115824"/>
                </a:lnTo>
                <a:lnTo>
                  <a:pt x="583819" y="57912"/>
                </a:lnTo>
                <a:lnTo>
                  <a:pt x="670687" y="57912"/>
                </a:lnTo>
                <a:lnTo>
                  <a:pt x="554863" y="0"/>
                </a:lnTo>
                <a:close/>
              </a:path>
              <a:path w="728979" h="173989">
                <a:moveTo>
                  <a:pt x="554863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554863" y="115824"/>
                </a:lnTo>
                <a:lnTo>
                  <a:pt x="554863" y="57912"/>
                </a:lnTo>
                <a:close/>
              </a:path>
              <a:path w="728979" h="173989">
                <a:moveTo>
                  <a:pt x="670687" y="57912"/>
                </a:moveTo>
                <a:lnTo>
                  <a:pt x="583819" y="57912"/>
                </a:lnTo>
                <a:lnTo>
                  <a:pt x="583819" y="115824"/>
                </a:lnTo>
                <a:lnTo>
                  <a:pt x="670687" y="115824"/>
                </a:lnTo>
                <a:lnTo>
                  <a:pt x="728599" y="86868"/>
                </a:lnTo>
                <a:lnTo>
                  <a:pt x="670687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1035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RNN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88036" y="4160520"/>
            <a:ext cx="8577072" cy="1872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8896" y="2217420"/>
            <a:ext cx="2494788" cy="1446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47871" y="2561844"/>
            <a:ext cx="2061972" cy="865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18332" y="2257044"/>
            <a:ext cx="2375916" cy="13289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18332" y="2674111"/>
            <a:ext cx="2376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322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775" spc="-7" baseline="255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775" spc="-82" baseline="255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775" spc="-7" baseline="255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2775" baseline="25525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9973" y="2459481"/>
            <a:ext cx="281305" cy="81343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6670" marR="5080" indent="-14604">
              <a:lnSpc>
                <a:spcPts val="2850"/>
              </a:lnSpc>
              <a:spcBef>
                <a:spcPts val="615"/>
              </a:spcBef>
            </a:pPr>
            <a:r>
              <a:rPr sz="4200" spc="-37" baseline="-16865" dirty="0">
                <a:latin typeface="Calibri"/>
                <a:cs typeface="Calibri"/>
              </a:rPr>
              <a:t>a</a:t>
            </a:r>
            <a:r>
              <a:rPr sz="1850" spc="0" dirty="0">
                <a:latin typeface="Calibri"/>
                <a:cs typeface="Calibri"/>
              </a:rPr>
              <a:t>t  </a:t>
            </a:r>
            <a:r>
              <a:rPr sz="4200" baseline="-16865" dirty="0">
                <a:latin typeface="Calibri"/>
                <a:cs typeface="Calibri"/>
              </a:rPr>
              <a:t>y</a:t>
            </a:r>
            <a:r>
              <a:rPr sz="1850" spc="0" dirty="0">
                <a:latin typeface="Calibri"/>
                <a:cs typeface="Calibri"/>
              </a:rPr>
              <a:t>t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53684" y="2766060"/>
            <a:ext cx="728980" cy="173990"/>
          </a:xfrm>
          <a:custGeom>
            <a:avLst/>
            <a:gdLst/>
            <a:ahLst/>
            <a:cxnLst/>
            <a:rect l="l" t="t" r="r" b="b"/>
            <a:pathLst>
              <a:path w="728979" h="173989">
                <a:moveTo>
                  <a:pt x="554863" y="0"/>
                </a:moveTo>
                <a:lnTo>
                  <a:pt x="554863" y="173736"/>
                </a:lnTo>
                <a:lnTo>
                  <a:pt x="670686" y="115824"/>
                </a:lnTo>
                <a:lnTo>
                  <a:pt x="583818" y="115824"/>
                </a:lnTo>
                <a:lnTo>
                  <a:pt x="583818" y="57912"/>
                </a:lnTo>
                <a:lnTo>
                  <a:pt x="670687" y="57912"/>
                </a:lnTo>
                <a:lnTo>
                  <a:pt x="554863" y="0"/>
                </a:lnTo>
                <a:close/>
              </a:path>
              <a:path w="728979" h="173989">
                <a:moveTo>
                  <a:pt x="554863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554863" y="115824"/>
                </a:lnTo>
                <a:lnTo>
                  <a:pt x="554863" y="57912"/>
                </a:lnTo>
                <a:close/>
              </a:path>
              <a:path w="728979" h="173989">
                <a:moveTo>
                  <a:pt x="670687" y="57912"/>
                </a:moveTo>
                <a:lnTo>
                  <a:pt x="583818" y="57912"/>
                </a:lnTo>
                <a:lnTo>
                  <a:pt x="583818" y="115824"/>
                </a:lnTo>
                <a:lnTo>
                  <a:pt x="670686" y="115824"/>
                </a:lnTo>
                <a:lnTo>
                  <a:pt x="728598" y="86867"/>
                </a:lnTo>
                <a:lnTo>
                  <a:pt x="670687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53684" y="3136392"/>
            <a:ext cx="728980" cy="173990"/>
          </a:xfrm>
          <a:custGeom>
            <a:avLst/>
            <a:gdLst/>
            <a:ahLst/>
            <a:cxnLst/>
            <a:rect l="l" t="t" r="r" b="b"/>
            <a:pathLst>
              <a:path w="728979" h="173989">
                <a:moveTo>
                  <a:pt x="554863" y="0"/>
                </a:moveTo>
                <a:lnTo>
                  <a:pt x="554863" y="173736"/>
                </a:lnTo>
                <a:lnTo>
                  <a:pt x="670687" y="115824"/>
                </a:lnTo>
                <a:lnTo>
                  <a:pt x="583818" y="115824"/>
                </a:lnTo>
                <a:lnTo>
                  <a:pt x="583818" y="57912"/>
                </a:lnTo>
                <a:lnTo>
                  <a:pt x="670686" y="57912"/>
                </a:lnTo>
                <a:lnTo>
                  <a:pt x="554863" y="0"/>
                </a:lnTo>
                <a:close/>
              </a:path>
              <a:path w="728979" h="173989">
                <a:moveTo>
                  <a:pt x="554863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554863" y="115824"/>
                </a:lnTo>
                <a:lnTo>
                  <a:pt x="554863" y="57912"/>
                </a:lnTo>
                <a:close/>
              </a:path>
              <a:path w="728979" h="173989">
                <a:moveTo>
                  <a:pt x="670686" y="57912"/>
                </a:moveTo>
                <a:lnTo>
                  <a:pt x="583818" y="57912"/>
                </a:lnTo>
                <a:lnTo>
                  <a:pt x="583818" y="115824"/>
                </a:lnTo>
                <a:lnTo>
                  <a:pt x="670687" y="115824"/>
                </a:lnTo>
                <a:lnTo>
                  <a:pt x="728598" y="86868"/>
                </a:lnTo>
                <a:lnTo>
                  <a:pt x="670686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00473" y="1701545"/>
            <a:ext cx="643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2800" b="1" i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8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ep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57855" y="2420111"/>
            <a:ext cx="728980" cy="173990"/>
          </a:xfrm>
          <a:custGeom>
            <a:avLst/>
            <a:gdLst/>
            <a:ahLst/>
            <a:cxnLst/>
            <a:rect l="l" t="t" r="r" b="b"/>
            <a:pathLst>
              <a:path w="728979" h="173989">
                <a:moveTo>
                  <a:pt x="554863" y="0"/>
                </a:moveTo>
                <a:lnTo>
                  <a:pt x="554863" y="173736"/>
                </a:lnTo>
                <a:lnTo>
                  <a:pt x="670686" y="115824"/>
                </a:lnTo>
                <a:lnTo>
                  <a:pt x="583819" y="115824"/>
                </a:lnTo>
                <a:lnTo>
                  <a:pt x="583819" y="57912"/>
                </a:lnTo>
                <a:lnTo>
                  <a:pt x="670687" y="57912"/>
                </a:lnTo>
                <a:lnTo>
                  <a:pt x="554863" y="0"/>
                </a:lnTo>
                <a:close/>
              </a:path>
              <a:path w="728979" h="173989">
                <a:moveTo>
                  <a:pt x="554863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554863" y="115824"/>
                </a:lnTo>
                <a:lnTo>
                  <a:pt x="554863" y="57912"/>
                </a:lnTo>
                <a:close/>
              </a:path>
              <a:path w="728979" h="173989">
                <a:moveTo>
                  <a:pt x="670687" y="57912"/>
                </a:moveTo>
                <a:lnTo>
                  <a:pt x="583819" y="57912"/>
                </a:lnTo>
                <a:lnTo>
                  <a:pt x="583819" y="115824"/>
                </a:lnTo>
                <a:lnTo>
                  <a:pt x="670686" y="115824"/>
                </a:lnTo>
                <a:lnTo>
                  <a:pt x="728598" y="86867"/>
                </a:lnTo>
                <a:lnTo>
                  <a:pt x="670687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56332" y="2808732"/>
            <a:ext cx="728980" cy="173990"/>
          </a:xfrm>
          <a:custGeom>
            <a:avLst/>
            <a:gdLst/>
            <a:ahLst/>
            <a:cxnLst/>
            <a:rect l="l" t="t" r="r" b="b"/>
            <a:pathLst>
              <a:path w="728979" h="173989">
                <a:moveTo>
                  <a:pt x="554863" y="0"/>
                </a:moveTo>
                <a:lnTo>
                  <a:pt x="554863" y="173735"/>
                </a:lnTo>
                <a:lnTo>
                  <a:pt x="670687" y="115823"/>
                </a:lnTo>
                <a:lnTo>
                  <a:pt x="583819" y="115823"/>
                </a:lnTo>
                <a:lnTo>
                  <a:pt x="583819" y="57912"/>
                </a:lnTo>
                <a:lnTo>
                  <a:pt x="670687" y="57912"/>
                </a:lnTo>
                <a:lnTo>
                  <a:pt x="554863" y="0"/>
                </a:lnTo>
                <a:close/>
              </a:path>
              <a:path w="728979" h="173989">
                <a:moveTo>
                  <a:pt x="554863" y="57912"/>
                </a:moveTo>
                <a:lnTo>
                  <a:pt x="0" y="57912"/>
                </a:lnTo>
                <a:lnTo>
                  <a:pt x="0" y="115823"/>
                </a:lnTo>
                <a:lnTo>
                  <a:pt x="554863" y="115823"/>
                </a:lnTo>
                <a:lnTo>
                  <a:pt x="554863" y="57912"/>
                </a:lnTo>
                <a:close/>
              </a:path>
              <a:path w="728979" h="173989">
                <a:moveTo>
                  <a:pt x="670687" y="57912"/>
                </a:moveTo>
                <a:lnTo>
                  <a:pt x="583819" y="57912"/>
                </a:lnTo>
                <a:lnTo>
                  <a:pt x="583819" y="115823"/>
                </a:lnTo>
                <a:lnTo>
                  <a:pt x="670687" y="115823"/>
                </a:lnTo>
                <a:lnTo>
                  <a:pt x="728598" y="86867"/>
                </a:lnTo>
                <a:lnTo>
                  <a:pt x="670687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22170" y="2104389"/>
            <a:ext cx="472440" cy="12522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9525">
              <a:lnSpc>
                <a:spcPct val="93700"/>
              </a:lnSpc>
              <a:spcBef>
                <a:spcPts val="305"/>
              </a:spcBef>
            </a:pPr>
            <a:r>
              <a:rPr sz="4200" spc="0" baseline="-16865" dirty="0">
                <a:latin typeface="Calibri"/>
                <a:cs typeface="Calibri"/>
              </a:rPr>
              <a:t>x</a:t>
            </a:r>
            <a:r>
              <a:rPr sz="1850" spc="0" dirty="0">
                <a:latin typeface="Calibri"/>
                <a:cs typeface="Calibri"/>
              </a:rPr>
              <a:t>t  </a:t>
            </a:r>
            <a:r>
              <a:rPr sz="4200" spc="-37" baseline="-16865" dirty="0">
                <a:latin typeface="Calibri"/>
                <a:cs typeface="Calibri"/>
              </a:rPr>
              <a:t>a</a:t>
            </a:r>
            <a:r>
              <a:rPr sz="1850" dirty="0">
                <a:latin typeface="Calibri"/>
                <a:cs typeface="Calibri"/>
              </a:rPr>
              <a:t>t</a:t>
            </a:r>
            <a:r>
              <a:rPr sz="1850" spc="0" dirty="0">
                <a:latin typeface="Calibri"/>
                <a:cs typeface="Calibri"/>
              </a:rPr>
              <a:t>-1  </a:t>
            </a:r>
            <a:r>
              <a:rPr sz="4200" baseline="-16865" dirty="0">
                <a:latin typeface="Calibri"/>
                <a:cs typeface="Calibri"/>
              </a:rPr>
              <a:t>y</a:t>
            </a:r>
            <a:r>
              <a:rPr sz="1850" dirty="0">
                <a:latin typeface="Calibri"/>
                <a:cs typeface="Calibri"/>
              </a:rPr>
              <a:t>t-1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0904" y="3177539"/>
            <a:ext cx="728980" cy="173990"/>
          </a:xfrm>
          <a:custGeom>
            <a:avLst/>
            <a:gdLst/>
            <a:ahLst/>
            <a:cxnLst/>
            <a:rect l="l" t="t" r="r" b="b"/>
            <a:pathLst>
              <a:path w="728979" h="173989">
                <a:moveTo>
                  <a:pt x="554863" y="0"/>
                </a:moveTo>
                <a:lnTo>
                  <a:pt x="554863" y="173736"/>
                </a:lnTo>
                <a:lnTo>
                  <a:pt x="670687" y="115824"/>
                </a:lnTo>
                <a:lnTo>
                  <a:pt x="583819" y="115824"/>
                </a:lnTo>
                <a:lnTo>
                  <a:pt x="583819" y="57912"/>
                </a:lnTo>
                <a:lnTo>
                  <a:pt x="670686" y="57912"/>
                </a:lnTo>
                <a:lnTo>
                  <a:pt x="554863" y="0"/>
                </a:lnTo>
                <a:close/>
              </a:path>
              <a:path w="728979" h="173989">
                <a:moveTo>
                  <a:pt x="554863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554863" y="115824"/>
                </a:lnTo>
                <a:lnTo>
                  <a:pt x="554863" y="57912"/>
                </a:lnTo>
                <a:close/>
              </a:path>
              <a:path w="728979" h="173989">
                <a:moveTo>
                  <a:pt x="670686" y="57912"/>
                </a:moveTo>
                <a:lnTo>
                  <a:pt x="583819" y="57912"/>
                </a:lnTo>
                <a:lnTo>
                  <a:pt x="583819" y="115824"/>
                </a:lnTo>
                <a:lnTo>
                  <a:pt x="670687" y="115824"/>
                </a:lnTo>
                <a:lnTo>
                  <a:pt x="728598" y="86868"/>
                </a:lnTo>
                <a:lnTo>
                  <a:pt x="670686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1035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RNN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554223" y="2462783"/>
            <a:ext cx="1199388" cy="550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3660" y="2502407"/>
            <a:ext cx="1080515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77083" y="1341119"/>
            <a:ext cx="1199388" cy="550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36520" y="1380744"/>
            <a:ext cx="1080516" cy="432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20411" y="2464307"/>
            <a:ext cx="1197864" cy="548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79847" y="2503932"/>
            <a:ext cx="1078991" cy="4312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43271" y="1342644"/>
            <a:ext cx="1197864" cy="548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02708" y="1382267"/>
            <a:ext cx="1078991" cy="4312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62216" y="2462783"/>
            <a:ext cx="1199387" cy="550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21652" y="2502407"/>
            <a:ext cx="1080516" cy="4328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85076" y="1341119"/>
            <a:ext cx="1199387" cy="550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44511" y="1380744"/>
            <a:ext cx="1080516" cy="4328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39795" y="2999232"/>
            <a:ext cx="386080" cy="579120"/>
          </a:xfrm>
          <a:custGeom>
            <a:avLst/>
            <a:gdLst/>
            <a:ahLst/>
            <a:cxnLst/>
            <a:rect l="l" t="t" r="r" b="b"/>
            <a:pathLst>
              <a:path w="386079" h="579120">
                <a:moveTo>
                  <a:pt x="289179" y="192785"/>
                </a:moveTo>
                <a:lnTo>
                  <a:pt x="96393" y="192785"/>
                </a:lnTo>
                <a:lnTo>
                  <a:pt x="96393" y="579119"/>
                </a:lnTo>
                <a:lnTo>
                  <a:pt x="289179" y="579119"/>
                </a:lnTo>
                <a:lnTo>
                  <a:pt x="289179" y="192785"/>
                </a:lnTo>
                <a:close/>
              </a:path>
              <a:path w="386079" h="579120">
                <a:moveTo>
                  <a:pt x="192786" y="0"/>
                </a:moveTo>
                <a:lnTo>
                  <a:pt x="0" y="192785"/>
                </a:lnTo>
                <a:lnTo>
                  <a:pt x="385571" y="192785"/>
                </a:lnTo>
                <a:lnTo>
                  <a:pt x="19278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39795" y="2999232"/>
            <a:ext cx="386080" cy="579120"/>
          </a:xfrm>
          <a:custGeom>
            <a:avLst/>
            <a:gdLst/>
            <a:ahLst/>
            <a:cxnLst/>
            <a:rect l="l" t="t" r="r" b="b"/>
            <a:pathLst>
              <a:path w="386079" h="579120">
                <a:moveTo>
                  <a:pt x="0" y="192785"/>
                </a:moveTo>
                <a:lnTo>
                  <a:pt x="192786" y="0"/>
                </a:lnTo>
                <a:lnTo>
                  <a:pt x="385571" y="192785"/>
                </a:lnTo>
                <a:lnTo>
                  <a:pt x="289179" y="192785"/>
                </a:lnTo>
                <a:lnTo>
                  <a:pt x="289179" y="579119"/>
                </a:lnTo>
                <a:lnTo>
                  <a:pt x="96393" y="579119"/>
                </a:lnTo>
                <a:lnTo>
                  <a:pt x="96393" y="192785"/>
                </a:lnTo>
                <a:lnTo>
                  <a:pt x="0" y="192785"/>
                </a:lnTo>
                <a:close/>
              </a:path>
            </a:pathLst>
          </a:custGeom>
          <a:ln w="12191">
            <a:solidFill>
              <a:srgbClr val="BB8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39795" y="1856232"/>
            <a:ext cx="386080" cy="579120"/>
          </a:xfrm>
          <a:custGeom>
            <a:avLst/>
            <a:gdLst/>
            <a:ahLst/>
            <a:cxnLst/>
            <a:rect l="l" t="t" r="r" b="b"/>
            <a:pathLst>
              <a:path w="386079" h="579119">
                <a:moveTo>
                  <a:pt x="289179" y="192785"/>
                </a:moveTo>
                <a:lnTo>
                  <a:pt x="96393" y="192785"/>
                </a:lnTo>
                <a:lnTo>
                  <a:pt x="96393" y="579119"/>
                </a:lnTo>
                <a:lnTo>
                  <a:pt x="289179" y="579119"/>
                </a:lnTo>
                <a:lnTo>
                  <a:pt x="289179" y="192785"/>
                </a:lnTo>
                <a:close/>
              </a:path>
              <a:path w="386079" h="579119">
                <a:moveTo>
                  <a:pt x="192786" y="0"/>
                </a:moveTo>
                <a:lnTo>
                  <a:pt x="0" y="192785"/>
                </a:lnTo>
                <a:lnTo>
                  <a:pt x="385571" y="192785"/>
                </a:lnTo>
                <a:lnTo>
                  <a:pt x="192786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39795" y="1856232"/>
            <a:ext cx="386080" cy="579120"/>
          </a:xfrm>
          <a:custGeom>
            <a:avLst/>
            <a:gdLst/>
            <a:ahLst/>
            <a:cxnLst/>
            <a:rect l="l" t="t" r="r" b="b"/>
            <a:pathLst>
              <a:path w="386079" h="579119">
                <a:moveTo>
                  <a:pt x="0" y="192785"/>
                </a:moveTo>
                <a:lnTo>
                  <a:pt x="192786" y="0"/>
                </a:lnTo>
                <a:lnTo>
                  <a:pt x="385571" y="192785"/>
                </a:lnTo>
                <a:lnTo>
                  <a:pt x="289179" y="192785"/>
                </a:lnTo>
                <a:lnTo>
                  <a:pt x="289179" y="579119"/>
                </a:lnTo>
                <a:lnTo>
                  <a:pt x="96393" y="579119"/>
                </a:lnTo>
                <a:lnTo>
                  <a:pt x="96393" y="192785"/>
                </a:lnTo>
                <a:lnTo>
                  <a:pt x="0" y="192785"/>
                </a:lnTo>
                <a:close/>
              </a:path>
            </a:pathLst>
          </a:custGeom>
          <a:ln w="12191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96133" y="3652265"/>
            <a:ext cx="1079500" cy="43180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95250" algn="ctr">
              <a:lnSpc>
                <a:spcPts val="2165"/>
              </a:lnSpc>
            </a:pPr>
            <a:r>
              <a:rPr sz="3600" spc="-7" baseline="-16203" dirty="0">
                <a:latin typeface="Calibri"/>
                <a:cs typeface="Calibri"/>
              </a:rPr>
              <a:t>x</a:t>
            </a: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60797" y="3617214"/>
            <a:ext cx="1080770" cy="43307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36830" algn="ctr">
              <a:lnSpc>
                <a:spcPts val="2370"/>
              </a:lnSpc>
            </a:pPr>
            <a:r>
              <a:rPr sz="3600" spc="-7" baseline="-16203" dirty="0">
                <a:latin typeface="Calibri"/>
                <a:cs typeface="Calibri"/>
              </a:rPr>
              <a:t>x</a:t>
            </a:r>
            <a:r>
              <a:rPr sz="1600" spc="-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04126" y="3617214"/>
            <a:ext cx="1080770" cy="43180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3185" algn="ctr">
              <a:lnSpc>
                <a:spcPts val="2290"/>
              </a:lnSpc>
            </a:pPr>
            <a:r>
              <a:rPr sz="3600" spc="-7" baseline="-16203" dirty="0">
                <a:latin typeface="Calibri"/>
                <a:cs typeface="Calibri"/>
              </a:rPr>
              <a:t>x</a:t>
            </a:r>
            <a:r>
              <a:rPr sz="1600" spc="-5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30727" y="845565"/>
            <a:ext cx="267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0" baseline="-16203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09108" y="830707"/>
            <a:ext cx="267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0" baseline="-16203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52690" y="861186"/>
            <a:ext cx="267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0" baseline="-16203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28844" y="3006851"/>
            <a:ext cx="387350" cy="579120"/>
          </a:xfrm>
          <a:custGeom>
            <a:avLst/>
            <a:gdLst/>
            <a:ahLst/>
            <a:cxnLst/>
            <a:rect l="l" t="t" r="r" b="b"/>
            <a:pathLst>
              <a:path w="387350" h="579120">
                <a:moveTo>
                  <a:pt x="290321" y="193548"/>
                </a:moveTo>
                <a:lnTo>
                  <a:pt x="96773" y="193548"/>
                </a:lnTo>
                <a:lnTo>
                  <a:pt x="96773" y="579120"/>
                </a:lnTo>
                <a:lnTo>
                  <a:pt x="290321" y="579120"/>
                </a:lnTo>
                <a:lnTo>
                  <a:pt x="290321" y="193548"/>
                </a:lnTo>
                <a:close/>
              </a:path>
              <a:path w="387350" h="579120">
                <a:moveTo>
                  <a:pt x="193547" y="0"/>
                </a:moveTo>
                <a:lnTo>
                  <a:pt x="0" y="193548"/>
                </a:lnTo>
                <a:lnTo>
                  <a:pt x="387095" y="193548"/>
                </a:lnTo>
                <a:lnTo>
                  <a:pt x="19354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28844" y="3006851"/>
            <a:ext cx="387350" cy="579120"/>
          </a:xfrm>
          <a:custGeom>
            <a:avLst/>
            <a:gdLst/>
            <a:ahLst/>
            <a:cxnLst/>
            <a:rect l="l" t="t" r="r" b="b"/>
            <a:pathLst>
              <a:path w="387350" h="579120">
                <a:moveTo>
                  <a:pt x="0" y="193548"/>
                </a:moveTo>
                <a:lnTo>
                  <a:pt x="193547" y="0"/>
                </a:lnTo>
                <a:lnTo>
                  <a:pt x="387095" y="193548"/>
                </a:lnTo>
                <a:lnTo>
                  <a:pt x="290321" y="193548"/>
                </a:lnTo>
                <a:lnTo>
                  <a:pt x="290321" y="579120"/>
                </a:lnTo>
                <a:lnTo>
                  <a:pt x="96773" y="579120"/>
                </a:lnTo>
                <a:lnTo>
                  <a:pt x="96773" y="193548"/>
                </a:lnTo>
                <a:lnTo>
                  <a:pt x="0" y="193548"/>
                </a:lnTo>
                <a:close/>
              </a:path>
            </a:pathLst>
          </a:custGeom>
          <a:ln w="12192">
            <a:solidFill>
              <a:srgbClr val="BB8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28844" y="1863851"/>
            <a:ext cx="387350" cy="579120"/>
          </a:xfrm>
          <a:custGeom>
            <a:avLst/>
            <a:gdLst/>
            <a:ahLst/>
            <a:cxnLst/>
            <a:rect l="l" t="t" r="r" b="b"/>
            <a:pathLst>
              <a:path w="387350" h="579119">
                <a:moveTo>
                  <a:pt x="290321" y="193548"/>
                </a:moveTo>
                <a:lnTo>
                  <a:pt x="96773" y="193548"/>
                </a:lnTo>
                <a:lnTo>
                  <a:pt x="96773" y="579120"/>
                </a:lnTo>
                <a:lnTo>
                  <a:pt x="290321" y="579120"/>
                </a:lnTo>
                <a:lnTo>
                  <a:pt x="290321" y="193548"/>
                </a:lnTo>
                <a:close/>
              </a:path>
              <a:path w="387350" h="579119">
                <a:moveTo>
                  <a:pt x="193547" y="0"/>
                </a:moveTo>
                <a:lnTo>
                  <a:pt x="0" y="193548"/>
                </a:lnTo>
                <a:lnTo>
                  <a:pt x="387095" y="193548"/>
                </a:lnTo>
                <a:lnTo>
                  <a:pt x="193547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28844" y="1863851"/>
            <a:ext cx="387350" cy="579120"/>
          </a:xfrm>
          <a:custGeom>
            <a:avLst/>
            <a:gdLst/>
            <a:ahLst/>
            <a:cxnLst/>
            <a:rect l="l" t="t" r="r" b="b"/>
            <a:pathLst>
              <a:path w="387350" h="579119">
                <a:moveTo>
                  <a:pt x="0" y="193548"/>
                </a:moveTo>
                <a:lnTo>
                  <a:pt x="193547" y="0"/>
                </a:lnTo>
                <a:lnTo>
                  <a:pt x="387095" y="193548"/>
                </a:lnTo>
                <a:lnTo>
                  <a:pt x="290321" y="193548"/>
                </a:lnTo>
                <a:lnTo>
                  <a:pt x="290321" y="579120"/>
                </a:lnTo>
                <a:lnTo>
                  <a:pt x="96773" y="579120"/>
                </a:lnTo>
                <a:lnTo>
                  <a:pt x="96773" y="193548"/>
                </a:lnTo>
                <a:lnTo>
                  <a:pt x="0" y="193548"/>
                </a:lnTo>
                <a:close/>
              </a:path>
            </a:pathLst>
          </a:custGeom>
          <a:ln w="12192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73695" y="3003804"/>
            <a:ext cx="386080" cy="579120"/>
          </a:xfrm>
          <a:custGeom>
            <a:avLst/>
            <a:gdLst/>
            <a:ahLst/>
            <a:cxnLst/>
            <a:rect l="l" t="t" r="r" b="b"/>
            <a:pathLst>
              <a:path w="386079" h="579120">
                <a:moveTo>
                  <a:pt x="289178" y="192786"/>
                </a:moveTo>
                <a:lnTo>
                  <a:pt x="96393" y="192786"/>
                </a:lnTo>
                <a:lnTo>
                  <a:pt x="96393" y="579120"/>
                </a:lnTo>
                <a:lnTo>
                  <a:pt x="289178" y="579120"/>
                </a:lnTo>
                <a:lnTo>
                  <a:pt x="289178" y="192786"/>
                </a:lnTo>
                <a:close/>
              </a:path>
              <a:path w="386079" h="579120">
                <a:moveTo>
                  <a:pt x="192785" y="0"/>
                </a:moveTo>
                <a:lnTo>
                  <a:pt x="0" y="192786"/>
                </a:lnTo>
                <a:lnTo>
                  <a:pt x="385572" y="192786"/>
                </a:lnTo>
                <a:lnTo>
                  <a:pt x="19278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73695" y="3003804"/>
            <a:ext cx="386080" cy="579120"/>
          </a:xfrm>
          <a:custGeom>
            <a:avLst/>
            <a:gdLst/>
            <a:ahLst/>
            <a:cxnLst/>
            <a:rect l="l" t="t" r="r" b="b"/>
            <a:pathLst>
              <a:path w="386079" h="579120">
                <a:moveTo>
                  <a:pt x="0" y="192786"/>
                </a:moveTo>
                <a:lnTo>
                  <a:pt x="192785" y="0"/>
                </a:lnTo>
                <a:lnTo>
                  <a:pt x="385572" y="192786"/>
                </a:lnTo>
                <a:lnTo>
                  <a:pt x="289178" y="192786"/>
                </a:lnTo>
                <a:lnTo>
                  <a:pt x="289178" y="579120"/>
                </a:lnTo>
                <a:lnTo>
                  <a:pt x="96393" y="579120"/>
                </a:lnTo>
                <a:lnTo>
                  <a:pt x="96393" y="192786"/>
                </a:lnTo>
                <a:lnTo>
                  <a:pt x="0" y="192786"/>
                </a:lnTo>
                <a:close/>
              </a:path>
            </a:pathLst>
          </a:custGeom>
          <a:ln w="12191">
            <a:solidFill>
              <a:srgbClr val="BB8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73695" y="1860804"/>
            <a:ext cx="386080" cy="579120"/>
          </a:xfrm>
          <a:custGeom>
            <a:avLst/>
            <a:gdLst/>
            <a:ahLst/>
            <a:cxnLst/>
            <a:rect l="l" t="t" r="r" b="b"/>
            <a:pathLst>
              <a:path w="386079" h="579119">
                <a:moveTo>
                  <a:pt x="289178" y="192786"/>
                </a:moveTo>
                <a:lnTo>
                  <a:pt x="96393" y="192786"/>
                </a:lnTo>
                <a:lnTo>
                  <a:pt x="96393" y="579120"/>
                </a:lnTo>
                <a:lnTo>
                  <a:pt x="289178" y="579120"/>
                </a:lnTo>
                <a:lnTo>
                  <a:pt x="289178" y="192786"/>
                </a:lnTo>
                <a:close/>
              </a:path>
              <a:path w="386079" h="579119">
                <a:moveTo>
                  <a:pt x="192785" y="0"/>
                </a:moveTo>
                <a:lnTo>
                  <a:pt x="0" y="192786"/>
                </a:lnTo>
                <a:lnTo>
                  <a:pt x="385572" y="192786"/>
                </a:lnTo>
                <a:lnTo>
                  <a:pt x="192785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73695" y="1860804"/>
            <a:ext cx="386080" cy="579120"/>
          </a:xfrm>
          <a:custGeom>
            <a:avLst/>
            <a:gdLst/>
            <a:ahLst/>
            <a:cxnLst/>
            <a:rect l="l" t="t" r="r" b="b"/>
            <a:pathLst>
              <a:path w="386079" h="579119">
                <a:moveTo>
                  <a:pt x="0" y="192786"/>
                </a:moveTo>
                <a:lnTo>
                  <a:pt x="192785" y="0"/>
                </a:lnTo>
                <a:lnTo>
                  <a:pt x="385572" y="192786"/>
                </a:lnTo>
                <a:lnTo>
                  <a:pt x="289178" y="192786"/>
                </a:lnTo>
                <a:lnTo>
                  <a:pt x="289178" y="579120"/>
                </a:lnTo>
                <a:lnTo>
                  <a:pt x="96393" y="579120"/>
                </a:lnTo>
                <a:lnTo>
                  <a:pt x="96393" y="192786"/>
                </a:lnTo>
                <a:lnTo>
                  <a:pt x="0" y="192786"/>
                </a:lnTo>
                <a:close/>
              </a:path>
            </a:pathLst>
          </a:custGeom>
          <a:ln w="12191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97808" y="2462783"/>
            <a:ext cx="1018032" cy="5501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57244" y="2502407"/>
            <a:ext cx="899159" cy="4328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57900" y="2462783"/>
            <a:ext cx="1018031" cy="5501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17335" y="2502407"/>
            <a:ext cx="899160" cy="4328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54480" y="2502407"/>
            <a:ext cx="1018032" cy="5486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13916" y="2542032"/>
            <a:ext cx="899160" cy="4312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296792" y="3058414"/>
            <a:ext cx="34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aseline="-16203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33117" y="2159634"/>
            <a:ext cx="297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W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04389" y="2169617"/>
            <a:ext cx="132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08096" y="1870964"/>
            <a:ext cx="391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0" baseline="-16203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265668" y="2358974"/>
            <a:ext cx="516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99940" y="2088337"/>
            <a:ext cx="4032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" baseline="-16203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311900" y="2101977"/>
            <a:ext cx="403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aseline="-16203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582158" y="3058414"/>
            <a:ext cx="34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aseline="-16203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93460" y="1870964"/>
            <a:ext cx="391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0" baseline="-16203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51775" y="3076447"/>
            <a:ext cx="34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aseline="-16203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863078" y="1888997"/>
            <a:ext cx="391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0" baseline="-16203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30530" y="2562605"/>
            <a:ext cx="1079500" cy="43180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 algn="ctr">
              <a:lnSpc>
                <a:spcPts val="2155"/>
              </a:lnSpc>
            </a:pPr>
            <a:r>
              <a:rPr sz="3600" spc="-7" baseline="-16203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66216" y="4887467"/>
            <a:ext cx="1766316" cy="14462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32688" y="5277611"/>
            <a:ext cx="1786127" cy="7589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25652" y="4927091"/>
            <a:ext cx="1647444" cy="13289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025652" y="5377992"/>
            <a:ext cx="1647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7" baseline="2430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67" baseline="2430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7" baseline="2430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2400" baseline="24305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734055" y="5521452"/>
            <a:ext cx="360045" cy="173990"/>
          </a:xfrm>
          <a:custGeom>
            <a:avLst/>
            <a:gdLst/>
            <a:ahLst/>
            <a:cxnLst/>
            <a:rect l="l" t="t" r="r" b="b"/>
            <a:pathLst>
              <a:path w="360044" h="173989">
                <a:moveTo>
                  <a:pt x="186308" y="0"/>
                </a:moveTo>
                <a:lnTo>
                  <a:pt x="186308" y="173736"/>
                </a:lnTo>
                <a:lnTo>
                  <a:pt x="302132" y="115824"/>
                </a:lnTo>
                <a:lnTo>
                  <a:pt x="215264" y="115824"/>
                </a:lnTo>
                <a:lnTo>
                  <a:pt x="215264" y="57912"/>
                </a:lnTo>
                <a:lnTo>
                  <a:pt x="302132" y="57912"/>
                </a:lnTo>
                <a:lnTo>
                  <a:pt x="186308" y="0"/>
                </a:lnTo>
                <a:close/>
              </a:path>
              <a:path w="360044" h="173989">
                <a:moveTo>
                  <a:pt x="186308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86308" y="115824"/>
                </a:lnTo>
                <a:lnTo>
                  <a:pt x="186308" y="57912"/>
                </a:lnTo>
                <a:close/>
              </a:path>
              <a:path w="360044" h="173989">
                <a:moveTo>
                  <a:pt x="302132" y="57912"/>
                </a:moveTo>
                <a:lnTo>
                  <a:pt x="215264" y="57912"/>
                </a:lnTo>
                <a:lnTo>
                  <a:pt x="215264" y="115824"/>
                </a:lnTo>
                <a:lnTo>
                  <a:pt x="302132" y="115824"/>
                </a:lnTo>
                <a:lnTo>
                  <a:pt x="360044" y="86868"/>
                </a:lnTo>
                <a:lnTo>
                  <a:pt x="302132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570989" y="4344416"/>
            <a:ext cx="555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2400" b="1" i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782567" y="4887467"/>
            <a:ext cx="1766315" cy="14462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47515" y="5277611"/>
            <a:ext cx="1786127" cy="75895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42003" y="4927091"/>
            <a:ext cx="1647444" cy="13289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842003" y="5377992"/>
            <a:ext cx="1647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7" baseline="2430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67" baseline="2430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7" baseline="2430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2400" baseline="24305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573011" y="4887467"/>
            <a:ext cx="1767840" cy="144627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39483" y="5277611"/>
            <a:ext cx="1786127" cy="75895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32447" y="4927091"/>
            <a:ext cx="1648968" cy="132892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632447" y="5377992"/>
            <a:ext cx="1649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7" baseline="2430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67" baseline="2430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7" baseline="2430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2400" baseline="24305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456432" y="5521452"/>
            <a:ext cx="360045" cy="173990"/>
          </a:xfrm>
          <a:custGeom>
            <a:avLst/>
            <a:gdLst/>
            <a:ahLst/>
            <a:cxnLst/>
            <a:rect l="l" t="t" r="r" b="b"/>
            <a:pathLst>
              <a:path w="360045" h="173989">
                <a:moveTo>
                  <a:pt x="186308" y="0"/>
                </a:moveTo>
                <a:lnTo>
                  <a:pt x="186308" y="173736"/>
                </a:lnTo>
                <a:lnTo>
                  <a:pt x="302132" y="115824"/>
                </a:lnTo>
                <a:lnTo>
                  <a:pt x="215264" y="115824"/>
                </a:lnTo>
                <a:lnTo>
                  <a:pt x="215264" y="57912"/>
                </a:lnTo>
                <a:lnTo>
                  <a:pt x="302132" y="57912"/>
                </a:lnTo>
                <a:lnTo>
                  <a:pt x="186308" y="0"/>
                </a:lnTo>
                <a:close/>
              </a:path>
              <a:path w="360045" h="173989">
                <a:moveTo>
                  <a:pt x="186308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86308" y="115824"/>
                </a:lnTo>
                <a:lnTo>
                  <a:pt x="186308" y="57912"/>
                </a:lnTo>
                <a:close/>
              </a:path>
              <a:path w="360045" h="173989">
                <a:moveTo>
                  <a:pt x="302132" y="57912"/>
                </a:moveTo>
                <a:lnTo>
                  <a:pt x="215264" y="57912"/>
                </a:lnTo>
                <a:lnTo>
                  <a:pt x="215264" y="115824"/>
                </a:lnTo>
                <a:lnTo>
                  <a:pt x="302132" y="115824"/>
                </a:lnTo>
                <a:lnTo>
                  <a:pt x="360044" y="86868"/>
                </a:lnTo>
                <a:lnTo>
                  <a:pt x="302132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27960" y="5881115"/>
            <a:ext cx="360045" cy="173990"/>
          </a:xfrm>
          <a:custGeom>
            <a:avLst/>
            <a:gdLst/>
            <a:ahLst/>
            <a:cxnLst/>
            <a:rect l="l" t="t" r="r" b="b"/>
            <a:pathLst>
              <a:path w="360044" h="173989">
                <a:moveTo>
                  <a:pt x="186308" y="0"/>
                </a:moveTo>
                <a:lnTo>
                  <a:pt x="186308" y="173736"/>
                </a:lnTo>
                <a:lnTo>
                  <a:pt x="302132" y="115824"/>
                </a:lnTo>
                <a:lnTo>
                  <a:pt x="215264" y="115824"/>
                </a:lnTo>
                <a:lnTo>
                  <a:pt x="215264" y="57912"/>
                </a:lnTo>
                <a:lnTo>
                  <a:pt x="302132" y="57912"/>
                </a:lnTo>
                <a:lnTo>
                  <a:pt x="186308" y="0"/>
                </a:lnTo>
                <a:close/>
              </a:path>
              <a:path w="360044" h="173989">
                <a:moveTo>
                  <a:pt x="186308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86308" y="115824"/>
                </a:lnTo>
                <a:lnTo>
                  <a:pt x="186308" y="57912"/>
                </a:lnTo>
                <a:close/>
              </a:path>
              <a:path w="360044" h="173989">
                <a:moveTo>
                  <a:pt x="302132" y="57912"/>
                </a:moveTo>
                <a:lnTo>
                  <a:pt x="215264" y="57912"/>
                </a:lnTo>
                <a:lnTo>
                  <a:pt x="215264" y="115824"/>
                </a:lnTo>
                <a:lnTo>
                  <a:pt x="302132" y="115824"/>
                </a:lnTo>
                <a:lnTo>
                  <a:pt x="360044" y="86868"/>
                </a:lnTo>
                <a:lnTo>
                  <a:pt x="302132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50335" y="5881115"/>
            <a:ext cx="360045" cy="173990"/>
          </a:xfrm>
          <a:custGeom>
            <a:avLst/>
            <a:gdLst/>
            <a:ahLst/>
            <a:cxnLst/>
            <a:rect l="l" t="t" r="r" b="b"/>
            <a:pathLst>
              <a:path w="360045" h="173989">
                <a:moveTo>
                  <a:pt x="186309" y="0"/>
                </a:moveTo>
                <a:lnTo>
                  <a:pt x="186309" y="173736"/>
                </a:lnTo>
                <a:lnTo>
                  <a:pt x="302132" y="115824"/>
                </a:lnTo>
                <a:lnTo>
                  <a:pt x="215264" y="115824"/>
                </a:lnTo>
                <a:lnTo>
                  <a:pt x="215264" y="57912"/>
                </a:lnTo>
                <a:lnTo>
                  <a:pt x="302132" y="57912"/>
                </a:lnTo>
                <a:lnTo>
                  <a:pt x="186309" y="0"/>
                </a:lnTo>
                <a:close/>
              </a:path>
              <a:path w="360045" h="173989">
                <a:moveTo>
                  <a:pt x="186309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86309" y="115824"/>
                </a:lnTo>
                <a:lnTo>
                  <a:pt x="186309" y="57912"/>
                </a:lnTo>
                <a:close/>
              </a:path>
              <a:path w="360045" h="173989">
                <a:moveTo>
                  <a:pt x="302132" y="57912"/>
                </a:moveTo>
                <a:lnTo>
                  <a:pt x="215264" y="57912"/>
                </a:lnTo>
                <a:lnTo>
                  <a:pt x="215264" y="115824"/>
                </a:lnTo>
                <a:lnTo>
                  <a:pt x="302132" y="115824"/>
                </a:lnTo>
                <a:lnTo>
                  <a:pt x="360044" y="86868"/>
                </a:lnTo>
                <a:lnTo>
                  <a:pt x="302132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4463" y="5109971"/>
            <a:ext cx="360045" cy="173990"/>
          </a:xfrm>
          <a:custGeom>
            <a:avLst/>
            <a:gdLst/>
            <a:ahLst/>
            <a:cxnLst/>
            <a:rect l="l" t="t" r="r" b="b"/>
            <a:pathLst>
              <a:path w="360044" h="173989">
                <a:moveTo>
                  <a:pt x="186258" y="0"/>
                </a:moveTo>
                <a:lnTo>
                  <a:pt x="186258" y="173735"/>
                </a:lnTo>
                <a:lnTo>
                  <a:pt x="302082" y="115823"/>
                </a:lnTo>
                <a:lnTo>
                  <a:pt x="215214" y="115823"/>
                </a:lnTo>
                <a:lnTo>
                  <a:pt x="215214" y="57911"/>
                </a:lnTo>
                <a:lnTo>
                  <a:pt x="302082" y="57911"/>
                </a:lnTo>
                <a:lnTo>
                  <a:pt x="186258" y="0"/>
                </a:lnTo>
                <a:close/>
              </a:path>
              <a:path w="360044" h="173989">
                <a:moveTo>
                  <a:pt x="186258" y="57911"/>
                </a:moveTo>
                <a:lnTo>
                  <a:pt x="0" y="57911"/>
                </a:lnTo>
                <a:lnTo>
                  <a:pt x="0" y="115823"/>
                </a:lnTo>
                <a:lnTo>
                  <a:pt x="186258" y="115823"/>
                </a:lnTo>
                <a:lnTo>
                  <a:pt x="186258" y="57911"/>
                </a:lnTo>
                <a:close/>
              </a:path>
              <a:path w="360044" h="173989">
                <a:moveTo>
                  <a:pt x="302082" y="57911"/>
                </a:moveTo>
                <a:lnTo>
                  <a:pt x="215214" y="57911"/>
                </a:lnTo>
                <a:lnTo>
                  <a:pt x="215214" y="115823"/>
                </a:lnTo>
                <a:lnTo>
                  <a:pt x="302082" y="115823"/>
                </a:lnTo>
                <a:lnTo>
                  <a:pt x="359994" y="86867"/>
                </a:lnTo>
                <a:lnTo>
                  <a:pt x="302082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61416" y="5500115"/>
            <a:ext cx="360045" cy="173990"/>
          </a:xfrm>
          <a:custGeom>
            <a:avLst/>
            <a:gdLst/>
            <a:ahLst/>
            <a:cxnLst/>
            <a:rect l="l" t="t" r="r" b="b"/>
            <a:pathLst>
              <a:path w="360044" h="173989">
                <a:moveTo>
                  <a:pt x="186258" y="0"/>
                </a:moveTo>
                <a:lnTo>
                  <a:pt x="186258" y="173736"/>
                </a:lnTo>
                <a:lnTo>
                  <a:pt x="302082" y="115824"/>
                </a:lnTo>
                <a:lnTo>
                  <a:pt x="215214" y="115824"/>
                </a:lnTo>
                <a:lnTo>
                  <a:pt x="215214" y="57912"/>
                </a:lnTo>
                <a:lnTo>
                  <a:pt x="302082" y="57912"/>
                </a:lnTo>
                <a:lnTo>
                  <a:pt x="186258" y="0"/>
                </a:lnTo>
                <a:close/>
              </a:path>
              <a:path w="360044" h="173989">
                <a:moveTo>
                  <a:pt x="186258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86258" y="115824"/>
                </a:lnTo>
                <a:lnTo>
                  <a:pt x="186258" y="57912"/>
                </a:lnTo>
                <a:close/>
              </a:path>
              <a:path w="360044" h="173989">
                <a:moveTo>
                  <a:pt x="302082" y="57912"/>
                </a:moveTo>
                <a:lnTo>
                  <a:pt x="215214" y="57912"/>
                </a:lnTo>
                <a:lnTo>
                  <a:pt x="215214" y="115824"/>
                </a:lnTo>
                <a:lnTo>
                  <a:pt x="302082" y="115824"/>
                </a:lnTo>
                <a:lnTo>
                  <a:pt x="359994" y="86868"/>
                </a:lnTo>
                <a:lnTo>
                  <a:pt x="302082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66801" y="4784216"/>
            <a:ext cx="327025" cy="126555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1590" marR="5080" indent="-9525" algn="just">
              <a:lnSpc>
                <a:spcPct val="95400"/>
              </a:lnSpc>
              <a:spcBef>
                <a:spcPts val="250"/>
              </a:spcBef>
            </a:pPr>
            <a:r>
              <a:rPr sz="4200" baseline="-16865" dirty="0">
                <a:latin typeface="Calibri"/>
                <a:cs typeface="Calibri"/>
              </a:rPr>
              <a:t>x</a:t>
            </a:r>
            <a:r>
              <a:rPr sz="1850" dirty="0">
                <a:latin typeface="Calibri"/>
                <a:cs typeface="Calibri"/>
              </a:rPr>
              <a:t>1  </a:t>
            </a:r>
            <a:r>
              <a:rPr sz="4200" baseline="-16865" dirty="0">
                <a:latin typeface="Calibri"/>
                <a:cs typeface="Calibri"/>
              </a:rPr>
              <a:t>a</a:t>
            </a:r>
            <a:r>
              <a:rPr sz="1850" spc="0" dirty="0">
                <a:latin typeface="Calibri"/>
                <a:cs typeface="Calibri"/>
              </a:rPr>
              <a:t>0  </a:t>
            </a:r>
            <a:r>
              <a:rPr sz="4200" spc="-22" baseline="-16865" dirty="0">
                <a:latin typeface="Calibri"/>
                <a:cs typeface="Calibri"/>
              </a:rPr>
              <a:t>y</a:t>
            </a:r>
            <a:r>
              <a:rPr sz="1850" spc="5" dirty="0">
                <a:latin typeface="Calibri"/>
                <a:cs typeface="Calibri"/>
              </a:rPr>
              <a:t>0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65987" y="5867400"/>
            <a:ext cx="360045" cy="173990"/>
          </a:xfrm>
          <a:custGeom>
            <a:avLst/>
            <a:gdLst/>
            <a:ahLst/>
            <a:cxnLst/>
            <a:rect l="l" t="t" r="r" b="b"/>
            <a:pathLst>
              <a:path w="360044" h="173989">
                <a:moveTo>
                  <a:pt x="186258" y="0"/>
                </a:moveTo>
                <a:lnTo>
                  <a:pt x="186258" y="173736"/>
                </a:lnTo>
                <a:lnTo>
                  <a:pt x="302082" y="115824"/>
                </a:lnTo>
                <a:lnTo>
                  <a:pt x="215214" y="115824"/>
                </a:lnTo>
                <a:lnTo>
                  <a:pt x="215214" y="57912"/>
                </a:lnTo>
                <a:lnTo>
                  <a:pt x="302082" y="57912"/>
                </a:lnTo>
                <a:lnTo>
                  <a:pt x="186258" y="0"/>
                </a:lnTo>
                <a:close/>
              </a:path>
              <a:path w="360044" h="173989">
                <a:moveTo>
                  <a:pt x="186258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86258" y="115824"/>
                </a:lnTo>
                <a:lnTo>
                  <a:pt x="186258" y="57912"/>
                </a:lnTo>
                <a:close/>
              </a:path>
              <a:path w="360044" h="173989">
                <a:moveTo>
                  <a:pt x="302082" y="57912"/>
                </a:moveTo>
                <a:lnTo>
                  <a:pt x="215214" y="57912"/>
                </a:lnTo>
                <a:lnTo>
                  <a:pt x="215214" y="115824"/>
                </a:lnTo>
                <a:lnTo>
                  <a:pt x="302082" y="115824"/>
                </a:lnTo>
                <a:lnTo>
                  <a:pt x="359994" y="86868"/>
                </a:lnTo>
                <a:lnTo>
                  <a:pt x="302082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3133089" y="4806772"/>
            <a:ext cx="308610" cy="118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 algn="just">
              <a:lnSpc>
                <a:spcPct val="99900"/>
              </a:lnSpc>
              <a:spcBef>
                <a:spcPts val="100"/>
              </a:spcBef>
            </a:pPr>
            <a:r>
              <a:rPr sz="4200" spc="-7" baseline="-16865" dirty="0">
                <a:latin typeface="Calibri"/>
                <a:cs typeface="Calibri"/>
              </a:rPr>
              <a:t>x</a:t>
            </a:r>
            <a:r>
              <a:rPr sz="1850" spc="0" dirty="0">
                <a:latin typeface="Calibri"/>
                <a:cs typeface="Calibri"/>
              </a:rPr>
              <a:t>2  </a:t>
            </a:r>
            <a:r>
              <a:rPr sz="3600" spc="-7" baseline="-16203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1  </a:t>
            </a:r>
            <a:r>
              <a:rPr sz="3600" spc="-7" baseline="-16203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476244" y="5117591"/>
            <a:ext cx="360045" cy="173990"/>
          </a:xfrm>
          <a:custGeom>
            <a:avLst/>
            <a:gdLst/>
            <a:ahLst/>
            <a:cxnLst/>
            <a:rect l="l" t="t" r="r" b="b"/>
            <a:pathLst>
              <a:path w="360045" h="173989">
                <a:moveTo>
                  <a:pt x="186308" y="0"/>
                </a:moveTo>
                <a:lnTo>
                  <a:pt x="186308" y="173735"/>
                </a:lnTo>
                <a:lnTo>
                  <a:pt x="302132" y="115823"/>
                </a:lnTo>
                <a:lnTo>
                  <a:pt x="215264" y="115823"/>
                </a:lnTo>
                <a:lnTo>
                  <a:pt x="215264" y="57911"/>
                </a:lnTo>
                <a:lnTo>
                  <a:pt x="302132" y="57911"/>
                </a:lnTo>
                <a:lnTo>
                  <a:pt x="186308" y="0"/>
                </a:lnTo>
                <a:close/>
              </a:path>
              <a:path w="360045" h="173989">
                <a:moveTo>
                  <a:pt x="186308" y="57911"/>
                </a:moveTo>
                <a:lnTo>
                  <a:pt x="0" y="57911"/>
                </a:lnTo>
                <a:lnTo>
                  <a:pt x="0" y="115823"/>
                </a:lnTo>
                <a:lnTo>
                  <a:pt x="186308" y="115823"/>
                </a:lnTo>
                <a:lnTo>
                  <a:pt x="186308" y="57911"/>
                </a:lnTo>
                <a:close/>
              </a:path>
              <a:path w="360045" h="173989">
                <a:moveTo>
                  <a:pt x="302132" y="57911"/>
                </a:moveTo>
                <a:lnTo>
                  <a:pt x="215264" y="57911"/>
                </a:lnTo>
                <a:lnTo>
                  <a:pt x="215264" y="115823"/>
                </a:lnTo>
                <a:lnTo>
                  <a:pt x="302132" y="115823"/>
                </a:lnTo>
                <a:lnTo>
                  <a:pt x="360044" y="86867"/>
                </a:lnTo>
                <a:lnTo>
                  <a:pt x="302132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16879" y="5490971"/>
            <a:ext cx="360045" cy="173990"/>
          </a:xfrm>
          <a:custGeom>
            <a:avLst/>
            <a:gdLst/>
            <a:ahLst/>
            <a:cxnLst/>
            <a:rect l="l" t="t" r="r" b="b"/>
            <a:pathLst>
              <a:path w="360045" h="173989">
                <a:moveTo>
                  <a:pt x="186309" y="0"/>
                </a:moveTo>
                <a:lnTo>
                  <a:pt x="186309" y="173735"/>
                </a:lnTo>
                <a:lnTo>
                  <a:pt x="302133" y="115823"/>
                </a:lnTo>
                <a:lnTo>
                  <a:pt x="215265" y="115823"/>
                </a:lnTo>
                <a:lnTo>
                  <a:pt x="215265" y="57911"/>
                </a:lnTo>
                <a:lnTo>
                  <a:pt x="302133" y="57911"/>
                </a:lnTo>
                <a:lnTo>
                  <a:pt x="186309" y="0"/>
                </a:lnTo>
                <a:close/>
              </a:path>
              <a:path w="360045" h="173989">
                <a:moveTo>
                  <a:pt x="186309" y="57911"/>
                </a:moveTo>
                <a:lnTo>
                  <a:pt x="0" y="57911"/>
                </a:lnTo>
                <a:lnTo>
                  <a:pt x="0" y="115823"/>
                </a:lnTo>
                <a:lnTo>
                  <a:pt x="186309" y="115823"/>
                </a:lnTo>
                <a:lnTo>
                  <a:pt x="186309" y="57911"/>
                </a:lnTo>
                <a:close/>
              </a:path>
              <a:path w="360045" h="173989">
                <a:moveTo>
                  <a:pt x="302133" y="57911"/>
                </a:moveTo>
                <a:lnTo>
                  <a:pt x="215265" y="57911"/>
                </a:lnTo>
                <a:lnTo>
                  <a:pt x="215265" y="115823"/>
                </a:lnTo>
                <a:lnTo>
                  <a:pt x="302133" y="115823"/>
                </a:lnTo>
                <a:lnTo>
                  <a:pt x="360045" y="86867"/>
                </a:lnTo>
                <a:lnTo>
                  <a:pt x="302133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239255" y="5490971"/>
            <a:ext cx="360045" cy="173990"/>
          </a:xfrm>
          <a:custGeom>
            <a:avLst/>
            <a:gdLst/>
            <a:ahLst/>
            <a:cxnLst/>
            <a:rect l="l" t="t" r="r" b="b"/>
            <a:pathLst>
              <a:path w="360045" h="173989">
                <a:moveTo>
                  <a:pt x="186309" y="0"/>
                </a:moveTo>
                <a:lnTo>
                  <a:pt x="186309" y="173735"/>
                </a:lnTo>
                <a:lnTo>
                  <a:pt x="302132" y="115823"/>
                </a:lnTo>
                <a:lnTo>
                  <a:pt x="215265" y="115823"/>
                </a:lnTo>
                <a:lnTo>
                  <a:pt x="215265" y="57911"/>
                </a:lnTo>
                <a:lnTo>
                  <a:pt x="302132" y="57911"/>
                </a:lnTo>
                <a:lnTo>
                  <a:pt x="186309" y="0"/>
                </a:lnTo>
                <a:close/>
              </a:path>
              <a:path w="360045" h="173989">
                <a:moveTo>
                  <a:pt x="186309" y="57911"/>
                </a:moveTo>
                <a:lnTo>
                  <a:pt x="0" y="57911"/>
                </a:lnTo>
                <a:lnTo>
                  <a:pt x="0" y="115823"/>
                </a:lnTo>
                <a:lnTo>
                  <a:pt x="186309" y="115823"/>
                </a:lnTo>
                <a:lnTo>
                  <a:pt x="186309" y="57911"/>
                </a:lnTo>
                <a:close/>
              </a:path>
              <a:path w="360045" h="173989">
                <a:moveTo>
                  <a:pt x="302132" y="57911"/>
                </a:moveTo>
                <a:lnTo>
                  <a:pt x="215265" y="57911"/>
                </a:lnTo>
                <a:lnTo>
                  <a:pt x="215265" y="115823"/>
                </a:lnTo>
                <a:lnTo>
                  <a:pt x="302132" y="115823"/>
                </a:lnTo>
                <a:lnTo>
                  <a:pt x="360045" y="86867"/>
                </a:lnTo>
                <a:lnTo>
                  <a:pt x="302132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10784" y="5850635"/>
            <a:ext cx="360045" cy="173990"/>
          </a:xfrm>
          <a:custGeom>
            <a:avLst/>
            <a:gdLst/>
            <a:ahLst/>
            <a:cxnLst/>
            <a:rect l="l" t="t" r="r" b="b"/>
            <a:pathLst>
              <a:path w="360045" h="173989">
                <a:moveTo>
                  <a:pt x="186308" y="0"/>
                </a:moveTo>
                <a:lnTo>
                  <a:pt x="186308" y="173735"/>
                </a:lnTo>
                <a:lnTo>
                  <a:pt x="302132" y="115823"/>
                </a:lnTo>
                <a:lnTo>
                  <a:pt x="215264" y="115823"/>
                </a:lnTo>
                <a:lnTo>
                  <a:pt x="215264" y="57911"/>
                </a:lnTo>
                <a:lnTo>
                  <a:pt x="302132" y="57911"/>
                </a:lnTo>
                <a:lnTo>
                  <a:pt x="186308" y="0"/>
                </a:lnTo>
                <a:close/>
              </a:path>
              <a:path w="360045" h="173989">
                <a:moveTo>
                  <a:pt x="186308" y="57911"/>
                </a:moveTo>
                <a:lnTo>
                  <a:pt x="0" y="57911"/>
                </a:lnTo>
                <a:lnTo>
                  <a:pt x="0" y="115823"/>
                </a:lnTo>
                <a:lnTo>
                  <a:pt x="186308" y="115823"/>
                </a:lnTo>
                <a:lnTo>
                  <a:pt x="186308" y="57911"/>
                </a:lnTo>
                <a:close/>
              </a:path>
              <a:path w="360045" h="173989">
                <a:moveTo>
                  <a:pt x="302132" y="57911"/>
                </a:moveTo>
                <a:lnTo>
                  <a:pt x="215264" y="57911"/>
                </a:lnTo>
                <a:lnTo>
                  <a:pt x="215264" y="115823"/>
                </a:lnTo>
                <a:lnTo>
                  <a:pt x="302132" y="115823"/>
                </a:lnTo>
                <a:lnTo>
                  <a:pt x="360044" y="86867"/>
                </a:lnTo>
                <a:lnTo>
                  <a:pt x="302132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233159" y="5850635"/>
            <a:ext cx="360045" cy="173990"/>
          </a:xfrm>
          <a:custGeom>
            <a:avLst/>
            <a:gdLst/>
            <a:ahLst/>
            <a:cxnLst/>
            <a:rect l="l" t="t" r="r" b="b"/>
            <a:pathLst>
              <a:path w="360045" h="173989">
                <a:moveTo>
                  <a:pt x="186309" y="0"/>
                </a:moveTo>
                <a:lnTo>
                  <a:pt x="186309" y="173735"/>
                </a:lnTo>
                <a:lnTo>
                  <a:pt x="302133" y="115823"/>
                </a:lnTo>
                <a:lnTo>
                  <a:pt x="215264" y="115823"/>
                </a:lnTo>
                <a:lnTo>
                  <a:pt x="215264" y="57911"/>
                </a:lnTo>
                <a:lnTo>
                  <a:pt x="302133" y="57911"/>
                </a:lnTo>
                <a:lnTo>
                  <a:pt x="186309" y="0"/>
                </a:lnTo>
                <a:close/>
              </a:path>
              <a:path w="360045" h="173989">
                <a:moveTo>
                  <a:pt x="186309" y="57911"/>
                </a:moveTo>
                <a:lnTo>
                  <a:pt x="0" y="57911"/>
                </a:lnTo>
                <a:lnTo>
                  <a:pt x="0" y="115823"/>
                </a:lnTo>
                <a:lnTo>
                  <a:pt x="186309" y="115823"/>
                </a:lnTo>
                <a:lnTo>
                  <a:pt x="186309" y="57911"/>
                </a:lnTo>
                <a:close/>
              </a:path>
              <a:path w="360045" h="173989">
                <a:moveTo>
                  <a:pt x="302133" y="57911"/>
                </a:moveTo>
                <a:lnTo>
                  <a:pt x="215264" y="57911"/>
                </a:lnTo>
                <a:lnTo>
                  <a:pt x="215264" y="115823"/>
                </a:lnTo>
                <a:lnTo>
                  <a:pt x="302133" y="115823"/>
                </a:lnTo>
                <a:lnTo>
                  <a:pt x="360044" y="86867"/>
                </a:lnTo>
                <a:lnTo>
                  <a:pt x="302133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5916548" y="4776597"/>
            <a:ext cx="307975" cy="1184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 algn="just">
              <a:lnSpc>
                <a:spcPct val="99900"/>
              </a:lnSpc>
              <a:spcBef>
                <a:spcPts val="100"/>
              </a:spcBef>
            </a:pPr>
            <a:r>
              <a:rPr sz="4200" spc="-7" baseline="-16865" dirty="0">
                <a:latin typeface="Calibri"/>
                <a:cs typeface="Calibri"/>
              </a:rPr>
              <a:t>x</a:t>
            </a:r>
            <a:r>
              <a:rPr sz="1850" spc="0" dirty="0">
                <a:latin typeface="Calibri"/>
                <a:cs typeface="Calibri"/>
              </a:rPr>
              <a:t>3  </a:t>
            </a:r>
            <a:r>
              <a:rPr sz="3600" spc="-7" baseline="-16203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2  </a:t>
            </a:r>
            <a:r>
              <a:rPr sz="3600" spc="-7" baseline="-16203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260591" y="5087111"/>
            <a:ext cx="360045" cy="173990"/>
          </a:xfrm>
          <a:custGeom>
            <a:avLst/>
            <a:gdLst/>
            <a:ahLst/>
            <a:cxnLst/>
            <a:rect l="l" t="t" r="r" b="b"/>
            <a:pathLst>
              <a:path w="360045" h="173989">
                <a:moveTo>
                  <a:pt x="186309" y="0"/>
                </a:moveTo>
                <a:lnTo>
                  <a:pt x="186309" y="173735"/>
                </a:lnTo>
                <a:lnTo>
                  <a:pt x="302133" y="115824"/>
                </a:lnTo>
                <a:lnTo>
                  <a:pt x="215265" y="115824"/>
                </a:lnTo>
                <a:lnTo>
                  <a:pt x="215265" y="57912"/>
                </a:lnTo>
                <a:lnTo>
                  <a:pt x="302133" y="57912"/>
                </a:lnTo>
                <a:lnTo>
                  <a:pt x="186309" y="0"/>
                </a:lnTo>
                <a:close/>
              </a:path>
              <a:path w="360045" h="173989">
                <a:moveTo>
                  <a:pt x="186309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86309" y="115824"/>
                </a:lnTo>
                <a:lnTo>
                  <a:pt x="186309" y="57912"/>
                </a:lnTo>
                <a:close/>
              </a:path>
              <a:path w="360045" h="173989">
                <a:moveTo>
                  <a:pt x="302133" y="57912"/>
                </a:moveTo>
                <a:lnTo>
                  <a:pt x="215265" y="57912"/>
                </a:lnTo>
                <a:lnTo>
                  <a:pt x="215265" y="115824"/>
                </a:lnTo>
                <a:lnTo>
                  <a:pt x="302133" y="115824"/>
                </a:lnTo>
                <a:lnTo>
                  <a:pt x="360044" y="86868"/>
                </a:lnTo>
                <a:lnTo>
                  <a:pt x="302133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321040" y="5480303"/>
            <a:ext cx="360045" cy="173990"/>
          </a:xfrm>
          <a:custGeom>
            <a:avLst/>
            <a:gdLst/>
            <a:ahLst/>
            <a:cxnLst/>
            <a:rect l="l" t="t" r="r" b="b"/>
            <a:pathLst>
              <a:path w="360045" h="173989">
                <a:moveTo>
                  <a:pt x="186308" y="0"/>
                </a:moveTo>
                <a:lnTo>
                  <a:pt x="186308" y="173736"/>
                </a:lnTo>
                <a:lnTo>
                  <a:pt x="302132" y="115824"/>
                </a:lnTo>
                <a:lnTo>
                  <a:pt x="215264" y="115824"/>
                </a:lnTo>
                <a:lnTo>
                  <a:pt x="215264" y="57912"/>
                </a:lnTo>
                <a:lnTo>
                  <a:pt x="302132" y="57912"/>
                </a:lnTo>
                <a:lnTo>
                  <a:pt x="186308" y="0"/>
                </a:lnTo>
                <a:close/>
              </a:path>
              <a:path w="360045" h="173989">
                <a:moveTo>
                  <a:pt x="186308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86308" y="115824"/>
                </a:lnTo>
                <a:lnTo>
                  <a:pt x="186308" y="57912"/>
                </a:lnTo>
                <a:close/>
              </a:path>
              <a:path w="360045" h="173989">
                <a:moveTo>
                  <a:pt x="302132" y="57912"/>
                </a:moveTo>
                <a:lnTo>
                  <a:pt x="215264" y="57912"/>
                </a:lnTo>
                <a:lnTo>
                  <a:pt x="215264" y="115824"/>
                </a:lnTo>
                <a:lnTo>
                  <a:pt x="302132" y="115824"/>
                </a:lnTo>
                <a:lnTo>
                  <a:pt x="360044" y="86868"/>
                </a:lnTo>
                <a:lnTo>
                  <a:pt x="302132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8721090" y="5208270"/>
            <a:ext cx="275590" cy="74422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0955" marR="5080" indent="-8890">
              <a:lnSpc>
                <a:spcPts val="2780"/>
              </a:lnSpc>
              <a:spcBef>
                <a:spcPts val="275"/>
              </a:spcBef>
            </a:pPr>
            <a:r>
              <a:rPr sz="3600" baseline="-16203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3  </a:t>
            </a:r>
            <a:r>
              <a:rPr sz="3600" spc="0" baseline="-16203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8314943" y="5841491"/>
            <a:ext cx="360045" cy="173990"/>
          </a:xfrm>
          <a:custGeom>
            <a:avLst/>
            <a:gdLst/>
            <a:ahLst/>
            <a:cxnLst/>
            <a:rect l="l" t="t" r="r" b="b"/>
            <a:pathLst>
              <a:path w="360045" h="173989">
                <a:moveTo>
                  <a:pt x="186308" y="0"/>
                </a:moveTo>
                <a:lnTo>
                  <a:pt x="186308" y="173736"/>
                </a:lnTo>
                <a:lnTo>
                  <a:pt x="302132" y="115824"/>
                </a:lnTo>
                <a:lnTo>
                  <a:pt x="215264" y="115824"/>
                </a:lnTo>
                <a:lnTo>
                  <a:pt x="215264" y="57912"/>
                </a:lnTo>
                <a:lnTo>
                  <a:pt x="302132" y="57912"/>
                </a:lnTo>
                <a:lnTo>
                  <a:pt x="186308" y="0"/>
                </a:lnTo>
                <a:close/>
              </a:path>
              <a:path w="360045" h="173989">
                <a:moveTo>
                  <a:pt x="186308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86308" y="115824"/>
                </a:lnTo>
                <a:lnTo>
                  <a:pt x="186308" y="57912"/>
                </a:lnTo>
                <a:close/>
              </a:path>
              <a:path w="360045" h="173989">
                <a:moveTo>
                  <a:pt x="302132" y="57912"/>
                </a:moveTo>
                <a:lnTo>
                  <a:pt x="215264" y="57912"/>
                </a:lnTo>
                <a:lnTo>
                  <a:pt x="215264" y="115824"/>
                </a:lnTo>
                <a:lnTo>
                  <a:pt x="302132" y="115824"/>
                </a:lnTo>
                <a:lnTo>
                  <a:pt x="360045" y="86868"/>
                </a:lnTo>
                <a:lnTo>
                  <a:pt x="302132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4387722" y="4348733"/>
            <a:ext cx="555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2400" b="1" i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154671" y="4353814"/>
            <a:ext cx="555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2400" b="1" i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ep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608" y="4163567"/>
            <a:ext cx="8529828" cy="1801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73468" y="3249167"/>
            <a:ext cx="1155192" cy="1633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73468" y="3249167"/>
            <a:ext cx="1155700" cy="1633855"/>
          </a:xfrm>
          <a:custGeom>
            <a:avLst/>
            <a:gdLst/>
            <a:ahLst/>
            <a:cxnLst/>
            <a:rect l="l" t="t" r="r" b="b"/>
            <a:pathLst>
              <a:path w="1155700" h="1633854">
                <a:moveTo>
                  <a:pt x="0" y="1633727"/>
                </a:moveTo>
                <a:lnTo>
                  <a:pt x="1155192" y="1633727"/>
                </a:lnTo>
                <a:lnTo>
                  <a:pt x="1155192" y="0"/>
                </a:lnTo>
                <a:lnTo>
                  <a:pt x="0" y="0"/>
                </a:lnTo>
                <a:lnTo>
                  <a:pt x="0" y="1633727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2791" y="1776983"/>
            <a:ext cx="1766316" cy="14447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7739" y="2165604"/>
            <a:ext cx="1786127" cy="7589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2227" y="1816607"/>
            <a:ext cx="1647444" cy="13274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2227" y="2265121"/>
            <a:ext cx="16478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7" baseline="2430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67" baseline="2430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7" baseline="2430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2400" baseline="24305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69666" y="2135885"/>
            <a:ext cx="274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aseline="-16203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70632" y="2409444"/>
            <a:ext cx="360045" cy="173990"/>
          </a:xfrm>
          <a:custGeom>
            <a:avLst/>
            <a:gdLst/>
            <a:ahLst/>
            <a:cxnLst/>
            <a:rect l="l" t="t" r="r" b="b"/>
            <a:pathLst>
              <a:path w="360044" h="173989">
                <a:moveTo>
                  <a:pt x="186309" y="0"/>
                </a:moveTo>
                <a:lnTo>
                  <a:pt x="186309" y="173735"/>
                </a:lnTo>
                <a:lnTo>
                  <a:pt x="302133" y="115823"/>
                </a:lnTo>
                <a:lnTo>
                  <a:pt x="215265" y="115823"/>
                </a:lnTo>
                <a:lnTo>
                  <a:pt x="215265" y="57911"/>
                </a:lnTo>
                <a:lnTo>
                  <a:pt x="302132" y="57911"/>
                </a:lnTo>
                <a:lnTo>
                  <a:pt x="186309" y="0"/>
                </a:lnTo>
                <a:close/>
              </a:path>
              <a:path w="360044" h="173989">
                <a:moveTo>
                  <a:pt x="186309" y="57911"/>
                </a:moveTo>
                <a:lnTo>
                  <a:pt x="0" y="57911"/>
                </a:lnTo>
                <a:lnTo>
                  <a:pt x="0" y="115823"/>
                </a:lnTo>
                <a:lnTo>
                  <a:pt x="186309" y="115823"/>
                </a:lnTo>
                <a:lnTo>
                  <a:pt x="186309" y="57911"/>
                </a:lnTo>
                <a:close/>
              </a:path>
              <a:path w="360044" h="173989">
                <a:moveTo>
                  <a:pt x="302132" y="57911"/>
                </a:moveTo>
                <a:lnTo>
                  <a:pt x="215265" y="57911"/>
                </a:lnTo>
                <a:lnTo>
                  <a:pt x="215265" y="115823"/>
                </a:lnTo>
                <a:lnTo>
                  <a:pt x="302133" y="115823"/>
                </a:lnTo>
                <a:lnTo>
                  <a:pt x="360044" y="86867"/>
                </a:lnTo>
                <a:lnTo>
                  <a:pt x="302132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07542" y="429033"/>
            <a:ext cx="2764155" cy="1341755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4400" spc="-5" dirty="0"/>
              <a:t>theano.scan</a:t>
            </a:r>
            <a:endParaRPr sz="4400"/>
          </a:p>
          <a:p>
            <a:pPr marL="911860">
              <a:lnSpc>
                <a:spcPct val="100000"/>
              </a:lnSpc>
              <a:spcBef>
                <a:spcPts val="780"/>
              </a:spcBef>
            </a:pPr>
            <a:r>
              <a:rPr sz="2400" b="1" i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step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19144" y="1776983"/>
            <a:ext cx="1766316" cy="14447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84091" y="2165604"/>
            <a:ext cx="1786127" cy="758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78579" y="1816607"/>
            <a:ext cx="1647444" cy="1327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78579" y="2265121"/>
            <a:ext cx="16478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7" baseline="2430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67" baseline="2430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7" baseline="2430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2400" baseline="24305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09588" y="1776983"/>
            <a:ext cx="1766316" cy="14447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76059" y="2165604"/>
            <a:ext cx="1786127" cy="7589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69023" y="1816607"/>
            <a:ext cx="1647444" cy="13274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69023" y="2265121"/>
            <a:ext cx="16478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7" baseline="2430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67" baseline="2430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7" baseline="2430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2400" baseline="24305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91484" y="2409444"/>
            <a:ext cx="360045" cy="173990"/>
          </a:xfrm>
          <a:custGeom>
            <a:avLst/>
            <a:gdLst/>
            <a:ahLst/>
            <a:cxnLst/>
            <a:rect l="l" t="t" r="r" b="b"/>
            <a:pathLst>
              <a:path w="360045" h="173989">
                <a:moveTo>
                  <a:pt x="186308" y="0"/>
                </a:moveTo>
                <a:lnTo>
                  <a:pt x="186308" y="173735"/>
                </a:lnTo>
                <a:lnTo>
                  <a:pt x="302133" y="115823"/>
                </a:lnTo>
                <a:lnTo>
                  <a:pt x="215264" y="115823"/>
                </a:lnTo>
                <a:lnTo>
                  <a:pt x="215264" y="57911"/>
                </a:lnTo>
                <a:lnTo>
                  <a:pt x="302132" y="57911"/>
                </a:lnTo>
                <a:lnTo>
                  <a:pt x="186308" y="0"/>
                </a:lnTo>
                <a:close/>
              </a:path>
              <a:path w="360045" h="173989">
                <a:moveTo>
                  <a:pt x="186308" y="57911"/>
                </a:moveTo>
                <a:lnTo>
                  <a:pt x="0" y="57911"/>
                </a:lnTo>
                <a:lnTo>
                  <a:pt x="0" y="115823"/>
                </a:lnTo>
                <a:lnTo>
                  <a:pt x="186308" y="115823"/>
                </a:lnTo>
                <a:lnTo>
                  <a:pt x="186308" y="57911"/>
                </a:lnTo>
                <a:close/>
              </a:path>
              <a:path w="360045" h="173989">
                <a:moveTo>
                  <a:pt x="302132" y="57911"/>
                </a:moveTo>
                <a:lnTo>
                  <a:pt x="215264" y="57911"/>
                </a:lnTo>
                <a:lnTo>
                  <a:pt x="215264" y="115823"/>
                </a:lnTo>
                <a:lnTo>
                  <a:pt x="302133" y="115823"/>
                </a:lnTo>
                <a:lnTo>
                  <a:pt x="360044" y="86867"/>
                </a:lnTo>
                <a:lnTo>
                  <a:pt x="302132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178555" y="2488438"/>
            <a:ext cx="267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0" baseline="-16203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64535" y="2769107"/>
            <a:ext cx="360045" cy="173990"/>
          </a:xfrm>
          <a:custGeom>
            <a:avLst/>
            <a:gdLst/>
            <a:ahLst/>
            <a:cxnLst/>
            <a:rect l="l" t="t" r="r" b="b"/>
            <a:pathLst>
              <a:path w="360044" h="173989">
                <a:moveTo>
                  <a:pt x="186308" y="0"/>
                </a:moveTo>
                <a:lnTo>
                  <a:pt x="186308" y="173736"/>
                </a:lnTo>
                <a:lnTo>
                  <a:pt x="302132" y="115824"/>
                </a:lnTo>
                <a:lnTo>
                  <a:pt x="215264" y="115824"/>
                </a:lnTo>
                <a:lnTo>
                  <a:pt x="215264" y="57912"/>
                </a:lnTo>
                <a:lnTo>
                  <a:pt x="302133" y="57912"/>
                </a:lnTo>
                <a:lnTo>
                  <a:pt x="186308" y="0"/>
                </a:lnTo>
                <a:close/>
              </a:path>
              <a:path w="360044" h="173989">
                <a:moveTo>
                  <a:pt x="186308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86308" y="115824"/>
                </a:lnTo>
                <a:lnTo>
                  <a:pt x="186308" y="57912"/>
                </a:lnTo>
                <a:close/>
              </a:path>
              <a:path w="360044" h="173989">
                <a:moveTo>
                  <a:pt x="302133" y="57912"/>
                </a:moveTo>
                <a:lnTo>
                  <a:pt x="215264" y="57912"/>
                </a:lnTo>
                <a:lnTo>
                  <a:pt x="215264" y="115824"/>
                </a:lnTo>
                <a:lnTo>
                  <a:pt x="302132" y="115824"/>
                </a:lnTo>
                <a:lnTo>
                  <a:pt x="360044" y="86867"/>
                </a:lnTo>
                <a:lnTo>
                  <a:pt x="302133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86911" y="2769107"/>
            <a:ext cx="360045" cy="173990"/>
          </a:xfrm>
          <a:custGeom>
            <a:avLst/>
            <a:gdLst/>
            <a:ahLst/>
            <a:cxnLst/>
            <a:rect l="l" t="t" r="r" b="b"/>
            <a:pathLst>
              <a:path w="360045" h="173989">
                <a:moveTo>
                  <a:pt x="186309" y="0"/>
                </a:moveTo>
                <a:lnTo>
                  <a:pt x="186309" y="173736"/>
                </a:lnTo>
                <a:lnTo>
                  <a:pt x="302132" y="115824"/>
                </a:lnTo>
                <a:lnTo>
                  <a:pt x="215264" y="115824"/>
                </a:lnTo>
                <a:lnTo>
                  <a:pt x="215264" y="57912"/>
                </a:lnTo>
                <a:lnTo>
                  <a:pt x="302133" y="57912"/>
                </a:lnTo>
                <a:lnTo>
                  <a:pt x="186309" y="0"/>
                </a:lnTo>
                <a:close/>
              </a:path>
              <a:path w="360045" h="173989">
                <a:moveTo>
                  <a:pt x="186309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86309" y="115824"/>
                </a:lnTo>
                <a:lnTo>
                  <a:pt x="186309" y="57912"/>
                </a:lnTo>
                <a:close/>
              </a:path>
              <a:path w="360045" h="173989">
                <a:moveTo>
                  <a:pt x="302133" y="57912"/>
                </a:moveTo>
                <a:lnTo>
                  <a:pt x="215264" y="57912"/>
                </a:lnTo>
                <a:lnTo>
                  <a:pt x="215264" y="115824"/>
                </a:lnTo>
                <a:lnTo>
                  <a:pt x="302132" y="115824"/>
                </a:lnTo>
                <a:lnTo>
                  <a:pt x="360045" y="86867"/>
                </a:lnTo>
                <a:lnTo>
                  <a:pt x="302133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3377" y="1671954"/>
            <a:ext cx="300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00" spc="-7" baseline="-16865" dirty="0">
                <a:latin typeface="Calibri"/>
                <a:cs typeface="Calibri"/>
              </a:rPr>
              <a:t>x</a:t>
            </a:r>
            <a:r>
              <a:rPr sz="1850" spc="5" dirty="0">
                <a:latin typeface="Calibri"/>
                <a:cs typeface="Calibri"/>
              </a:rPr>
              <a:t>1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99516" y="1999488"/>
            <a:ext cx="360045" cy="173990"/>
          </a:xfrm>
          <a:custGeom>
            <a:avLst/>
            <a:gdLst/>
            <a:ahLst/>
            <a:cxnLst/>
            <a:rect l="l" t="t" r="r" b="b"/>
            <a:pathLst>
              <a:path w="360044" h="173989">
                <a:moveTo>
                  <a:pt x="186258" y="0"/>
                </a:moveTo>
                <a:lnTo>
                  <a:pt x="186258" y="173736"/>
                </a:lnTo>
                <a:lnTo>
                  <a:pt x="302082" y="115824"/>
                </a:lnTo>
                <a:lnTo>
                  <a:pt x="215214" y="115824"/>
                </a:lnTo>
                <a:lnTo>
                  <a:pt x="215214" y="57912"/>
                </a:lnTo>
                <a:lnTo>
                  <a:pt x="302082" y="57912"/>
                </a:lnTo>
                <a:lnTo>
                  <a:pt x="186258" y="0"/>
                </a:lnTo>
                <a:close/>
              </a:path>
              <a:path w="360044" h="173989">
                <a:moveTo>
                  <a:pt x="186258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86258" y="115824"/>
                </a:lnTo>
                <a:lnTo>
                  <a:pt x="186258" y="57912"/>
                </a:lnTo>
                <a:close/>
              </a:path>
              <a:path w="360044" h="173989">
                <a:moveTo>
                  <a:pt x="302082" y="57912"/>
                </a:moveTo>
                <a:lnTo>
                  <a:pt x="215214" y="57912"/>
                </a:lnTo>
                <a:lnTo>
                  <a:pt x="215214" y="115824"/>
                </a:lnTo>
                <a:lnTo>
                  <a:pt x="302082" y="115824"/>
                </a:lnTo>
                <a:lnTo>
                  <a:pt x="359994" y="86867"/>
                </a:lnTo>
                <a:lnTo>
                  <a:pt x="302082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29361" y="2117293"/>
            <a:ext cx="387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95"/>
              </a:spcBef>
            </a:pPr>
            <a:r>
              <a:rPr sz="4200" spc="-7" baseline="-16865" dirty="0">
                <a:latin typeface="Calibri"/>
                <a:cs typeface="Calibri"/>
              </a:rPr>
              <a:t>a</a:t>
            </a:r>
            <a:r>
              <a:rPr sz="1850" spc="5" dirty="0">
                <a:latin typeface="Calibri"/>
                <a:cs typeface="Calibri"/>
              </a:rPr>
              <a:t>0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7991" y="2388107"/>
            <a:ext cx="360045" cy="173990"/>
          </a:xfrm>
          <a:custGeom>
            <a:avLst/>
            <a:gdLst/>
            <a:ahLst/>
            <a:cxnLst/>
            <a:rect l="l" t="t" r="r" b="b"/>
            <a:pathLst>
              <a:path w="360044" h="173989">
                <a:moveTo>
                  <a:pt x="186258" y="0"/>
                </a:moveTo>
                <a:lnTo>
                  <a:pt x="186258" y="173736"/>
                </a:lnTo>
                <a:lnTo>
                  <a:pt x="302082" y="115824"/>
                </a:lnTo>
                <a:lnTo>
                  <a:pt x="215214" y="115824"/>
                </a:lnTo>
                <a:lnTo>
                  <a:pt x="215214" y="57912"/>
                </a:lnTo>
                <a:lnTo>
                  <a:pt x="302082" y="57912"/>
                </a:lnTo>
                <a:lnTo>
                  <a:pt x="186258" y="0"/>
                </a:lnTo>
                <a:close/>
              </a:path>
              <a:path w="360044" h="173989">
                <a:moveTo>
                  <a:pt x="186258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86258" y="115824"/>
                </a:lnTo>
                <a:lnTo>
                  <a:pt x="186258" y="57912"/>
                </a:lnTo>
                <a:close/>
              </a:path>
              <a:path w="360044" h="173989">
                <a:moveTo>
                  <a:pt x="302082" y="57912"/>
                </a:moveTo>
                <a:lnTo>
                  <a:pt x="215214" y="57912"/>
                </a:lnTo>
                <a:lnTo>
                  <a:pt x="215214" y="115824"/>
                </a:lnTo>
                <a:lnTo>
                  <a:pt x="302082" y="115824"/>
                </a:lnTo>
                <a:lnTo>
                  <a:pt x="359994" y="86867"/>
                </a:lnTo>
                <a:lnTo>
                  <a:pt x="302082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29361" y="2485770"/>
            <a:ext cx="376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95"/>
              </a:spcBef>
            </a:pPr>
            <a:r>
              <a:rPr sz="4200" spc="-22" baseline="-16865" dirty="0">
                <a:latin typeface="Calibri"/>
                <a:cs typeface="Calibri"/>
              </a:rPr>
              <a:t>y</a:t>
            </a:r>
            <a:r>
              <a:rPr sz="1850" spc="5" dirty="0">
                <a:latin typeface="Calibri"/>
                <a:cs typeface="Calibri"/>
              </a:rPr>
              <a:t>0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2563" y="2756916"/>
            <a:ext cx="360045" cy="173990"/>
          </a:xfrm>
          <a:custGeom>
            <a:avLst/>
            <a:gdLst/>
            <a:ahLst/>
            <a:cxnLst/>
            <a:rect l="l" t="t" r="r" b="b"/>
            <a:pathLst>
              <a:path w="360044" h="173989">
                <a:moveTo>
                  <a:pt x="186258" y="0"/>
                </a:moveTo>
                <a:lnTo>
                  <a:pt x="186258" y="173736"/>
                </a:lnTo>
                <a:lnTo>
                  <a:pt x="302082" y="115824"/>
                </a:lnTo>
                <a:lnTo>
                  <a:pt x="215214" y="115824"/>
                </a:lnTo>
                <a:lnTo>
                  <a:pt x="215214" y="57912"/>
                </a:lnTo>
                <a:lnTo>
                  <a:pt x="302082" y="57912"/>
                </a:lnTo>
                <a:lnTo>
                  <a:pt x="186258" y="0"/>
                </a:lnTo>
                <a:close/>
              </a:path>
              <a:path w="360044" h="173989">
                <a:moveTo>
                  <a:pt x="186258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86258" y="115824"/>
                </a:lnTo>
                <a:lnTo>
                  <a:pt x="186258" y="57912"/>
                </a:lnTo>
                <a:close/>
              </a:path>
              <a:path w="360044" h="173989">
                <a:moveTo>
                  <a:pt x="302082" y="57912"/>
                </a:moveTo>
                <a:lnTo>
                  <a:pt x="215214" y="57912"/>
                </a:lnTo>
                <a:lnTo>
                  <a:pt x="215214" y="115824"/>
                </a:lnTo>
                <a:lnTo>
                  <a:pt x="302082" y="115824"/>
                </a:lnTo>
                <a:lnTo>
                  <a:pt x="359994" y="86868"/>
                </a:lnTo>
                <a:lnTo>
                  <a:pt x="302082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117342" y="1850898"/>
            <a:ext cx="384175" cy="384175"/>
          </a:xfrm>
          <a:prstGeom prst="rect">
            <a:avLst/>
          </a:prstGeom>
          <a:ln w="38100">
            <a:solidFill>
              <a:srgbClr val="00AF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2390">
              <a:lnSpc>
                <a:spcPts val="2225"/>
              </a:lnSpc>
            </a:pPr>
            <a:r>
              <a:rPr sz="4200" baseline="-16865" dirty="0">
                <a:latin typeface="Calibri"/>
                <a:cs typeface="Calibri"/>
              </a:rPr>
              <a:t>x</a:t>
            </a:r>
            <a:r>
              <a:rPr sz="1850" dirty="0">
                <a:latin typeface="Calibri"/>
                <a:cs typeface="Calibri"/>
              </a:rPr>
              <a:t>2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12820" y="2007107"/>
            <a:ext cx="360045" cy="173990"/>
          </a:xfrm>
          <a:custGeom>
            <a:avLst/>
            <a:gdLst/>
            <a:ahLst/>
            <a:cxnLst/>
            <a:rect l="l" t="t" r="r" b="b"/>
            <a:pathLst>
              <a:path w="360045" h="173989">
                <a:moveTo>
                  <a:pt x="186308" y="0"/>
                </a:moveTo>
                <a:lnTo>
                  <a:pt x="186308" y="173736"/>
                </a:lnTo>
                <a:lnTo>
                  <a:pt x="302132" y="115824"/>
                </a:lnTo>
                <a:lnTo>
                  <a:pt x="215264" y="115824"/>
                </a:lnTo>
                <a:lnTo>
                  <a:pt x="215264" y="57912"/>
                </a:lnTo>
                <a:lnTo>
                  <a:pt x="302133" y="57912"/>
                </a:lnTo>
                <a:lnTo>
                  <a:pt x="186308" y="0"/>
                </a:lnTo>
                <a:close/>
              </a:path>
              <a:path w="360045" h="173989">
                <a:moveTo>
                  <a:pt x="186308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86308" y="115824"/>
                </a:lnTo>
                <a:lnTo>
                  <a:pt x="186308" y="57912"/>
                </a:lnTo>
                <a:close/>
              </a:path>
              <a:path w="360045" h="173989">
                <a:moveTo>
                  <a:pt x="302133" y="57912"/>
                </a:moveTo>
                <a:lnTo>
                  <a:pt x="215264" y="57912"/>
                </a:lnTo>
                <a:lnTo>
                  <a:pt x="215264" y="115824"/>
                </a:lnTo>
                <a:lnTo>
                  <a:pt x="302132" y="115824"/>
                </a:lnTo>
                <a:lnTo>
                  <a:pt x="360044" y="86867"/>
                </a:lnTo>
                <a:lnTo>
                  <a:pt x="302133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953125" y="2105025"/>
            <a:ext cx="274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aseline="-16203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553455" y="2378964"/>
            <a:ext cx="360045" cy="173990"/>
          </a:xfrm>
          <a:custGeom>
            <a:avLst/>
            <a:gdLst/>
            <a:ahLst/>
            <a:cxnLst/>
            <a:rect l="l" t="t" r="r" b="b"/>
            <a:pathLst>
              <a:path w="360045" h="173989">
                <a:moveTo>
                  <a:pt x="186309" y="0"/>
                </a:moveTo>
                <a:lnTo>
                  <a:pt x="186309" y="173736"/>
                </a:lnTo>
                <a:lnTo>
                  <a:pt x="302133" y="115824"/>
                </a:lnTo>
                <a:lnTo>
                  <a:pt x="215265" y="115824"/>
                </a:lnTo>
                <a:lnTo>
                  <a:pt x="215265" y="57912"/>
                </a:lnTo>
                <a:lnTo>
                  <a:pt x="302132" y="57912"/>
                </a:lnTo>
                <a:lnTo>
                  <a:pt x="186309" y="0"/>
                </a:lnTo>
                <a:close/>
              </a:path>
              <a:path w="360045" h="173989">
                <a:moveTo>
                  <a:pt x="186309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86309" y="115824"/>
                </a:lnTo>
                <a:lnTo>
                  <a:pt x="186309" y="57912"/>
                </a:lnTo>
                <a:close/>
              </a:path>
              <a:path w="360045" h="173989">
                <a:moveTo>
                  <a:pt x="302132" y="57912"/>
                </a:moveTo>
                <a:lnTo>
                  <a:pt x="215265" y="57912"/>
                </a:lnTo>
                <a:lnTo>
                  <a:pt x="215265" y="115824"/>
                </a:lnTo>
                <a:lnTo>
                  <a:pt x="302133" y="115824"/>
                </a:lnTo>
                <a:lnTo>
                  <a:pt x="360045" y="86868"/>
                </a:lnTo>
                <a:lnTo>
                  <a:pt x="302132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74308" y="2378964"/>
            <a:ext cx="360045" cy="173990"/>
          </a:xfrm>
          <a:custGeom>
            <a:avLst/>
            <a:gdLst/>
            <a:ahLst/>
            <a:cxnLst/>
            <a:rect l="l" t="t" r="r" b="b"/>
            <a:pathLst>
              <a:path w="360045" h="173989">
                <a:moveTo>
                  <a:pt x="186308" y="0"/>
                </a:moveTo>
                <a:lnTo>
                  <a:pt x="186308" y="173736"/>
                </a:lnTo>
                <a:lnTo>
                  <a:pt x="302133" y="115824"/>
                </a:lnTo>
                <a:lnTo>
                  <a:pt x="215264" y="115824"/>
                </a:lnTo>
                <a:lnTo>
                  <a:pt x="215264" y="57912"/>
                </a:lnTo>
                <a:lnTo>
                  <a:pt x="302132" y="57912"/>
                </a:lnTo>
                <a:lnTo>
                  <a:pt x="186308" y="0"/>
                </a:lnTo>
                <a:close/>
              </a:path>
              <a:path w="360045" h="173989">
                <a:moveTo>
                  <a:pt x="186308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86308" y="115824"/>
                </a:lnTo>
                <a:lnTo>
                  <a:pt x="186308" y="57912"/>
                </a:lnTo>
                <a:close/>
              </a:path>
              <a:path w="360045" h="173989">
                <a:moveTo>
                  <a:pt x="302132" y="57912"/>
                </a:moveTo>
                <a:lnTo>
                  <a:pt x="215264" y="57912"/>
                </a:lnTo>
                <a:lnTo>
                  <a:pt x="215264" y="115824"/>
                </a:lnTo>
                <a:lnTo>
                  <a:pt x="302133" y="115824"/>
                </a:lnTo>
                <a:lnTo>
                  <a:pt x="360044" y="86868"/>
                </a:lnTo>
                <a:lnTo>
                  <a:pt x="302132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962015" y="2457703"/>
            <a:ext cx="267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0" baseline="-16203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547359" y="2738627"/>
            <a:ext cx="360045" cy="173990"/>
          </a:xfrm>
          <a:custGeom>
            <a:avLst/>
            <a:gdLst/>
            <a:ahLst/>
            <a:cxnLst/>
            <a:rect l="l" t="t" r="r" b="b"/>
            <a:pathLst>
              <a:path w="360045" h="173989">
                <a:moveTo>
                  <a:pt x="186309" y="0"/>
                </a:moveTo>
                <a:lnTo>
                  <a:pt x="186309" y="173736"/>
                </a:lnTo>
                <a:lnTo>
                  <a:pt x="302133" y="115824"/>
                </a:lnTo>
                <a:lnTo>
                  <a:pt x="215264" y="115824"/>
                </a:lnTo>
                <a:lnTo>
                  <a:pt x="215264" y="57912"/>
                </a:lnTo>
                <a:lnTo>
                  <a:pt x="302132" y="57912"/>
                </a:lnTo>
                <a:lnTo>
                  <a:pt x="186309" y="0"/>
                </a:lnTo>
                <a:close/>
              </a:path>
              <a:path w="360045" h="173989">
                <a:moveTo>
                  <a:pt x="186309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86309" y="115824"/>
                </a:lnTo>
                <a:lnTo>
                  <a:pt x="186309" y="57912"/>
                </a:lnTo>
                <a:close/>
              </a:path>
              <a:path w="360045" h="173989">
                <a:moveTo>
                  <a:pt x="302132" y="57912"/>
                </a:moveTo>
                <a:lnTo>
                  <a:pt x="215264" y="57912"/>
                </a:lnTo>
                <a:lnTo>
                  <a:pt x="215264" y="115824"/>
                </a:lnTo>
                <a:lnTo>
                  <a:pt x="302133" y="115824"/>
                </a:lnTo>
                <a:lnTo>
                  <a:pt x="360044" y="86868"/>
                </a:lnTo>
                <a:lnTo>
                  <a:pt x="302132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69735" y="2738627"/>
            <a:ext cx="360045" cy="173990"/>
          </a:xfrm>
          <a:custGeom>
            <a:avLst/>
            <a:gdLst/>
            <a:ahLst/>
            <a:cxnLst/>
            <a:rect l="l" t="t" r="r" b="b"/>
            <a:pathLst>
              <a:path w="360045" h="173989">
                <a:moveTo>
                  <a:pt x="186309" y="0"/>
                </a:moveTo>
                <a:lnTo>
                  <a:pt x="186309" y="173736"/>
                </a:lnTo>
                <a:lnTo>
                  <a:pt x="302133" y="115824"/>
                </a:lnTo>
                <a:lnTo>
                  <a:pt x="215264" y="115824"/>
                </a:lnTo>
                <a:lnTo>
                  <a:pt x="215264" y="57912"/>
                </a:lnTo>
                <a:lnTo>
                  <a:pt x="302132" y="57912"/>
                </a:lnTo>
                <a:lnTo>
                  <a:pt x="186309" y="0"/>
                </a:lnTo>
                <a:close/>
              </a:path>
              <a:path w="360045" h="173989">
                <a:moveTo>
                  <a:pt x="186309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86309" y="115824"/>
                </a:lnTo>
                <a:lnTo>
                  <a:pt x="186309" y="57912"/>
                </a:lnTo>
                <a:close/>
              </a:path>
              <a:path w="360045" h="173989">
                <a:moveTo>
                  <a:pt x="302132" y="57912"/>
                </a:moveTo>
                <a:lnTo>
                  <a:pt x="215264" y="57912"/>
                </a:lnTo>
                <a:lnTo>
                  <a:pt x="215264" y="115824"/>
                </a:lnTo>
                <a:lnTo>
                  <a:pt x="302133" y="115824"/>
                </a:lnTo>
                <a:lnTo>
                  <a:pt x="360044" y="86868"/>
                </a:lnTo>
                <a:lnTo>
                  <a:pt x="302132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909309" y="1841754"/>
            <a:ext cx="384175" cy="356870"/>
          </a:xfrm>
          <a:prstGeom prst="rect">
            <a:avLst/>
          </a:prstGeom>
          <a:ln w="38100">
            <a:solidFill>
              <a:srgbClr val="00AF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135">
              <a:lnSpc>
                <a:spcPts val="2055"/>
              </a:lnSpc>
            </a:pPr>
            <a:r>
              <a:rPr sz="4200" spc="0" baseline="-16865" dirty="0">
                <a:latin typeface="Calibri"/>
                <a:cs typeface="Calibri"/>
              </a:rPr>
              <a:t>x</a:t>
            </a:r>
            <a:r>
              <a:rPr sz="1850" spc="0" dirty="0">
                <a:latin typeface="Calibri"/>
                <a:cs typeface="Calibri"/>
              </a:rPr>
              <a:t>3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295644" y="1975104"/>
            <a:ext cx="360045" cy="173990"/>
          </a:xfrm>
          <a:custGeom>
            <a:avLst/>
            <a:gdLst/>
            <a:ahLst/>
            <a:cxnLst/>
            <a:rect l="l" t="t" r="r" b="b"/>
            <a:pathLst>
              <a:path w="360045" h="173989">
                <a:moveTo>
                  <a:pt x="186308" y="0"/>
                </a:moveTo>
                <a:lnTo>
                  <a:pt x="186308" y="173736"/>
                </a:lnTo>
                <a:lnTo>
                  <a:pt x="302133" y="115824"/>
                </a:lnTo>
                <a:lnTo>
                  <a:pt x="215264" y="115824"/>
                </a:lnTo>
                <a:lnTo>
                  <a:pt x="215264" y="57912"/>
                </a:lnTo>
                <a:lnTo>
                  <a:pt x="302132" y="57912"/>
                </a:lnTo>
                <a:lnTo>
                  <a:pt x="186308" y="0"/>
                </a:lnTo>
                <a:close/>
              </a:path>
              <a:path w="360045" h="173989">
                <a:moveTo>
                  <a:pt x="186308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86308" y="115824"/>
                </a:lnTo>
                <a:lnTo>
                  <a:pt x="186308" y="57912"/>
                </a:lnTo>
                <a:close/>
              </a:path>
              <a:path w="360045" h="173989">
                <a:moveTo>
                  <a:pt x="302132" y="57912"/>
                </a:moveTo>
                <a:lnTo>
                  <a:pt x="215264" y="57912"/>
                </a:lnTo>
                <a:lnTo>
                  <a:pt x="215264" y="115824"/>
                </a:lnTo>
                <a:lnTo>
                  <a:pt x="302133" y="115824"/>
                </a:lnTo>
                <a:lnTo>
                  <a:pt x="360045" y="86868"/>
                </a:lnTo>
                <a:lnTo>
                  <a:pt x="302132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757284" y="2095880"/>
            <a:ext cx="274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aseline="-16203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56092" y="2369820"/>
            <a:ext cx="360045" cy="173990"/>
          </a:xfrm>
          <a:custGeom>
            <a:avLst/>
            <a:gdLst/>
            <a:ahLst/>
            <a:cxnLst/>
            <a:rect l="l" t="t" r="r" b="b"/>
            <a:pathLst>
              <a:path w="360045" h="173989">
                <a:moveTo>
                  <a:pt x="186308" y="0"/>
                </a:moveTo>
                <a:lnTo>
                  <a:pt x="186308" y="173735"/>
                </a:lnTo>
                <a:lnTo>
                  <a:pt x="302132" y="115824"/>
                </a:lnTo>
                <a:lnTo>
                  <a:pt x="215264" y="115824"/>
                </a:lnTo>
                <a:lnTo>
                  <a:pt x="215264" y="57912"/>
                </a:lnTo>
                <a:lnTo>
                  <a:pt x="302132" y="57912"/>
                </a:lnTo>
                <a:lnTo>
                  <a:pt x="186308" y="0"/>
                </a:lnTo>
                <a:close/>
              </a:path>
              <a:path w="360045" h="173989">
                <a:moveTo>
                  <a:pt x="186308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86308" y="115824"/>
                </a:lnTo>
                <a:lnTo>
                  <a:pt x="186308" y="57912"/>
                </a:lnTo>
                <a:close/>
              </a:path>
              <a:path w="360045" h="173989">
                <a:moveTo>
                  <a:pt x="302132" y="57912"/>
                </a:moveTo>
                <a:lnTo>
                  <a:pt x="215264" y="57912"/>
                </a:lnTo>
                <a:lnTo>
                  <a:pt x="215264" y="115824"/>
                </a:lnTo>
                <a:lnTo>
                  <a:pt x="302132" y="115824"/>
                </a:lnTo>
                <a:lnTo>
                  <a:pt x="360044" y="86867"/>
                </a:lnTo>
                <a:lnTo>
                  <a:pt x="302132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766175" y="2448001"/>
            <a:ext cx="2673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aseline="-16203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351519" y="2729483"/>
            <a:ext cx="360045" cy="173990"/>
          </a:xfrm>
          <a:custGeom>
            <a:avLst/>
            <a:gdLst/>
            <a:ahLst/>
            <a:cxnLst/>
            <a:rect l="l" t="t" r="r" b="b"/>
            <a:pathLst>
              <a:path w="360045" h="173989">
                <a:moveTo>
                  <a:pt x="186308" y="0"/>
                </a:moveTo>
                <a:lnTo>
                  <a:pt x="186308" y="173736"/>
                </a:lnTo>
                <a:lnTo>
                  <a:pt x="302132" y="115824"/>
                </a:lnTo>
                <a:lnTo>
                  <a:pt x="215264" y="115824"/>
                </a:lnTo>
                <a:lnTo>
                  <a:pt x="215264" y="57912"/>
                </a:lnTo>
                <a:lnTo>
                  <a:pt x="302133" y="57912"/>
                </a:lnTo>
                <a:lnTo>
                  <a:pt x="186308" y="0"/>
                </a:lnTo>
                <a:close/>
              </a:path>
              <a:path w="360045" h="173989">
                <a:moveTo>
                  <a:pt x="186308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86308" y="115824"/>
                </a:lnTo>
                <a:lnTo>
                  <a:pt x="186308" y="57912"/>
                </a:lnTo>
                <a:close/>
              </a:path>
              <a:path w="360045" h="173989">
                <a:moveTo>
                  <a:pt x="302133" y="57912"/>
                </a:moveTo>
                <a:lnTo>
                  <a:pt x="215264" y="57912"/>
                </a:lnTo>
                <a:lnTo>
                  <a:pt x="215264" y="115824"/>
                </a:lnTo>
                <a:lnTo>
                  <a:pt x="302132" y="115824"/>
                </a:lnTo>
                <a:lnTo>
                  <a:pt x="360045" y="86867"/>
                </a:lnTo>
                <a:lnTo>
                  <a:pt x="302133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423917" y="1383919"/>
            <a:ext cx="555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2400" b="1" i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191247" y="1389126"/>
            <a:ext cx="555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2400" b="1" i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218432" y="4733544"/>
            <a:ext cx="678815" cy="0"/>
          </a:xfrm>
          <a:custGeom>
            <a:avLst/>
            <a:gdLst/>
            <a:ahLst/>
            <a:cxnLst/>
            <a:rect l="l" t="t" r="r" b="b"/>
            <a:pathLst>
              <a:path w="678814">
                <a:moveTo>
                  <a:pt x="0" y="0"/>
                </a:moveTo>
                <a:lnTo>
                  <a:pt x="678433" y="0"/>
                </a:lnTo>
              </a:path>
            </a:pathLst>
          </a:custGeom>
          <a:ln w="57912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66103" y="5038344"/>
            <a:ext cx="899160" cy="0"/>
          </a:xfrm>
          <a:custGeom>
            <a:avLst/>
            <a:gdLst/>
            <a:ahLst/>
            <a:cxnLst/>
            <a:rect l="l" t="t" r="r" b="b"/>
            <a:pathLst>
              <a:path w="899159">
                <a:moveTo>
                  <a:pt x="0" y="0"/>
                </a:moveTo>
                <a:lnTo>
                  <a:pt x="898651" y="0"/>
                </a:lnTo>
              </a:path>
            </a:pathLst>
          </a:custGeom>
          <a:ln w="579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0218" y="1831085"/>
            <a:ext cx="384175" cy="382905"/>
          </a:xfrm>
          <a:custGeom>
            <a:avLst/>
            <a:gdLst/>
            <a:ahLst/>
            <a:cxnLst/>
            <a:rect l="l" t="t" r="r" b="b"/>
            <a:pathLst>
              <a:path w="384175" h="382905">
                <a:moveTo>
                  <a:pt x="0" y="382524"/>
                </a:moveTo>
                <a:lnTo>
                  <a:pt x="384048" y="382524"/>
                </a:lnTo>
                <a:lnTo>
                  <a:pt x="384048" y="0"/>
                </a:lnTo>
                <a:lnTo>
                  <a:pt x="0" y="0"/>
                </a:lnTo>
                <a:lnTo>
                  <a:pt x="0" y="382524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19950" y="3292602"/>
            <a:ext cx="1080770" cy="431800"/>
          </a:xfrm>
          <a:custGeom>
            <a:avLst/>
            <a:gdLst/>
            <a:ahLst/>
            <a:cxnLst/>
            <a:rect l="l" t="t" r="r" b="b"/>
            <a:pathLst>
              <a:path w="1080770" h="431800">
                <a:moveTo>
                  <a:pt x="0" y="431292"/>
                </a:moveTo>
                <a:lnTo>
                  <a:pt x="1080516" y="431292"/>
                </a:lnTo>
                <a:lnTo>
                  <a:pt x="1080516" y="0"/>
                </a:lnTo>
                <a:lnTo>
                  <a:pt x="0" y="0"/>
                </a:lnTo>
                <a:lnTo>
                  <a:pt x="0" y="43129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19950" y="3292602"/>
            <a:ext cx="1080770" cy="431800"/>
          </a:xfrm>
          <a:custGeom>
            <a:avLst/>
            <a:gdLst/>
            <a:ahLst/>
            <a:cxnLst/>
            <a:rect l="l" t="t" r="r" b="b"/>
            <a:pathLst>
              <a:path w="1080770" h="431800">
                <a:moveTo>
                  <a:pt x="0" y="431292"/>
                </a:moveTo>
                <a:lnTo>
                  <a:pt x="1080516" y="431292"/>
                </a:lnTo>
                <a:lnTo>
                  <a:pt x="1080516" y="0"/>
                </a:lnTo>
                <a:lnTo>
                  <a:pt x="0" y="0"/>
                </a:lnTo>
                <a:lnTo>
                  <a:pt x="0" y="431292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201281" y="3189223"/>
            <a:ext cx="1124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algn="ctr">
              <a:lnSpc>
                <a:spcPct val="100000"/>
              </a:lnSpc>
              <a:spcBef>
                <a:spcPts val="100"/>
              </a:spcBef>
            </a:pPr>
            <a:r>
              <a:rPr sz="3600" spc="-7" baseline="-16203" dirty="0">
                <a:latin typeface="Calibri"/>
                <a:cs typeface="Calibri"/>
              </a:rPr>
              <a:t>x</a:t>
            </a: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219950" y="3751326"/>
            <a:ext cx="1080770" cy="431800"/>
          </a:xfrm>
          <a:custGeom>
            <a:avLst/>
            <a:gdLst/>
            <a:ahLst/>
            <a:cxnLst/>
            <a:rect l="l" t="t" r="r" b="b"/>
            <a:pathLst>
              <a:path w="1080770" h="431800">
                <a:moveTo>
                  <a:pt x="0" y="431292"/>
                </a:moveTo>
                <a:lnTo>
                  <a:pt x="1080516" y="431292"/>
                </a:lnTo>
                <a:lnTo>
                  <a:pt x="1080516" y="0"/>
                </a:lnTo>
                <a:lnTo>
                  <a:pt x="0" y="0"/>
                </a:lnTo>
                <a:lnTo>
                  <a:pt x="0" y="43129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19950" y="3751326"/>
            <a:ext cx="1080770" cy="431800"/>
          </a:xfrm>
          <a:custGeom>
            <a:avLst/>
            <a:gdLst/>
            <a:ahLst/>
            <a:cxnLst/>
            <a:rect l="l" t="t" r="r" b="b"/>
            <a:pathLst>
              <a:path w="1080770" h="431800">
                <a:moveTo>
                  <a:pt x="0" y="431292"/>
                </a:moveTo>
                <a:lnTo>
                  <a:pt x="1080516" y="431292"/>
                </a:lnTo>
                <a:lnTo>
                  <a:pt x="1080516" y="0"/>
                </a:lnTo>
                <a:lnTo>
                  <a:pt x="0" y="0"/>
                </a:lnTo>
                <a:lnTo>
                  <a:pt x="0" y="431292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22997" y="4211573"/>
            <a:ext cx="1080770" cy="433070"/>
          </a:xfrm>
          <a:custGeom>
            <a:avLst/>
            <a:gdLst/>
            <a:ahLst/>
            <a:cxnLst/>
            <a:rect l="l" t="t" r="r" b="b"/>
            <a:pathLst>
              <a:path w="1080770" h="433070">
                <a:moveTo>
                  <a:pt x="0" y="432815"/>
                </a:moveTo>
                <a:lnTo>
                  <a:pt x="1080516" y="432815"/>
                </a:lnTo>
                <a:lnTo>
                  <a:pt x="1080516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22997" y="4211573"/>
            <a:ext cx="1080770" cy="433070"/>
          </a:xfrm>
          <a:custGeom>
            <a:avLst/>
            <a:gdLst/>
            <a:ahLst/>
            <a:cxnLst/>
            <a:rect l="l" t="t" r="r" b="b"/>
            <a:pathLst>
              <a:path w="1080770" h="433070">
                <a:moveTo>
                  <a:pt x="0" y="432815"/>
                </a:moveTo>
                <a:lnTo>
                  <a:pt x="1080516" y="432815"/>
                </a:lnTo>
                <a:lnTo>
                  <a:pt x="1080516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201281" y="3586988"/>
            <a:ext cx="112458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740" marR="394970" indent="-26670" algn="ctr">
              <a:lnSpc>
                <a:spcPct val="123500"/>
              </a:lnSpc>
              <a:spcBef>
                <a:spcPts val="100"/>
              </a:spcBef>
            </a:pPr>
            <a:r>
              <a:rPr sz="3600" spc="-7" baseline="-16203" dirty="0">
                <a:latin typeface="Calibri"/>
                <a:cs typeface="Calibri"/>
              </a:rPr>
              <a:t>x</a:t>
            </a:r>
            <a:r>
              <a:rPr sz="1600" spc="-5" dirty="0">
                <a:latin typeface="Calibri"/>
                <a:cs typeface="Calibri"/>
              </a:rPr>
              <a:t>2  </a:t>
            </a:r>
            <a:r>
              <a:rPr sz="3600" baseline="-16203" dirty="0">
                <a:latin typeface="Calibri"/>
                <a:cs typeface="Calibri"/>
              </a:rPr>
              <a:t>x</a:t>
            </a:r>
            <a:r>
              <a:rPr sz="1600" spc="-5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  <a:p>
            <a:pPr marR="13970" algn="ctr">
              <a:lnSpc>
                <a:spcPts val="2825"/>
              </a:lnSpc>
            </a:pP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189979" y="3307207"/>
            <a:ext cx="9220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trix: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652016" y="4794503"/>
            <a:ext cx="1219200" cy="1798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74876" y="4841747"/>
            <a:ext cx="1197864" cy="5501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34311" y="4881371"/>
            <a:ext cx="1078991" cy="4328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64207" y="5347715"/>
            <a:ext cx="1199388" cy="5501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23644" y="5387340"/>
            <a:ext cx="1080516" cy="4328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64207" y="5846064"/>
            <a:ext cx="1199388" cy="5486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23644" y="5885688"/>
            <a:ext cx="1080516" cy="43129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652016" y="4794503"/>
            <a:ext cx="1219200" cy="179832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50800" algn="ctr">
              <a:lnSpc>
                <a:spcPct val="100000"/>
              </a:lnSpc>
              <a:spcBef>
                <a:spcPts val="50"/>
              </a:spcBef>
            </a:pPr>
            <a:r>
              <a:rPr sz="3600" spc="-7" baseline="-16203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 marL="500380" marR="440055" indent="29209" algn="ctr">
              <a:lnSpc>
                <a:spcPts val="4040"/>
              </a:lnSpc>
              <a:spcBef>
                <a:spcPts val="45"/>
              </a:spcBef>
            </a:pPr>
            <a:r>
              <a:rPr sz="3600" spc="0" baseline="-16203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2  </a:t>
            </a:r>
            <a:r>
              <a:rPr sz="3600" spc="0" baseline="-16203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  <a:p>
            <a:pPr marR="9525" algn="ctr">
              <a:lnSpc>
                <a:spcPts val="2940"/>
              </a:lnSpc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40791" y="4796028"/>
            <a:ext cx="1219200" cy="17983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3943" y="4884420"/>
            <a:ext cx="1080516" cy="4312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13943" y="4884420"/>
            <a:ext cx="1080770" cy="431800"/>
          </a:xfrm>
          <a:prstGeom prst="rect">
            <a:avLst/>
          </a:prstGeom>
          <a:ln w="6095">
            <a:solidFill>
              <a:srgbClr val="4471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575" algn="ctr">
              <a:lnSpc>
                <a:spcPts val="2240"/>
              </a:lnSpc>
            </a:pPr>
            <a:r>
              <a:rPr sz="3600" spc="-7" baseline="-16203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20040" y="5388864"/>
            <a:ext cx="1078992" cy="43281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20040" y="5388864"/>
            <a:ext cx="1079500" cy="433070"/>
          </a:xfrm>
          <a:prstGeom prst="rect">
            <a:avLst/>
          </a:prstGeom>
          <a:ln w="6095">
            <a:solidFill>
              <a:srgbClr val="4471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740" algn="ctr">
              <a:lnSpc>
                <a:spcPts val="2020"/>
              </a:lnSpc>
            </a:pPr>
            <a:r>
              <a:rPr sz="3600" spc="-7" baseline="-16203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20040" y="5887211"/>
            <a:ext cx="1078992" cy="43129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320040" y="5887211"/>
            <a:ext cx="1079500" cy="431800"/>
          </a:xfrm>
          <a:prstGeom prst="rect">
            <a:avLst/>
          </a:prstGeom>
          <a:ln w="6095">
            <a:solidFill>
              <a:srgbClr val="4471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320" algn="ctr">
              <a:lnSpc>
                <a:spcPts val="2140"/>
              </a:lnSpc>
            </a:pPr>
            <a:r>
              <a:rPr sz="3600" spc="-7" baseline="-16203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40791" y="4796028"/>
            <a:ext cx="1219200" cy="1798320"/>
          </a:xfrm>
          <a:prstGeom prst="rect">
            <a:avLst/>
          </a:prstGeom>
          <a:ln w="6095">
            <a:solidFill>
              <a:srgbClr val="A4A4A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5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922769" y="5061965"/>
            <a:ext cx="669290" cy="315595"/>
          </a:xfrm>
          <a:custGeom>
            <a:avLst/>
            <a:gdLst/>
            <a:ahLst/>
            <a:cxnLst/>
            <a:rect l="l" t="t" r="r" b="b"/>
            <a:pathLst>
              <a:path w="669290" h="315595">
                <a:moveTo>
                  <a:pt x="0" y="315467"/>
                </a:moveTo>
                <a:lnTo>
                  <a:pt x="669035" y="315467"/>
                </a:lnTo>
                <a:lnTo>
                  <a:pt x="669035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42681" y="5049773"/>
            <a:ext cx="669290" cy="315595"/>
          </a:xfrm>
          <a:custGeom>
            <a:avLst/>
            <a:gdLst/>
            <a:ahLst/>
            <a:cxnLst/>
            <a:rect l="l" t="t" r="r" b="b"/>
            <a:pathLst>
              <a:path w="669290" h="315595">
                <a:moveTo>
                  <a:pt x="0" y="315467"/>
                </a:moveTo>
                <a:lnTo>
                  <a:pt x="669035" y="315467"/>
                </a:lnTo>
                <a:lnTo>
                  <a:pt x="669035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ln w="381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2597" y="2713482"/>
            <a:ext cx="417830" cy="350520"/>
          </a:xfrm>
          <a:custGeom>
            <a:avLst/>
            <a:gdLst/>
            <a:ahLst/>
            <a:cxnLst/>
            <a:rect l="l" t="t" r="r" b="b"/>
            <a:pathLst>
              <a:path w="417830" h="350519">
                <a:moveTo>
                  <a:pt x="0" y="350520"/>
                </a:moveTo>
                <a:lnTo>
                  <a:pt x="417576" y="350520"/>
                </a:lnTo>
                <a:lnTo>
                  <a:pt x="417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ln w="38099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358640" y="6089903"/>
            <a:ext cx="4410456" cy="5379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358640" y="6089903"/>
            <a:ext cx="4410710" cy="53848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410209">
              <a:lnSpc>
                <a:spcPct val="100000"/>
              </a:lnSpc>
              <a:spcBef>
                <a:spcPts val="535"/>
              </a:spcBef>
            </a:pPr>
            <a:r>
              <a:rPr sz="2400" dirty="0">
                <a:latin typeface="Calibri"/>
                <a:cs typeface="Calibri"/>
              </a:rPr>
              <a:t>a_0, y_0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shared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542531" y="3707891"/>
            <a:ext cx="173990" cy="1026160"/>
          </a:xfrm>
          <a:custGeom>
            <a:avLst/>
            <a:gdLst/>
            <a:ahLst/>
            <a:cxnLst/>
            <a:rect l="l" t="t" r="r" b="b"/>
            <a:pathLst>
              <a:path w="173990" h="1026160">
                <a:moveTo>
                  <a:pt x="57912" y="851915"/>
                </a:moveTo>
                <a:lnTo>
                  <a:pt x="0" y="851915"/>
                </a:lnTo>
                <a:lnTo>
                  <a:pt x="86868" y="1025651"/>
                </a:lnTo>
                <a:lnTo>
                  <a:pt x="159258" y="880871"/>
                </a:lnTo>
                <a:lnTo>
                  <a:pt x="57912" y="880871"/>
                </a:lnTo>
                <a:lnTo>
                  <a:pt x="57912" y="851915"/>
                </a:lnTo>
                <a:close/>
              </a:path>
              <a:path w="173990" h="1026160">
                <a:moveTo>
                  <a:pt x="115824" y="0"/>
                </a:moveTo>
                <a:lnTo>
                  <a:pt x="57912" y="0"/>
                </a:lnTo>
                <a:lnTo>
                  <a:pt x="57912" y="880871"/>
                </a:lnTo>
                <a:lnTo>
                  <a:pt x="115824" y="880871"/>
                </a:lnTo>
                <a:lnTo>
                  <a:pt x="115824" y="0"/>
                </a:lnTo>
                <a:close/>
              </a:path>
              <a:path w="173990" h="1026160">
                <a:moveTo>
                  <a:pt x="173736" y="851915"/>
                </a:moveTo>
                <a:lnTo>
                  <a:pt x="115824" y="851915"/>
                </a:lnTo>
                <a:lnTo>
                  <a:pt x="115824" y="880871"/>
                </a:lnTo>
                <a:lnTo>
                  <a:pt x="159258" y="880871"/>
                </a:lnTo>
                <a:lnTo>
                  <a:pt x="173736" y="85191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04176" y="5390388"/>
            <a:ext cx="173990" cy="699770"/>
          </a:xfrm>
          <a:custGeom>
            <a:avLst/>
            <a:gdLst/>
            <a:ahLst/>
            <a:cxnLst/>
            <a:rect l="l" t="t" r="r" b="b"/>
            <a:pathLst>
              <a:path w="173990" h="699770">
                <a:moveTo>
                  <a:pt x="115824" y="144780"/>
                </a:moveTo>
                <a:lnTo>
                  <a:pt x="57912" y="144780"/>
                </a:lnTo>
                <a:lnTo>
                  <a:pt x="57912" y="699338"/>
                </a:lnTo>
                <a:lnTo>
                  <a:pt x="115824" y="699338"/>
                </a:lnTo>
                <a:lnTo>
                  <a:pt x="115824" y="144780"/>
                </a:lnTo>
                <a:close/>
              </a:path>
              <a:path w="173990" h="699770">
                <a:moveTo>
                  <a:pt x="86868" y="0"/>
                </a:moveTo>
                <a:lnTo>
                  <a:pt x="0" y="173736"/>
                </a:lnTo>
                <a:lnTo>
                  <a:pt x="57912" y="173736"/>
                </a:lnTo>
                <a:lnTo>
                  <a:pt x="57912" y="144780"/>
                </a:lnTo>
                <a:lnTo>
                  <a:pt x="159257" y="144780"/>
                </a:lnTo>
                <a:lnTo>
                  <a:pt x="86868" y="0"/>
                </a:lnTo>
                <a:close/>
              </a:path>
              <a:path w="173990" h="699770">
                <a:moveTo>
                  <a:pt x="159257" y="144780"/>
                </a:moveTo>
                <a:lnTo>
                  <a:pt x="115824" y="144780"/>
                </a:lnTo>
                <a:lnTo>
                  <a:pt x="115824" y="173736"/>
                </a:lnTo>
                <a:lnTo>
                  <a:pt x="173735" y="173736"/>
                </a:lnTo>
                <a:lnTo>
                  <a:pt x="159257" y="1447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241792" y="5376671"/>
            <a:ext cx="173990" cy="699770"/>
          </a:xfrm>
          <a:custGeom>
            <a:avLst/>
            <a:gdLst/>
            <a:ahLst/>
            <a:cxnLst/>
            <a:rect l="l" t="t" r="r" b="b"/>
            <a:pathLst>
              <a:path w="173990" h="699770">
                <a:moveTo>
                  <a:pt x="115824" y="144779"/>
                </a:moveTo>
                <a:lnTo>
                  <a:pt x="57911" y="144779"/>
                </a:lnTo>
                <a:lnTo>
                  <a:pt x="57911" y="699338"/>
                </a:lnTo>
                <a:lnTo>
                  <a:pt x="115824" y="699338"/>
                </a:lnTo>
                <a:lnTo>
                  <a:pt x="115824" y="144779"/>
                </a:lnTo>
                <a:close/>
              </a:path>
              <a:path w="173990" h="699770">
                <a:moveTo>
                  <a:pt x="86867" y="0"/>
                </a:moveTo>
                <a:lnTo>
                  <a:pt x="0" y="173735"/>
                </a:lnTo>
                <a:lnTo>
                  <a:pt x="57911" y="173735"/>
                </a:lnTo>
                <a:lnTo>
                  <a:pt x="57911" y="144779"/>
                </a:lnTo>
                <a:lnTo>
                  <a:pt x="159257" y="144779"/>
                </a:lnTo>
                <a:lnTo>
                  <a:pt x="86867" y="0"/>
                </a:lnTo>
                <a:close/>
              </a:path>
              <a:path w="173990" h="699770">
                <a:moveTo>
                  <a:pt x="159257" y="144779"/>
                </a:moveTo>
                <a:lnTo>
                  <a:pt x="115824" y="144779"/>
                </a:lnTo>
                <a:lnTo>
                  <a:pt x="115824" y="173735"/>
                </a:lnTo>
                <a:lnTo>
                  <a:pt x="173735" y="173735"/>
                </a:lnTo>
                <a:lnTo>
                  <a:pt x="159257" y="144779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1959" y="4498847"/>
            <a:ext cx="803910" cy="0"/>
          </a:xfrm>
          <a:custGeom>
            <a:avLst/>
            <a:gdLst/>
            <a:ahLst/>
            <a:cxnLst/>
            <a:rect l="l" t="t" r="r" b="b"/>
            <a:pathLst>
              <a:path w="803910">
                <a:moveTo>
                  <a:pt x="0" y="0"/>
                </a:moveTo>
                <a:lnTo>
                  <a:pt x="803452" y="0"/>
                </a:lnTo>
              </a:path>
            </a:pathLst>
          </a:custGeom>
          <a:ln w="579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5904" y="4498847"/>
            <a:ext cx="173990" cy="312420"/>
          </a:xfrm>
          <a:custGeom>
            <a:avLst/>
            <a:gdLst/>
            <a:ahLst/>
            <a:cxnLst/>
            <a:rect l="l" t="t" r="r" b="b"/>
            <a:pathLst>
              <a:path w="173990" h="312420">
                <a:moveTo>
                  <a:pt x="57911" y="138556"/>
                </a:moveTo>
                <a:lnTo>
                  <a:pt x="0" y="138556"/>
                </a:lnTo>
                <a:lnTo>
                  <a:pt x="86867" y="312293"/>
                </a:lnTo>
                <a:lnTo>
                  <a:pt x="159258" y="167512"/>
                </a:lnTo>
                <a:lnTo>
                  <a:pt x="57911" y="167512"/>
                </a:lnTo>
                <a:lnTo>
                  <a:pt x="57911" y="138556"/>
                </a:lnTo>
                <a:close/>
              </a:path>
              <a:path w="173990" h="312420">
                <a:moveTo>
                  <a:pt x="115823" y="0"/>
                </a:moveTo>
                <a:lnTo>
                  <a:pt x="57911" y="0"/>
                </a:lnTo>
                <a:lnTo>
                  <a:pt x="57911" y="167512"/>
                </a:lnTo>
                <a:lnTo>
                  <a:pt x="115823" y="167512"/>
                </a:lnTo>
                <a:lnTo>
                  <a:pt x="115823" y="0"/>
                </a:lnTo>
                <a:close/>
              </a:path>
              <a:path w="173990" h="312420">
                <a:moveTo>
                  <a:pt x="173736" y="138556"/>
                </a:moveTo>
                <a:lnTo>
                  <a:pt x="115823" y="138556"/>
                </a:lnTo>
                <a:lnTo>
                  <a:pt x="115823" y="167512"/>
                </a:lnTo>
                <a:lnTo>
                  <a:pt x="159258" y="167512"/>
                </a:lnTo>
                <a:lnTo>
                  <a:pt x="173736" y="13855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18844" y="4498847"/>
            <a:ext cx="803910" cy="0"/>
          </a:xfrm>
          <a:custGeom>
            <a:avLst/>
            <a:gdLst/>
            <a:ahLst/>
            <a:cxnLst/>
            <a:rect l="l" t="t" r="r" b="b"/>
            <a:pathLst>
              <a:path w="803910">
                <a:moveTo>
                  <a:pt x="0" y="0"/>
                </a:moveTo>
                <a:lnTo>
                  <a:pt x="803401" y="0"/>
                </a:lnTo>
              </a:path>
            </a:pathLst>
          </a:custGeom>
          <a:ln w="579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03526" y="4474845"/>
            <a:ext cx="458470" cy="320675"/>
          </a:xfrm>
          <a:custGeom>
            <a:avLst/>
            <a:gdLst/>
            <a:ahLst/>
            <a:cxnLst/>
            <a:rect l="l" t="t" r="r" b="b"/>
            <a:pathLst>
              <a:path w="458469" h="320675">
                <a:moveTo>
                  <a:pt x="297784" y="247547"/>
                </a:moveTo>
                <a:lnTo>
                  <a:pt x="265556" y="295655"/>
                </a:lnTo>
                <a:lnTo>
                  <a:pt x="458216" y="320166"/>
                </a:lnTo>
                <a:lnTo>
                  <a:pt x="426067" y="263651"/>
                </a:lnTo>
                <a:lnTo>
                  <a:pt x="321818" y="263651"/>
                </a:lnTo>
                <a:lnTo>
                  <a:pt x="297784" y="247547"/>
                </a:lnTo>
                <a:close/>
              </a:path>
              <a:path w="458469" h="320675">
                <a:moveTo>
                  <a:pt x="330028" y="199414"/>
                </a:moveTo>
                <a:lnTo>
                  <a:pt x="297784" y="247547"/>
                </a:lnTo>
                <a:lnTo>
                  <a:pt x="321818" y="263651"/>
                </a:lnTo>
                <a:lnTo>
                  <a:pt x="354075" y="215518"/>
                </a:lnTo>
                <a:lnTo>
                  <a:pt x="330028" y="199414"/>
                </a:lnTo>
                <a:close/>
              </a:path>
              <a:path w="458469" h="320675">
                <a:moveTo>
                  <a:pt x="362204" y="151383"/>
                </a:moveTo>
                <a:lnTo>
                  <a:pt x="330028" y="199414"/>
                </a:lnTo>
                <a:lnTo>
                  <a:pt x="354075" y="215518"/>
                </a:lnTo>
                <a:lnTo>
                  <a:pt x="321818" y="263651"/>
                </a:lnTo>
                <a:lnTo>
                  <a:pt x="426067" y="263651"/>
                </a:lnTo>
                <a:lnTo>
                  <a:pt x="362204" y="151383"/>
                </a:lnTo>
                <a:close/>
              </a:path>
              <a:path w="458469" h="320675">
                <a:moveTo>
                  <a:pt x="32258" y="0"/>
                </a:moveTo>
                <a:lnTo>
                  <a:pt x="0" y="48005"/>
                </a:lnTo>
                <a:lnTo>
                  <a:pt x="297784" y="247547"/>
                </a:lnTo>
                <a:lnTo>
                  <a:pt x="330028" y="199414"/>
                </a:lnTo>
                <a:lnTo>
                  <a:pt x="3225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112007" y="2586227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269" y="0"/>
                </a:lnTo>
              </a:path>
            </a:pathLst>
          </a:custGeom>
          <a:ln w="579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888735" y="2564892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268" y="0"/>
                </a:lnTo>
              </a:path>
            </a:pathLst>
          </a:custGeom>
          <a:ln w="579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671559" y="2564892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269" y="0"/>
                </a:lnTo>
              </a:path>
            </a:pathLst>
          </a:custGeom>
          <a:ln w="579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112007" y="3008376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269" y="0"/>
                </a:lnTo>
              </a:path>
            </a:pathLst>
          </a:custGeom>
          <a:ln w="579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888735" y="2987039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268" y="0"/>
                </a:lnTo>
              </a:path>
            </a:pathLst>
          </a:custGeom>
          <a:ln w="579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671559" y="2987039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269" y="0"/>
                </a:lnTo>
              </a:path>
            </a:pathLst>
          </a:custGeom>
          <a:ln w="579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468367" y="318515"/>
            <a:ext cx="4062984" cy="88696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8008" y="2904744"/>
            <a:ext cx="1312164" cy="1840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98008" y="2904744"/>
            <a:ext cx="1312545" cy="1841500"/>
          </a:xfrm>
          <a:custGeom>
            <a:avLst/>
            <a:gdLst/>
            <a:ahLst/>
            <a:cxnLst/>
            <a:rect l="l" t="t" r="r" b="b"/>
            <a:pathLst>
              <a:path w="1312545" h="1841500">
                <a:moveTo>
                  <a:pt x="0" y="1840991"/>
                </a:moveTo>
                <a:lnTo>
                  <a:pt x="1312164" y="1840991"/>
                </a:lnTo>
                <a:lnTo>
                  <a:pt x="1312164" y="0"/>
                </a:lnTo>
                <a:lnTo>
                  <a:pt x="0" y="0"/>
                </a:lnTo>
                <a:lnTo>
                  <a:pt x="0" y="1840991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03676" y="2909316"/>
            <a:ext cx="1312164" cy="1840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03676" y="2909316"/>
            <a:ext cx="1312545" cy="1841500"/>
          </a:xfrm>
          <a:custGeom>
            <a:avLst/>
            <a:gdLst/>
            <a:ahLst/>
            <a:cxnLst/>
            <a:rect l="l" t="t" r="r" b="b"/>
            <a:pathLst>
              <a:path w="1312545" h="1841500">
                <a:moveTo>
                  <a:pt x="0" y="1840992"/>
                </a:moveTo>
                <a:lnTo>
                  <a:pt x="1312164" y="1840992"/>
                </a:lnTo>
                <a:lnTo>
                  <a:pt x="1312164" y="0"/>
                </a:lnTo>
                <a:lnTo>
                  <a:pt x="0" y="0"/>
                </a:lnTo>
                <a:lnTo>
                  <a:pt x="0" y="1840992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4128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Computing </a:t>
            </a:r>
            <a:r>
              <a:rPr sz="4400" spc="-20" dirty="0"/>
              <a:t>Cost </a:t>
            </a:r>
            <a:r>
              <a:rPr sz="4400" dirty="0"/>
              <a:t>&amp;</a:t>
            </a:r>
            <a:r>
              <a:rPr sz="4400" spc="-45" dirty="0"/>
              <a:t> </a:t>
            </a:r>
            <a:r>
              <a:rPr sz="4400" spc="-15" dirty="0"/>
              <a:t>Gradients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996696" y="2133600"/>
            <a:ext cx="7150608" cy="419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72255" y="2948939"/>
            <a:ext cx="1199388" cy="548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31691" y="2988564"/>
            <a:ext cx="1080515" cy="4312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61588" y="3453384"/>
            <a:ext cx="1199388" cy="5501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21023" y="3493008"/>
            <a:ext cx="1080515" cy="4328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61588" y="3951732"/>
            <a:ext cx="1199388" cy="548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21023" y="3991355"/>
            <a:ext cx="1080515" cy="4312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93565" y="2784255"/>
            <a:ext cx="516255" cy="1906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815" marR="80010" indent="-15875" algn="ctr">
              <a:lnSpc>
                <a:spcPct val="130200"/>
              </a:lnSpc>
              <a:spcBef>
                <a:spcPts val="95"/>
              </a:spcBef>
            </a:pPr>
            <a:r>
              <a:rPr sz="3600" spc="-7" baseline="-16203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1  </a:t>
            </a:r>
            <a:r>
              <a:rPr sz="3600" spc="0" baseline="-16203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L="40005" algn="ctr">
              <a:lnSpc>
                <a:spcPts val="2835"/>
              </a:lnSpc>
              <a:spcBef>
                <a:spcPts val="1165"/>
              </a:spcBef>
            </a:pPr>
            <a:r>
              <a:rPr sz="3600" spc="-7" baseline="-16203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3315"/>
              </a:lnSpc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71159" y="2930651"/>
            <a:ext cx="1199388" cy="5501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30596" y="2970276"/>
            <a:ext cx="1080516" cy="4328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62015" y="3436620"/>
            <a:ext cx="1197864" cy="5501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21452" y="3476244"/>
            <a:ext cx="1078992" cy="4328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62015" y="3934967"/>
            <a:ext cx="1197864" cy="5486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21452" y="3974591"/>
            <a:ext cx="1078992" cy="4312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6696" y="5442203"/>
            <a:ext cx="6173724" cy="4008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06211" y="6036564"/>
            <a:ext cx="523240" cy="413384"/>
          </a:xfrm>
          <a:custGeom>
            <a:avLst/>
            <a:gdLst/>
            <a:ahLst/>
            <a:cxnLst/>
            <a:rect l="l" t="t" r="r" b="b"/>
            <a:pathLst>
              <a:path w="523239" h="413385">
                <a:moveTo>
                  <a:pt x="316229" y="0"/>
                </a:moveTo>
                <a:lnTo>
                  <a:pt x="316229" y="103251"/>
                </a:lnTo>
                <a:lnTo>
                  <a:pt x="0" y="103251"/>
                </a:lnTo>
                <a:lnTo>
                  <a:pt x="0" y="309753"/>
                </a:lnTo>
                <a:lnTo>
                  <a:pt x="316229" y="309753"/>
                </a:lnTo>
                <a:lnTo>
                  <a:pt x="316229" y="413004"/>
                </a:lnTo>
                <a:lnTo>
                  <a:pt x="522732" y="206502"/>
                </a:lnTo>
                <a:lnTo>
                  <a:pt x="31622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06211" y="6036564"/>
            <a:ext cx="523240" cy="413384"/>
          </a:xfrm>
          <a:custGeom>
            <a:avLst/>
            <a:gdLst/>
            <a:ahLst/>
            <a:cxnLst/>
            <a:rect l="l" t="t" r="r" b="b"/>
            <a:pathLst>
              <a:path w="523239" h="413385">
                <a:moveTo>
                  <a:pt x="0" y="103251"/>
                </a:moveTo>
                <a:lnTo>
                  <a:pt x="316229" y="103251"/>
                </a:lnTo>
                <a:lnTo>
                  <a:pt x="316229" y="0"/>
                </a:lnTo>
                <a:lnTo>
                  <a:pt x="522732" y="206502"/>
                </a:lnTo>
                <a:lnTo>
                  <a:pt x="316229" y="413004"/>
                </a:lnTo>
                <a:lnTo>
                  <a:pt x="316229" y="309753"/>
                </a:lnTo>
                <a:lnTo>
                  <a:pt x="0" y="309753"/>
                </a:lnTo>
                <a:lnTo>
                  <a:pt x="0" y="10325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29909" y="4844541"/>
            <a:ext cx="2571750" cy="162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132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W</a:t>
            </a:r>
            <a:r>
              <a:rPr sz="2775" spc="-7" baseline="25525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, </a:t>
            </a:r>
            <a:r>
              <a:rPr sz="2800" spc="-55" dirty="0">
                <a:latin typeface="Calibri"/>
                <a:cs typeface="Calibri"/>
              </a:rPr>
              <a:t>W</a:t>
            </a:r>
            <a:r>
              <a:rPr sz="2775" spc="-82" baseline="25525" dirty="0">
                <a:latin typeface="Calibri"/>
                <a:cs typeface="Calibri"/>
              </a:rPr>
              <a:t>o</a:t>
            </a:r>
            <a:r>
              <a:rPr sz="2800" spc="-55" dirty="0">
                <a:latin typeface="Calibri"/>
                <a:cs typeface="Calibri"/>
              </a:rPr>
              <a:t>, </a:t>
            </a:r>
            <a:r>
              <a:rPr sz="2800" spc="-5" dirty="0">
                <a:latin typeface="Calibri"/>
                <a:cs typeface="Calibri"/>
              </a:rPr>
              <a:t>W</a:t>
            </a:r>
            <a:r>
              <a:rPr sz="2775" spc="-7" baseline="25525" dirty="0">
                <a:latin typeface="Calibri"/>
                <a:cs typeface="Calibri"/>
              </a:rPr>
              <a:t>i</a:t>
            </a:r>
            <a:r>
              <a:rPr sz="2775" spc="15" baseline="255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5"/>
              </a:spcBef>
            </a:pPr>
            <a:r>
              <a:rPr sz="2800" dirty="0">
                <a:latin typeface="Calibri"/>
                <a:cs typeface="Calibri"/>
              </a:rPr>
              <a:t>BPTT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66359" y="5780532"/>
            <a:ext cx="1855470" cy="0"/>
          </a:xfrm>
          <a:custGeom>
            <a:avLst/>
            <a:gdLst/>
            <a:ahLst/>
            <a:cxnLst/>
            <a:rect l="l" t="t" r="r" b="b"/>
            <a:pathLst>
              <a:path w="1855470">
                <a:moveTo>
                  <a:pt x="0" y="0"/>
                </a:moveTo>
                <a:lnTo>
                  <a:pt x="1855089" y="0"/>
                </a:lnTo>
              </a:path>
            </a:pathLst>
          </a:custGeom>
          <a:ln w="57912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75553" y="5160264"/>
            <a:ext cx="482600" cy="421640"/>
          </a:xfrm>
          <a:custGeom>
            <a:avLst/>
            <a:gdLst/>
            <a:ahLst/>
            <a:cxnLst/>
            <a:rect l="l" t="t" r="r" b="b"/>
            <a:pathLst>
              <a:path w="482600" h="421639">
                <a:moveTo>
                  <a:pt x="331541" y="91545"/>
                </a:moveTo>
                <a:lnTo>
                  <a:pt x="0" y="377698"/>
                </a:lnTo>
                <a:lnTo>
                  <a:pt x="37846" y="421513"/>
                </a:lnTo>
                <a:lnTo>
                  <a:pt x="369366" y="135378"/>
                </a:lnTo>
                <a:lnTo>
                  <a:pt x="331541" y="91545"/>
                </a:lnTo>
                <a:close/>
              </a:path>
              <a:path w="482600" h="421639">
                <a:moveTo>
                  <a:pt x="451789" y="72644"/>
                </a:moveTo>
                <a:lnTo>
                  <a:pt x="353441" y="72644"/>
                </a:lnTo>
                <a:lnTo>
                  <a:pt x="391287" y="116459"/>
                </a:lnTo>
                <a:lnTo>
                  <a:pt x="369366" y="135378"/>
                </a:lnTo>
                <a:lnTo>
                  <a:pt x="407288" y="179324"/>
                </a:lnTo>
                <a:lnTo>
                  <a:pt x="451789" y="72644"/>
                </a:lnTo>
                <a:close/>
              </a:path>
              <a:path w="482600" h="421639">
                <a:moveTo>
                  <a:pt x="353441" y="72644"/>
                </a:moveTo>
                <a:lnTo>
                  <a:pt x="331541" y="91545"/>
                </a:lnTo>
                <a:lnTo>
                  <a:pt x="369366" y="135378"/>
                </a:lnTo>
                <a:lnTo>
                  <a:pt x="391287" y="116459"/>
                </a:lnTo>
                <a:lnTo>
                  <a:pt x="353441" y="72644"/>
                </a:lnTo>
                <a:close/>
              </a:path>
              <a:path w="482600" h="421639">
                <a:moveTo>
                  <a:pt x="482092" y="0"/>
                </a:moveTo>
                <a:lnTo>
                  <a:pt x="293750" y="47752"/>
                </a:lnTo>
                <a:lnTo>
                  <a:pt x="331541" y="91545"/>
                </a:lnTo>
                <a:lnTo>
                  <a:pt x="353441" y="72644"/>
                </a:lnTo>
                <a:lnTo>
                  <a:pt x="451789" y="72644"/>
                </a:lnTo>
                <a:lnTo>
                  <a:pt x="48209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793485" y="2808158"/>
            <a:ext cx="516255" cy="186499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95250" algn="ctr">
              <a:lnSpc>
                <a:spcPct val="100000"/>
              </a:lnSpc>
              <a:spcBef>
                <a:spcPts val="1255"/>
              </a:spcBef>
            </a:pPr>
            <a:r>
              <a:rPr sz="2400" spc="-1025" dirty="0">
                <a:latin typeface="Cambria Math"/>
                <a:cs typeface="Cambria Math"/>
              </a:rPr>
              <a:t>𝑦</a:t>
            </a:r>
            <a:r>
              <a:rPr sz="2400" spc="450" dirty="0">
                <a:latin typeface="Cambria Math"/>
                <a:cs typeface="Cambria Math"/>
              </a:rPr>
              <a:t> </a:t>
            </a:r>
            <a:r>
              <a:rPr sz="2625" spc="52" baseline="28571" dirty="0">
                <a:latin typeface="Cambria Math"/>
                <a:cs typeface="Cambria Math"/>
              </a:rPr>
              <a:t>1</a:t>
            </a:r>
            <a:endParaRPr sz="2625" baseline="28571">
              <a:latin typeface="Cambria Math"/>
              <a:cs typeface="Cambria Math"/>
            </a:endParaRPr>
          </a:p>
          <a:p>
            <a:pPr marL="95250" algn="ctr">
              <a:lnSpc>
                <a:spcPct val="100000"/>
              </a:lnSpc>
              <a:spcBef>
                <a:spcPts val="1155"/>
              </a:spcBef>
            </a:pPr>
            <a:r>
              <a:rPr sz="2400" spc="-1025" dirty="0">
                <a:latin typeface="Cambria Math"/>
                <a:cs typeface="Cambria Math"/>
              </a:rPr>
              <a:t>𝑦</a:t>
            </a:r>
            <a:r>
              <a:rPr sz="2400" spc="500" dirty="0">
                <a:latin typeface="Cambria Math"/>
                <a:cs typeface="Cambria Math"/>
              </a:rPr>
              <a:t> </a:t>
            </a:r>
            <a:r>
              <a:rPr sz="2625" spc="52" baseline="28571" dirty="0">
                <a:latin typeface="Cambria Math"/>
                <a:cs typeface="Cambria Math"/>
              </a:rPr>
              <a:t>2</a:t>
            </a:r>
            <a:endParaRPr sz="2625" baseline="28571">
              <a:latin typeface="Cambria Math"/>
              <a:cs typeface="Cambria Math"/>
            </a:endParaRPr>
          </a:p>
          <a:p>
            <a:pPr marL="95250" algn="ctr">
              <a:lnSpc>
                <a:spcPts val="2565"/>
              </a:lnSpc>
              <a:spcBef>
                <a:spcPts val="800"/>
              </a:spcBef>
            </a:pPr>
            <a:r>
              <a:rPr sz="2400" spc="-1019" dirty="0">
                <a:latin typeface="Cambria Math"/>
                <a:cs typeface="Cambria Math"/>
              </a:rPr>
              <a:t>𝑦</a:t>
            </a:r>
            <a:r>
              <a:rPr sz="2400" spc="500" dirty="0">
                <a:latin typeface="Cambria Math"/>
                <a:cs typeface="Cambria Math"/>
              </a:rPr>
              <a:t> </a:t>
            </a:r>
            <a:r>
              <a:rPr sz="2625" spc="52" baseline="28571" dirty="0">
                <a:latin typeface="Cambria Math"/>
                <a:cs typeface="Cambria Math"/>
              </a:rPr>
              <a:t>3</a:t>
            </a:r>
            <a:endParaRPr sz="2625" baseline="28571">
              <a:latin typeface="Cambria Math"/>
              <a:cs typeface="Cambria Math"/>
            </a:endParaRPr>
          </a:p>
          <a:p>
            <a:pPr algn="ctr">
              <a:lnSpc>
                <a:spcPts val="3045"/>
              </a:lnSpc>
            </a:pPr>
            <a:r>
              <a:rPr sz="2800" spc="-10" dirty="0">
                <a:solidFill>
                  <a:srgbClr val="FFFF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741420" y="2465832"/>
            <a:ext cx="901700" cy="0"/>
          </a:xfrm>
          <a:custGeom>
            <a:avLst/>
            <a:gdLst/>
            <a:ahLst/>
            <a:cxnLst/>
            <a:rect l="l" t="t" r="r" b="b"/>
            <a:pathLst>
              <a:path w="901700">
                <a:moveTo>
                  <a:pt x="0" y="0"/>
                </a:moveTo>
                <a:lnTo>
                  <a:pt x="901191" y="0"/>
                </a:lnTo>
              </a:path>
            </a:pathLst>
          </a:custGeom>
          <a:ln w="57912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02935" y="2462783"/>
            <a:ext cx="1704339" cy="0"/>
          </a:xfrm>
          <a:custGeom>
            <a:avLst/>
            <a:gdLst/>
            <a:ahLst/>
            <a:cxnLst/>
            <a:rect l="l" t="t" r="r" b="b"/>
            <a:pathLst>
              <a:path w="1704340">
                <a:moveTo>
                  <a:pt x="0" y="0"/>
                </a:moveTo>
                <a:lnTo>
                  <a:pt x="1703832" y="0"/>
                </a:lnTo>
              </a:path>
            </a:pathLst>
          </a:custGeom>
          <a:ln w="57912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91940" y="2537460"/>
            <a:ext cx="173990" cy="418465"/>
          </a:xfrm>
          <a:custGeom>
            <a:avLst/>
            <a:gdLst/>
            <a:ahLst/>
            <a:cxnLst/>
            <a:rect l="l" t="t" r="r" b="b"/>
            <a:pathLst>
              <a:path w="173989" h="418464">
                <a:moveTo>
                  <a:pt x="57912" y="244601"/>
                </a:moveTo>
                <a:lnTo>
                  <a:pt x="0" y="244601"/>
                </a:lnTo>
                <a:lnTo>
                  <a:pt x="86868" y="418338"/>
                </a:lnTo>
                <a:lnTo>
                  <a:pt x="159258" y="273557"/>
                </a:lnTo>
                <a:lnTo>
                  <a:pt x="57912" y="273557"/>
                </a:lnTo>
                <a:lnTo>
                  <a:pt x="57912" y="244601"/>
                </a:lnTo>
                <a:close/>
              </a:path>
              <a:path w="173989" h="418464">
                <a:moveTo>
                  <a:pt x="115824" y="0"/>
                </a:moveTo>
                <a:lnTo>
                  <a:pt x="57912" y="0"/>
                </a:lnTo>
                <a:lnTo>
                  <a:pt x="57912" y="273557"/>
                </a:lnTo>
                <a:lnTo>
                  <a:pt x="115824" y="273557"/>
                </a:lnTo>
                <a:lnTo>
                  <a:pt x="115824" y="0"/>
                </a:lnTo>
                <a:close/>
              </a:path>
              <a:path w="173989" h="418464">
                <a:moveTo>
                  <a:pt x="173736" y="244601"/>
                </a:moveTo>
                <a:lnTo>
                  <a:pt x="115824" y="244601"/>
                </a:lnTo>
                <a:lnTo>
                  <a:pt x="115824" y="273557"/>
                </a:lnTo>
                <a:lnTo>
                  <a:pt x="159258" y="273557"/>
                </a:lnTo>
                <a:lnTo>
                  <a:pt x="173736" y="2446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84747" y="2552700"/>
            <a:ext cx="173990" cy="419100"/>
          </a:xfrm>
          <a:custGeom>
            <a:avLst/>
            <a:gdLst/>
            <a:ahLst/>
            <a:cxnLst/>
            <a:rect l="l" t="t" r="r" b="b"/>
            <a:pathLst>
              <a:path w="173989" h="419100">
                <a:moveTo>
                  <a:pt x="57912" y="244983"/>
                </a:moveTo>
                <a:lnTo>
                  <a:pt x="0" y="244983"/>
                </a:lnTo>
                <a:lnTo>
                  <a:pt x="86867" y="418719"/>
                </a:lnTo>
                <a:lnTo>
                  <a:pt x="159258" y="273938"/>
                </a:lnTo>
                <a:lnTo>
                  <a:pt x="57912" y="273938"/>
                </a:lnTo>
                <a:lnTo>
                  <a:pt x="57912" y="244983"/>
                </a:lnTo>
                <a:close/>
              </a:path>
              <a:path w="173989" h="419100">
                <a:moveTo>
                  <a:pt x="115824" y="0"/>
                </a:moveTo>
                <a:lnTo>
                  <a:pt x="57912" y="0"/>
                </a:lnTo>
                <a:lnTo>
                  <a:pt x="57912" y="273938"/>
                </a:lnTo>
                <a:lnTo>
                  <a:pt x="115824" y="273938"/>
                </a:lnTo>
                <a:lnTo>
                  <a:pt x="115824" y="0"/>
                </a:lnTo>
                <a:close/>
              </a:path>
              <a:path w="173989" h="419100">
                <a:moveTo>
                  <a:pt x="173736" y="244983"/>
                </a:moveTo>
                <a:lnTo>
                  <a:pt x="115824" y="244983"/>
                </a:lnTo>
                <a:lnTo>
                  <a:pt x="115824" y="273938"/>
                </a:lnTo>
                <a:lnTo>
                  <a:pt x="159258" y="273938"/>
                </a:lnTo>
                <a:lnTo>
                  <a:pt x="173736" y="2449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179958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That’s</a:t>
            </a:r>
            <a:r>
              <a:rPr sz="4400" spc="-70" dirty="0"/>
              <a:t> </a:t>
            </a:r>
            <a:r>
              <a:rPr sz="4400" spc="-10" dirty="0"/>
              <a:t>it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835152" y="2189988"/>
            <a:ext cx="7473696" cy="1519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5152" y="4366259"/>
            <a:ext cx="7021068" cy="1014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19208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4400" dirty="0" smtClean="0"/>
              <a:t>HW</a:t>
            </a:r>
            <a:endParaRPr sz="44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86891" y="3604133"/>
          <a:ext cx="61341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4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0.5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905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28575" cap="flat" cmpd="sng" algn="ctr">
                      <a:solidFill>
                        <a:srgbClr val="5B9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5B9BD4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59358" y="4950028"/>
            <a:ext cx="7917815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>
                <a:cs typeface="Calibri"/>
              </a:rPr>
              <a:t>One </a:t>
            </a:r>
            <a:r>
              <a:rPr lang="en-US" spc="-10" dirty="0">
                <a:cs typeface="Calibri"/>
              </a:rPr>
              <a:t>dimension is sampled uniformly </a:t>
            </a:r>
            <a:r>
              <a:rPr lang="en-US" spc="-10" dirty="0" smtClean="0">
                <a:cs typeface="Calibri"/>
              </a:rPr>
              <a:t>from [0,1] and the </a:t>
            </a:r>
            <a:r>
              <a:rPr lang="en-US" spc="-10" dirty="0">
                <a:cs typeface="Calibri"/>
              </a:rPr>
              <a:t>other is all zeros </a:t>
            </a:r>
            <a:r>
              <a:rPr lang="en-US" spc="-10" dirty="0" smtClean="0">
                <a:cs typeface="Calibri"/>
              </a:rPr>
              <a:t>except </a:t>
            </a:r>
            <a:r>
              <a:rPr lang="en-US" spc="-10" dirty="0">
                <a:cs typeface="Calibri"/>
              </a:rPr>
              <a:t>at two samples where it is 1. </a:t>
            </a:r>
            <a:endParaRPr lang="en-US" spc="-10" dirty="0" smtClean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>
                <a:cs typeface="Calibri"/>
              </a:rPr>
              <a:t>The </a:t>
            </a:r>
            <a:r>
              <a:rPr lang="en-US" spc="-10" dirty="0">
                <a:cs typeface="Calibri"/>
              </a:rPr>
              <a:t>goal for each time series is to output the sum of the values in the first dimension at the indices where </a:t>
            </a:r>
            <a:r>
              <a:rPr lang="en-US" spc="-10" dirty="0" smtClean="0">
                <a:cs typeface="Calibri"/>
              </a:rPr>
              <a:t>the second </a:t>
            </a:r>
            <a:r>
              <a:rPr lang="en-US" spc="-10" dirty="0">
                <a:cs typeface="Calibri"/>
              </a:rPr>
              <a:t>dimension is 1. 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8552" y="2371344"/>
            <a:ext cx="461772" cy="899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68552" y="2371344"/>
            <a:ext cx="462280" cy="899160"/>
          </a:xfrm>
          <a:custGeom>
            <a:avLst/>
            <a:gdLst/>
            <a:ahLst/>
            <a:cxnLst/>
            <a:rect l="l" t="t" r="r" b="b"/>
            <a:pathLst>
              <a:path w="462280" h="899160">
                <a:moveTo>
                  <a:pt x="0" y="899160"/>
                </a:moveTo>
                <a:lnTo>
                  <a:pt x="461772" y="899160"/>
                </a:lnTo>
                <a:lnTo>
                  <a:pt x="461772" y="0"/>
                </a:lnTo>
                <a:lnTo>
                  <a:pt x="0" y="0"/>
                </a:lnTo>
                <a:lnTo>
                  <a:pt x="0" y="899160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28672" y="2371344"/>
            <a:ext cx="464819" cy="899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28672" y="2371344"/>
            <a:ext cx="464820" cy="899160"/>
          </a:xfrm>
          <a:custGeom>
            <a:avLst/>
            <a:gdLst/>
            <a:ahLst/>
            <a:cxnLst/>
            <a:rect l="l" t="t" r="r" b="b"/>
            <a:pathLst>
              <a:path w="464819" h="899160">
                <a:moveTo>
                  <a:pt x="0" y="899160"/>
                </a:moveTo>
                <a:lnTo>
                  <a:pt x="464819" y="899160"/>
                </a:lnTo>
                <a:lnTo>
                  <a:pt x="464819" y="0"/>
                </a:lnTo>
                <a:lnTo>
                  <a:pt x="0" y="0"/>
                </a:lnTo>
                <a:lnTo>
                  <a:pt x="0" y="899160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0388" y="2372867"/>
            <a:ext cx="464820" cy="9006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90388" y="2372867"/>
            <a:ext cx="464820" cy="901065"/>
          </a:xfrm>
          <a:custGeom>
            <a:avLst/>
            <a:gdLst/>
            <a:ahLst/>
            <a:cxnLst/>
            <a:rect l="l" t="t" r="r" b="b"/>
            <a:pathLst>
              <a:path w="464820" h="901064">
                <a:moveTo>
                  <a:pt x="0" y="900684"/>
                </a:moveTo>
                <a:lnTo>
                  <a:pt x="464820" y="900684"/>
                </a:lnTo>
                <a:lnTo>
                  <a:pt x="464820" y="0"/>
                </a:lnTo>
                <a:lnTo>
                  <a:pt x="0" y="0"/>
                </a:lnTo>
                <a:lnTo>
                  <a:pt x="0" y="900684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52032" y="2372867"/>
            <a:ext cx="466343" cy="9006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52032" y="2372867"/>
            <a:ext cx="466725" cy="901065"/>
          </a:xfrm>
          <a:custGeom>
            <a:avLst/>
            <a:gdLst/>
            <a:ahLst/>
            <a:cxnLst/>
            <a:rect l="l" t="t" r="r" b="b"/>
            <a:pathLst>
              <a:path w="466725" h="901064">
                <a:moveTo>
                  <a:pt x="0" y="900684"/>
                </a:moveTo>
                <a:lnTo>
                  <a:pt x="466343" y="900684"/>
                </a:lnTo>
                <a:lnTo>
                  <a:pt x="466343" y="0"/>
                </a:lnTo>
                <a:lnTo>
                  <a:pt x="0" y="0"/>
                </a:lnTo>
                <a:lnTo>
                  <a:pt x="0" y="900684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15200" y="2372867"/>
            <a:ext cx="464820" cy="9006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15200" y="2372867"/>
            <a:ext cx="464820" cy="901065"/>
          </a:xfrm>
          <a:custGeom>
            <a:avLst/>
            <a:gdLst/>
            <a:ahLst/>
            <a:cxnLst/>
            <a:rect l="l" t="t" r="r" b="b"/>
            <a:pathLst>
              <a:path w="464820" h="901064">
                <a:moveTo>
                  <a:pt x="0" y="900684"/>
                </a:moveTo>
                <a:lnTo>
                  <a:pt x="464820" y="900684"/>
                </a:lnTo>
                <a:lnTo>
                  <a:pt x="464820" y="0"/>
                </a:lnTo>
                <a:lnTo>
                  <a:pt x="0" y="0"/>
                </a:lnTo>
                <a:lnTo>
                  <a:pt x="0" y="900684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99604" y="2052066"/>
            <a:ext cx="78105" cy="313055"/>
          </a:xfrm>
          <a:custGeom>
            <a:avLst/>
            <a:gdLst/>
            <a:ahLst/>
            <a:cxnLst/>
            <a:rect l="l" t="t" r="r" b="b"/>
            <a:pathLst>
              <a:path w="78104" h="313055">
                <a:moveTo>
                  <a:pt x="51816" y="64770"/>
                </a:moveTo>
                <a:lnTo>
                  <a:pt x="25907" y="64770"/>
                </a:lnTo>
                <a:lnTo>
                  <a:pt x="25907" y="312674"/>
                </a:lnTo>
                <a:lnTo>
                  <a:pt x="51816" y="312674"/>
                </a:lnTo>
                <a:lnTo>
                  <a:pt x="51816" y="64770"/>
                </a:lnTo>
                <a:close/>
              </a:path>
              <a:path w="78104" h="313055">
                <a:moveTo>
                  <a:pt x="38862" y="0"/>
                </a:moveTo>
                <a:lnTo>
                  <a:pt x="0" y="77724"/>
                </a:lnTo>
                <a:lnTo>
                  <a:pt x="25907" y="77724"/>
                </a:lnTo>
                <a:lnTo>
                  <a:pt x="25907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4" h="313055">
                <a:moveTo>
                  <a:pt x="71247" y="64770"/>
                </a:moveTo>
                <a:lnTo>
                  <a:pt x="51816" y="64770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49373" y="2782823"/>
            <a:ext cx="479425" cy="78105"/>
          </a:xfrm>
          <a:custGeom>
            <a:avLst/>
            <a:gdLst/>
            <a:ahLst/>
            <a:cxnLst/>
            <a:rect l="l" t="t" r="r" b="b"/>
            <a:pathLst>
              <a:path w="479425" h="78105">
                <a:moveTo>
                  <a:pt x="401193" y="0"/>
                </a:moveTo>
                <a:lnTo>
                  <a:pt x="401193" y="77724"/>
                </a:lnTo>
                <a:lnTo>
                  <a:pt x="453009" y="51815"/>
                </a:lnTo>
                <a:lnTo>
                  <a:pt x="414146" y="51815"/>
                </a:lnTo>
                <a:lnTo>
                  <a:pt x="414146" y="25908"/>
                </a:lnTo>
                <a:lnTo>
                  <a:pt x="453009" y="25908"/>
                </a:lnTo>
                <a:lnTo>
                  <a:pt x="401193" y="0"/>
                </a:lnTo>
                <a:close/>
              </a:path>
              <a:path w="479425" h="78105">
                <a:moveTo>
                  <a:pt x="401193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401193" y="51815"/>
                </a:lnTo>
                <a:lnTo>
                  <a:pt x="401193" y="25908"/>
                </a:lnTo>
                <a:close/>
              </a:path>
              <a:path w="479425" h="78105">
                <a:moveTo>
                  <a:pt x="453009" y="25908"/>
                </a:moveTo>
                <a:lnTo>
                  <a:pt x="414146" y="25908"/>
                </a:lnTo>
                <a:lnTo>
                  <a:pt x="414146" y="51815"/>
                </a:lnTo>
                <a:lnTo>
                  <a:pt x="453009" y="51815"/>
                </a:lnTo>
                <a:lnTo>
                  <a:pt x="478917" y="38862"/>
                </a:lnTo>
                <a:lnTo>
                  <a:pt x="453009" y="2590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00350" y="2785872"/>
            <a:ext cx="479425" cy="78105"/>
          </a:xfrm>
          <a:custGeom>
            <a:avLst/>
            <a:gdLst/>
            <a:ahLst/>
            <a:cxnLst/>
            <a:rect l="l" t="t" r="r" b="b"/>
            <a:pathLst>
              <a:path w="479425" h="78105">
                <a:moveTo>
                  <a:pt x="401193" y="0"/>
                </a:moveTo>
                <a:lnTo>
                  <a:pt x="401193" y="77724"/>
                </a:lnTo>
                <a:lnTo>
                  <a:pt x="453009" y="51815"/>
                </a:lnTo>
                <a:lnTo>
                  <a:pt x="414147" y="51815"/>
                </a:lnTo>
                <a:lnTo>
                  <a:pt x="414147" y="25907"/>
                </a:lnTo>
                <a:lnTo>
                  <a:pt x="453008" y="25907"/>
                </a:lnTo>
                <a:lnTo>
                  <a:pt x="401193" y="0"/>
                </a:lnTo>
                <a:close/>
              </a:path>
              <a:path w="479425" h="78105">
                <a:moveTo>
                  <a:pt x="401193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401193" y="51815"/>
                </a:lnTo>
                <a:lnTo>
                  <a:pt x="401193" y="25907"/>
                </a:lnTo>
                <a:close/>
              </a:path>
              <a:path w="479425" h="78105">
                <a:moveTo>
                  <a:pt x="453008" y="25907"/>
                </a:moveTo>
                <a:lnTo>
                  <a:pt x="414147" y="25907"/>
                </a:lnTo>
                <a:lnTo>
                  <a:pt x="414147" y="51815"/>
                </a:lnTo>
                <a:lnTo>
                  <a:pt x="453009" y="51815"/>
                </a:lnTo>
                <a:lnTo>
                  <a:pt x="478916" y="38862"/>
                </a:lnTo>
                <a:lnTo>
                  <a:pt x="453008" y="2590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66638" y="2790444"/>
            <a:ext cx="479425" cy="78105"/>
          </a:xfrm>
          <a:custGeom>
            <a:avLst/>
            <a:gdLst/>
            <a:ahLst/>
            <a:cxnLst/>
            <a:rect l="l" t="t" r="r" b="b"/>
            <a:pathLst>
              <a:path w="479425" h="78105">
                <a:moveTo>
                  <a:pt x="401192" y="0"/>
                </a:moveTo>
                <a:lnTo>
                  <a:pt x="401192" y="77723"/>
                </a:lnTo>
                <a:lnTo>
                  <a:pt x="453008" y="51815"/>
                </a:lnTo>
                <a:lnTo>
                  <a:pt x="414147" y="51815"/>
                </a:lnTo>
                <a:lnTo>
                  <a:pt x="414147" y="25907"/>
                </a:lnTo>
                <a:lnTo>
                  <a:pt x="453008" y="25907"/>
                </a:lnTo>
                <a:lnTo>
                  <a:pt x="401192" y="0"/>
                </a:lnTo>
                <a:close/>
              </a:path>
              <a:path w="479425" h="78105">
                <a:moveTo>
                  <a:pt x="401192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401192" y="51815"/>
                </a:lnTo>
                <a:lnTo>
                  <a:pt x="401192" y="25907"/>
                </a:lnTo>
                <a:close/>
              </a:path>
              <a:path w="479425" h="78105">
                <a:moveTo>
                  <a:pt x="453008" y="25907"/>
                </a:moveTo>
                <a:lnTo>
                  <a:pt x="414147" y="25907"/>
                </a:lnTo>
                <a:lnTo>
                  <a:pt x="414147" y="51815"/>
                </a:lnTo>
                <a:lnTo>
                  <a:pt x="453008" y="51815"/>
                </a:lnTo>
                <a:lnTo>
                  <a:pt x="478916" y="38861"/>
                </a:lnTo>
                <a:lnTo>
                  <a:pt x="453008" y="2590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17614" y="2793492"/>
            <a:ext cx="479425" cy="78105"/>
          </a:xfrm>
          <a:custGeom>
            <a:avLst/>
            <a:gdLst/>
            <a:ahLst/>
            <a:cxnLst/>
            <a:rect l="l" t="t" r="r" b="b"/>
            <a:pathLst>
              <a:path w="479425" h="78105">
                <a:moveTo>
                  <a:pt x="401192" y="0"/>
                </a:moveTo>
                <a:lnTo>
                  <a:pt x="401192" y="77724"/>
                </a:lnTo>
                <a:lnTo>
                  <a:pt x="453008" y="51816"/>
                </a:lnTo>
                <a:lnTo>
                  <a:pt x="414146" y="51816"/>
                </a:lnTo>
                <a:lnTo>
                  <a:pt x="414146" y="25908"/>
                </a:lnTo>
                <a:lnTo>
                  <a:pt x="453008" y="25908"/>
                </a:lnTo>
                <a:lnTo>
                  <a:pt x="401192" y="0"/>
                </a:lnTo>
                <a:close/>
              </a:path>
              <a:path w="479425" h="78105">
                <a:moveTo>
                  <a:pt x="401192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401192" y="51816"/>
                </a:lnTo>
                <a:lnTo>
                  <a:pt x="401192" y="25908"/>
                </a:lnTo>
                <a:close/>
              </a:path>
              <a:path w="479425" h="78105">
                <a:moveTo>
                  <a:pt x="453008" y="25908"/>
                </a:moveTo>
                <a:lnTo>
                  <a:pt x="414146" y="25908"/>
                </a:lnTo>
                <a:lnTo>
                  <a:pt x="414146" y="51816"/>
                </a:lnTo>
                <a:lnTo>
                  <a:pt x="453008" y="51816"/>
                </a:lnTo>
                <a:lnTo>
                  <a:pt x="478916" y="38862"/>
                </a:lnTo>
                <a:lnTo>
                  <a:pt x="453008" y="2590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2614" y="2785872"/>
            <a:ext cx="479425" cy="78105"/>
          </a:xfrm>
          <a:custGeom>
            <a:avLst/>
            <a:gdLst/>
            <a:ahLst/>
            <a:cxnLst/>
            <a:rect l="l" t="t" r="r" b="b"/>
            <a:pathLst>
              <a:path w="479425" h="78105">
                <a:moveTo>
                  <a:pt x="401193" y="0"/>
                </a:moveTo>
                <a:lnTo>
                  <a:pt x="401193" y="77724"/>
                </a:lnTo>
                <a:lnTo>
                  <a:pt x="453009" y="51815"/>
                </a:lnTo>
                <a:lnTo>
                  <a:pt x="414147" y="51815"/>
                </a:lnTo>
                <a:lnTo>
                  <a:pt x="414147" y="25907"/>
                </a:lnTo>
                <a:lnTo>
                  <a:pt x="453008" y="25907"/>
                </a:lnTo>
                <a:lnTo>
                  <a:pt x="401193" y="0"/>
                </a:lnTo>
                <a:close/>
              </a:path>
              <a:path w="479425" h="78105">
                <a:moveTo>
                  <a:pt x="401193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401193" y="51815"/>
                </a:lnTo>
                <a:lnTo>
                  <a:pt x="401193" y="25907"/>
                </a:lnTo>
                <a:close/>
              </a:path>
              <a:path w="479425" h="78105">
                <a:moveTo>
                  <a:pt x="453008" y="25907"/>
                </a:moveTo>
                <a:lnTo>
                  <a:pt x="414147" y="25907"/>
                </a:lnTo>
                <a:lnTo>
                  <a:pt x="414147" y="51815"/>
                </a:lnTo>
                <a:lnTo>
                  <a:pt x="453009" y="51815"/>
                </a:lnTo>
                <a:lnTo>
                  <a:pt x="478916" y="38862"/>
                </a:lnTo>
                <a:lnTo>
                  <a:pt x="453008" y="2590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1911" y="3271265"/>
            <a:ext cx="78105" cy="313055"/>
          </a:xfrm>
          <a:custGeom>
            <a:avLst/>
            <a:gdLst/>
            <a:ahLst/>
            <a:cxnLst/>
            <a:rect l="l" t="t" r="r" b="b"/>
            <a:pathLst>
              <a:path w="78105" h="313054">
                <a:moveTo>
                  <a:pt x="51815" y="64770"/>
                </a:moveTo>
                <a:lnTo>
                  <a:pt x="25907" y="64770"/>
                </a:lnTo>
                <a:lnTo>
                  <a:pt x="25907" y="312674"/>
                </a:lnTo>
                <a:lnTo>
                  <a:pt x="51815" y="312674"/>
                </a:lnTo>
                <a:lnTo>
                  <a:pt x="51815" y="64770"/>
                </a:lnTo>
                <a:close/>
              </a:path>
              <a:path w="78105" h="313054">
                <a:moveTo>
                  <a:pt x="38862" y="0"/>
                </a:moveTo>
                <a:lnTo>
                  <a:pt x="0" y="77724"/>
                </a:lnTo>
                <a:lnTo>
                  <a:pt x="25907" y="77724"/>
                </a:lnTo>
                <a:lnTo>
                  <a:pt x="25907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5" h="313054">
                <a:moveTo>
                  <a:pt x="71247" y="64770"/>
                </a:moveTo>
                <a:lnTo>
                  <a:pt x="51815" y="64770"/>
                </a:lnTo>
                <a:lnTo>
                  <a:pt x="51815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37460" y="3271265"/>
            <a:ext cx="78105" cy="313055"/>
          </a:xfrm>
          <a:custGeom>
            <a:avLst/>
            <a:gdLst/>
            <a:ahLst/>
            <a:cxnLst/>
            <a:rect l="l" t="t" r="r" b="b"/>
            <a:pathLst>
              <a:path w="78105" h="313054">
                <a:moveTo>
                  <a:pt x="51815" y="64770"/>
                </a:moveTo>
                <a:lnTo>
                  <a:pt x="25907" y="64770"/>
                </a:lnTo>
                <a:lnTo>
                  <a:pt x="25907" y="312674"/>
                </a:lnTo>
                <a:lnTo>
                  <a:pt x="51815" y="312674"/>
                </a:lnTo>
                <a:lnTo>
                  <a:pt x="51815" y="64770"/>
                </a:lnTo>
                <a:close/>
              </a:path>
              <a:path w="78105" h="313054">
                <a:moveTo>
                  <a:pt x="38862" y="0"/>
                </a:moveTo>
                <a:lnTo>
                  <a:pt x="0" y="77724"/>
                </a:lnTo>
                <a:lnTo>
                  <a:pt x="25907" y="77724"/>
                </a:lnTo>
                <a:lnTo>
                  <a:pt x="25907" y="64770"/>
                </a:lnTo>
                <a:lnTo>
                  <a:pt x="71246" y="64770"/>
                </a:lnTo>
                <a:lnTo>
                  <a:pt x="38862" y="0"/>
                </a:lnTo>
                <a:close/>
              </a:path>
              <a:path w="78105" h="313054">
                <a:moveTo>
                  <a:pt x="71246" y="64770"/>
                </a:moveTo>
                <a:lnTo>
                  <a:pt x="51815" y="64770"/>
                </a:lnTo>
                <a:lnTo>
                  <a:pt x="51815" y="77724"/>
                </a:lnTo>
                <a:lnTo>
                  <a:pt x="77723" y="77724"/>
                </a:lnTo>
                <a:lnTo>
                  <a:pt x="71246" y="647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03903" y="2487294"/>
            <a:ext cx="516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591555" y="3271265"/>
            <a:ext cx="78105" cy="313055"/>
          </a:xfrm>
          <a:custGeom>
            <a:avLst/>
            <a:gdLst/>
            <a:ahLst/>
            <a:cxnLst/>
            <a:rect l="l" t="t" r="r" b="b"/>
            <a:pathLst>
              <a:path w="78104" h="313054">
                <a:moveTo>
                  <a:pt x="51816" y="64770"/>
                </a:moveTo>
                <a:lnTo>
                  <a:pt x="25908" y="64770"/>
                </a:lnTo>
                <a:lnTo>
                  <a:pt x="25908" y="312674"/>
                </a:lnTo>
                <a:lnTo>
                  <a:pt x="51816" y="312674"/>
                </a:lnTo>
                <a:lnTo>
                  <a:pt x="51816" y="64770"/>
                </a:lnTo>
                <a:close/>
              </a:path>
              <a:path w="78104" h="313054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4" h="313054">
                <a:moveTo>
                  <a:pt x="71247" y="64770"/>
                </a:moveTo>
                <a:lnTo>
                  <a:pt x="51816" y="64770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63868" y="3271265"/>
            <a:ext cx="78105" cy="313055"/>
          </a:xfrm>
          <a:custGeom>
            <a:avLst/>
            <a:gdLst/>
            <a:ahLst/>
            <a:cxnLst/>
            <a:rect l="l" t="t" r="r" b="b"/>
            <a:pathLst>
              <a:path w="78104" h="313054">
                <a:moveTo>
                  <a:pt x="51815" y="64770"/>
                </a:moveTo>
                <a:lnTo>
                  <a:pt x="25907" y="64770"/>
                </a:lnTo>
                <a:lnTo>
                  <a:pt x="25907" y="312674"/>
                </a:lnTo>
                <a:lnTo>
                  <a:pt x="51815" y="312674"/>
                </a:lnTo>
                <a:lnTo>
                  <a:pt x="51815" y="64770"/>
                </a:lnTo>
                <a:close/>
              </a:path>
              <a:path w="78104" h="313054">
                <a:moveTo>
                  <a:pt x="38861" y="0"/>
                </a:moveTo>
                <a:lnTo>
                  <a:pt x="0" y="77724"/>
                </a:lnTo>
                <a:lnTo>
                  <a:pt x="25907" y="77724"/>
                </a:lnTo>
                <a:lnTo>
                  <a:pt x="25907" y="64770"/>
                </a:lnTo>
                <a:lnTo>
                  <a:pt x="71247" y="64770"/>
                </a:lnTo>
                <a:lnTo>
                  <a:pt x="38861" y="0"/>
                </a:lnTo>
                <a:close/>
              </a:path>
              <a:path w="78104" h="313054">
                <a:moveTo>
                  <a:pt x="71247" y="64770"/>
                </a:moveTo>
                <a:lnTo>
                  <a:pt x="51815" y="64770"/>
                </a:lnTo>
                <a:lnTo>
                  <a:pt x="51815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28559" y="3271265"/>
            <a:ext cx="78105" cy="313055"/>
          </a:xfrm>
          <a:custGeom>
            <a:avLst/>
            <a:gdLst/>
            <a:ahLst/>
            <a:cxnLst/>
            <a:rect l="l" t="t" r="r" b="b"/>
            <a:pathLst>
              <a:path w="78104" h="313054">
                <a:moveTo>
                  <a:pt x="51816" y="64770"/>
                </a:moveTo>
                <a:lnTo>
                  <a:pt x="25908" y="64770"/>
                </a:lnTo>
                <a:lnTo>
                  <a:pt x="25908" y="312674"/>
                </a:lnTo>
                <a:lnTo>
                  <a:pt x="51816" y="312674"/>
                </a:lnTo>
                <a:lnTo>
                  <a:pt x="51816" y="64770"/>
                </a:lnTo>
                <a:close/>
              </a:path>
              <a:path w="78104" h="313054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4" h="313054">
                <a:moveTo>
                  <a:pt x="71247" y="64770"/>
                </a:moveTo>
                <a:lnTo>
                  <a:pt x="51816" y="64770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11652" y="2372867"/>
            <a:ext cx="464820" cy="9006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11652" y="2372867"/>
            <a:ext cx="464820" cy="901065"/>
          </a:xfrm>
          <a:custGeom>
            <a:avLst/>
            <a:gdLst/>
            <a:ahLst/>
            <a:cxnLst/>
            <a:rect l="l" t="t" r="r" b="b"/>
            <a:pathLst>
              <a:path w="464820" h="901064">
                <a:moveTo>
                  <a:pt x="0" y="900684"/>
                </a:moveTo>
                <a:lnTo>
                  <a:pt x="464820" y="900684"/>
                </a:lnTo>
                <a:lnTo>
                  <a:pt x="464820" y="0"/>
                </a:lnTo>
                <a:lnTo>
                  <a:pt x="0" y="0"/>
                </a:lnTo>
                <a:lnTo>
                  <a:pt x="0" y="900684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83329" y="2788920"/>
            <a:ext cx="479425" cy="78105"/>
          </a:xfrm>
          <a:custGeom>
            <a:avLst/>
            <a:gdLst/>
            <a:ahLst/>
            <a:cxnLst/>
            <a:rect l="l" t="t" r="r" b="b"/>
            <a:pathLst>
              <a:path w="479425" h="78105">
                <a:moveTo>
                  <a:pt x="401193" y="0"/>
                </a:moveTo>
                <a:lnTo>
                  <a:pt x="401193" y="77724"/>
                </a:lnTo>
                <a:lnTo>
                  <a:pt x="453009" y="51815"/>
                </a:lnTo>
                <a:lnTo>
                  <a:pt x="414147" y="51815"/>
                </a:lnTo>
                <a:lnTo>
                  <a:pt x="414147" y="25907"/>
                </a:lnTo>
                <a:lnTo>
                  <a:pt x="453008" y="25907"/>
                </a:lnTo>
                <a:lnTo>
                  <a:pt x="401193" y="0"/>
                </a:lnTo>
                <a:close/>
              </a:path>
              <a:path w="479425" h="78105">
                <a:moveTo>
                  <a:pt x="401193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401193" y="51815"/>
                </a:lnTo>
                <a:lnTo>
                  <a:pt x="401193" y="25907"/>
                </a:lnTo>
                <a:close/>
              </a:path>
              <a:path w="479425" h="78105">
                <a:moveTo>
                  <a:pt x="453008" y="25907"/>
                </a:moveTo>
                <a:lnTo>
                  <a:pt x="414147" y="25907"/>
                </a:lnTo>
                <a:lnTo>
                  <a:pt x="414147" y="51815"/>
                </a:lnTo>
                <a:lnTo>
                  <a:pt x="453009" y="51815"/>
                </a:lnTo>
                <a:lnTo>
                  <a:pt x="478917" y="38862"/>
                </a:lnTo>
                <a:lnTo>
                  <a:pt x="453008" y="2590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21964" y="3274314"/>
            <a:ext cx="78105" cy="313055"/>
          </a:xfrm>
          <a:custGeom>
            <a:avLst/>
            <a:gdLst/>
            <a:ahLst/>
            <a:cxnLst/>
            <a:rect l="l" t="t" r="r" b="b"/>
            <a:pathLst>
              <a:path w="78104" h="313054">
                <a:moveTo>
                  <a:pt x="51815" y="64770"/>
                </a:moveTo>
                <a:lnTo>
                  <a:pt x="25908" y="64770"/>
                </a:lnTo>
                <a:lnTo>
                  <a:pt x="25908" y="312674"/>
                </a:lnTo>
                <a:lnTo>
                  <a:pt x="51815" y="312674"/>
                </a:lnTo>
                <a:lnTo>
                  <a:pt x="51815" y="64770"/>
                </a:lnTo>
                <a:close/>
              </a:path>
              <a:path w="78104" h="313054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4" h="313054">
                <a:moveTo>
                  <a:pt x="71247" y="64770"/>
                </a:moveTo>
                <a:lnTo>
                  <a:pt x="51815" y="64770"/>
                </a:lnTo>
                <a:lnTo>
                  <a:pt x="51815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2263013" y="3617595"/>
          <a:ext cx="61341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4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0.3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28575" cap="flat" cmpd="sng" algn="ctr">
                      <a:solidFill>
                        <a:srgbClr val="5B9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5B9BD4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3224276" y="3617214"/>
          <a:ext cx="61341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4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0.1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28575" cap="flat" cmpd="sng" algn="ctr">
                      <a:solidFill>
                        <a:srgbClr val="5B9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5B9BD4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5306695" y="3614546"/>
          <a:ext cx="61341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4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0.2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28575" cap="flat" cmpd="sng" algn="ctr">
                      <a:solidFill>
                        <a:srgbClr val="5B9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5B9BD4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6272148" y="3630676"/>
          <a:ext cx="61341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4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0.9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28575" cap="flat" cmpd="sng" algn="ctr">
                      <a:solidFill>
                        <a:srgbClr val="5B9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5B9BD4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7254367" y="3628516"/>
          <a:ext cx="61341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4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0.8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28575" cap="flat" cmpd="sng" algn="ctr">
                      <a:solidFill>
                        <a:srgbClr val="5B9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5B9BD4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object 36"/>
          <p:cNvSpPr txBox="1"/>
          <p:nvPr/>
        </p:nvSpPr>
        <p:spPr>
          <a:xfrm>
            <a:off x="7308595" y="1598803"/>
            <a:ext cx="4800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1.2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en\Desktop\15090311408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931817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38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230</Words>
  <Application>Microsoft Office PowerPoint</Application>
  <PresentationFormat>如螢幕大小 (4:3)</PresentationFormat>
  <Paragraphs>112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Theme</vt:lpstr>
      <vt:lpstr>PowerPoint 簡報</vt:lpstr>
      <vt:lpstr>RNN</vt:lpstr>
      <vt:lpstr>RNN</vt:lpstr>
      <vt:lpstr>RNN</vt:lpstr>
      <vt:lpstr>theano.scan step</vt:lpstr>
      <vt:lpstr>Computing Cost &amp; Gradients</vt:lpstr>
      <vt:lpstr>That’s it</vt:lpstr>
      <vt:lpstr>HW</vt:lpstr>
      <vt:lpstr>PowerPoint 簡報</vt:lpstr>
      <vt:lpstr>PowerPoint 簡報</vt:lpstr>
      <vt:lpstr>HW  1.使用gen_data產生訓練需要用的資料訓練出一個RNN。 2.使用gen_data產生10組testing data，將x_seq丟進訓練好的RNN做測試。 3.同時print出你的test結果以及正確的y_hat(共10組)並截圖。 4.上傳a.程式碼(txt檔) b.截圖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 Hung-yi</dc:creator>
  <cp:lastModifiedBy>ren</cp:lastModifiedBy>
  <cp:revision>8</cp:revision>
  <dcterms:created xsi:type="dcterms:W3CDTF">2017-10-26T11:05:21Z</dcterms:created>
  <dcterms:modified xsi:type="dcterms:W3CDTF">2017-10-26T15:22:32Z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2017-10-26T00:00:00Z</vt:filetime>
  </property>
</Properties>
</file>