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62" r:id="rId6"/>
    <p:sldId id="263" r:id="rId7"/>
    <p:sldId id="264" r:id="rId8"/>
    <p:sldId id="265"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9"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60"/>
  </p:normalViewPr>
  <p:slideViewPr>
    <p:cSldViewPr snapToGrid="0" showGuides="1">
      <p:cViewPr varScale="1">
        <p:scale>
          <a:sx n="114" d="100"/>
          <a:sy n="114" d="100"/>
        </p:scale>
        <p:origin x="474" y="96"/>
      </p:cViewPr>
      <p:guideLst>
        <p:guide orient="horz" pos="1389"/>
        <p:guide pos="3863"/>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8C8A65-6E8C-7C58-77D5-EA5BCD2A1CD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C6090E9-A6DF-310F-EE12-61A82DA2D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0760B06-A7CA-62B4-FC51-82BEDAB61F19}"/>
              </a:ext>
            </a:extLst>
          </p:cNvPr>
          <p:cNvSpPr>
            <a:spLocks noGrp="1"/>
          </p:cNvSpPr>
          <p:nvPr>
            <p:ph type="dt" sz="half" idx="10"/>
          </p:nvPr>
        </p:nvSpPr>
        <p:spPr/>
        <p:txBody>
          <a:bodyPr/>
          <a:lstStyle/>
          <a:p>
            <a:fld id="{09FC468C-399F-4FBD-9A72-7C0748B36383}" type="datetimeFigureOut">
              <a:rPr kumimoji="1" lang="ja-JP" altLang="en-US" smtClean="0"/>
              <a:t>2022/11/17</a:t>
            </a:fld>
            <a:endParaRPr kumimoji="1" lang="ja-JP" altLang="en-US"/>
          </a:p>
        </p:txBody>
      </p:sp>
      <p:sp>
        <p:nvSpPr>
          <p:cNvPr id="5" name="フッター プレースホルダー 4">
            <a:extLst>
              <a:ext uri="{FF2B5EF4-FFF2-40B4-BE49-F238E27FC236}">
                <a16:creationId xmlns:a16="http://schemas.microsoft.com/office/drawing/2014/main" id="{A9471FA8-F8A8-9C02-2A24-986B5FFA26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CAAFB4-7269-1017-760C-285034B5228A}"/>
              </a:ext>
            </a:extLst>
          </p:cNvPr>
          <p:cNvSpPr>
            <a:spLocks noGrp="1"/>
          </p:cNvSpPr>
          <p:nvPr>
            <p:ph type="sldNum" sz="quarter" idx="12"/>
          </p:nvPr>
        </p:nvSpPr>
        <p:spPr/>
        <p:txBody>
          <a:bodyPr/>
          <a:lstStyle/>
          <a:p>
            <a:fld id="{136FB191-41F3-4A93-9BB1-EBA5E4750E07}" type="slidenum">
              <a:rPr kumimoji="1" lang="ja-JP" altLang="en-US" smtClean="0"/>
              <a:t>‹#›</a:t>
            </a:fld>
            <a:endParaRPr kumimoji="1" lang="ja-JP" altLang="en-US"/>
          </a:p>
        </p:txBody>
      </p:sp>
    </p:spTree>
    <p:extLst>
      <p:ext uri="{BB962C8B-B14F-4D97-AF65-F5344CB8AC3E}">
        <p14:creationId xmlns:p14="http://schemas.microsoft.com/office/powerpoint/2010/main" val="46651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B507E-A74F-8343-1842-7B3A3C2178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87E472A-B520-60AC-A544-E80443CDAF2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70F097-D0DB-CDF6-8601-E3E39A073D42}"/>
              </a:ext>
            </a:extLst>
          </p:cNvPr>
          <p:cNvSpPr>
            <a:spLocks noGrp="1"/>
          </p:cNvSpPr>
          <p:nvPr>
            <p:ph type="dt" sz="half" idx="10"/>
          </p:nvPr>
        </p:nvSpPr>
        <p:spPr/>
        <p:txBody>
          <a:bodyPr/>
          <a:lstStyle/>
          <a:p>
            <a:fld id="{09FC468C-399F-4FBD-9A72-7C0748B36383}" type="datetimeFigureOut">
              <a:rPr kumimoji="1" lang="ja-JP" altLang="en-US" smtClean="0"/>
              <a:t>2022/11/17</a:t>
            </a:fld>
            <a:endParaRPr kumimoji="1" lang="ja-JP" altLang="en-US"/>
          </a:p>
        </p:txBody>
      </p:sp>
      <p:sp>
        <p:nvSpPr>
          <p:cNvPr id="5" name="フッター プレースホルダー 4">
            <a:extLst>
              <a:ext uri="{FF2B5EF4-FFF2-40B4-BE49-F238E27FC236}">
                <a16:creationId xmlns:a16="http://schemas.microsoft.com/office/drawing/2014/main" id="{93359BCC-ACE7-9FC0-91A0-BA6C4AF43C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568AEE-3B23-F4E3-F060-A6E72208E0EA}"/>
              </a:ext>
            </a:extLst>
          </p:cNvPr>
          <p:cNvSpPr>
            <a:spLocks noGrp="1"/>
          </p:cNvSpPr>
          <p:nvPr>
            <p:ph type="sldNum" sz="quarter" idx="12"/>
          </p:nvPr>
        </p:nvSpPr>
        <p:spPr/>
        <p:txBody>
          <a:bodyPr/>
          <a:lstStyle/>
          <a:p>
            <a:fld id="{136FB191-41F3-4A93-9BB1-EBA5E4750E07}" type="slidenum">
              <a:rPr kumimoji="1" lang="ja-JP" altLang="en-US" smtClean="0"/>
              <a:t>‹#›</a:t>
            </a:fld>
            <a:endParaRPr kumimoji="1" lang="ja-JP" altLang="en-US"/>
          </a:p>
        </p:txBody>
      </p:sp>
    </p:spTree>
    <p:extLst>
      <p:ext uri="{BB962C8B-B14F-4D97-AF65-F5344CB8AC3E}">
        <p14:creationId xmlns:p14="http://schemas.microsoft.com/office/powerpoint/2010/main" val="406159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EFB6AAD-B1A7-7904-FC9C-1930CF4DEF8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943C2FC-A768-0431-D5E8-35DBB2D6C6E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C301EA-6F24-3F93-9FF9-00FB9920DD1C}"/>
              </a:ext>
            </a:extLst>
          </p:cNvPr>
          <p:cNvSpPr>
            <a:spLocks noGrp="1"/>
          </p:cNvSpPr>
          <p:nvPr>
            <p:ph type="dt" sz="half" idx="10"/>
          </p:nvPr>
        </p:nvSpPr>
        <p:spPr/>
        <p:txBody>
          <a:bodyPr/>
          <a:lstStyle/>
          <a:p>
            <a:fld id="{09FC468C-399F-4FBD-9A72-7C0748B36383}" type="datetimeFigureOut">
              <a:rPr kumimoji="1" lang="ja-JP" altLang="en-US" smtClean="0"/>
              <a:t>2022/11/17</a:t>
            </a:fld>
            <a:endParaRPr kumimoji="1" lang="ja-JP" altLang="en-US"/>
          </a:p>
        </p:txBody>
      </p:sp>
      <p:sp>
        <p:nvSpPr>
          <p:cNvPr id="5" name="フッター プレースホルダー 4">
            <a:extLst>
              <a:ext uri="{FF2B5EF4-FFF2-40B4-BE49-F238E27FC236}">
                <a16:creationId xmlns:a16="http://schemas.microsoft.com/office/drawing/2014/main" id="{0F06B9DB-713F-4AE9-4174-59E7A6EB6B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BD3684-6161-AFAD-CD7D-1EC2D48345CB}"/>
              </a:ext>
            </a:extLst>
          </p:cNvPr>
          <p:cNvSpPr>
            <a:spLocks noGrp="1"/>
          </p:cNvSpPr>
          <p:nvPr>
            <p:ph type="sldNum" sz="quarter" idx="12"/>
          </p:nvPr>
        </p:nvSpPr>
        <p:spPr/>
        <p:txBody>
          <a:bodyPr/>
          <a:lstStyle/>
          <a:p>
            <a:fld id="{136FB191-41F3-4A93-9BB1-EBA5E4750E07}" type="slidenum">
              <a:rPr kumimoji="1" lang="ja-JP" altLang="en-US" smtClean="0"/>
              <a:t>‹#›</a:t>
            </a:fld>
            <a:endParaRPr kumimoji="1" lang="ja-JP" altLang="en-US"/>
          </a:p>
        </p:txBody>
      </p:sp>
    </p:spTree>
    <p:extLst>
      <p:ext uri="{BB962C8B-B14F-4D97-AF65-F5344CB8AC3E}">
        <p14:creationId xmlns:p14="http://schemas.microsoft.com/office/powerpoint/2010/main" val="1251866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6B2FA3-1B84-FC7A-FE30-14F96262E31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550326-8412-E617-19D2-17C16B53DB8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786AA7-A581-C977-5EBB-A6A316F0F2B3}"/>
              </a:ext>
            </a:extLst>
          </p:cNvPr>
          <p:cNvSpPr>
            <a:spLocks noGrp="1"/>
          </p:cNvSpPr>
          <p:nvPr>
            <p:ph type="dt" sz="half" idx="10"/>
          </p:nvPr>
        </p:nvSpPr>
        <p:spPr/>
        <p:txBody>
          <a:bodyPr/>
          <a:lstStyle/>
          <a:p>
            <a:fld id="{09FC468C-399F-4FBD-9A72-7C0748B36383}" type="datetimeFigureOut">
              <a:rPr kumimoji="1" lang="ja-JP" altLang="en-US" smtClean="0"/>
              <a:t>2022/11/17</a:t>
            </a:fld>
            <a:endParaRPr kumimoji="1" lang="ja-JP" altLang="en-US"/>
          </a:p>
        </p:txBody>
      </p:sp>
      <p:sp>
        <p:nvSpPr>
          <p:cNvPr id="5" name="フッター プレースホルダー 4">
            <a:extLst>
              <a:ext uri="{FF2B5EF4-FFF2-40B4-BE49-F238E27FC236}">
                <a16:creationId xmlns:a16="http://schemas.microsoft.com/office/drawing/2014/main" id="{30796C82-3611-FF4E-4D55-1C469EA76E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962A61-343F-43A5-613F-55EB07ECC648}"/>
              </a:ext>
            </a:extLst>
          </p:cNvPr>
          <p:cNvSpPr>
            <a:spLocks noGrp="1"/>
          </p:cNvSpPr>
          <p:nvPr>
            <p:ph type="sldNum" sz="quarter" idx="12"/>
          </p:nvPr>
        </p:nvSpPr>
        <p:spPr/>
        <p:txBody>
          <a:bodyPr/>
          <a:lstStyle/>
          <a:p>
            <a:fld id="{136FB191-41F3-4A93-9BB1-EBA5E4750E07}" type="slidenum">
              <a:rPr kumimoji="1" lang="ja-JP" altLang="en-US" smtClean="0"/>
              <a:t>‹#›</a:t>
            </a:fld>
            <a:endParaRPr kumimoji="1" lang="ja-JP" altLang="en-US"/>
          </a:p>
        </p:txBody>
      </p:sp>
    </p:spTree>
    <p:extLst>
      <p:ext uri="{BB962C8B-B14F-4D97-AF65-F5344CB8AC3E}">
        <p14:creationId xmlns:p14="http://schemas.microsoft.com/office/powerpoint/2010/main" val="705582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D685C-7C26-4491-CEA8-E8CCC2AE432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0C3C47-89C5-7569-BDEA-966E462E5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62C4714-6309-8B8F-268B-0CBFDA4761D6}"/>
              </a:ext>
            </a:extLst>
          </p:cNvPr>
          <p:cNvSpPr>
            <a:spLocks noGrp="1"/>
          </p:cNvSpPr>
          <p:nvPr>
            <p:ph type="dt" sz="half" idx="10"/>
          </p:nvPr>
        </p:nvSpPr>
        <p:spPr/>
        <p:txBody>
          <a:bodyPr/>
          <a:lstStyle/>
          <a:p>
            <a:fld id="{09FC468C-399F-4FBD-9A72-7C0748B36383}" type="datetimeFigureOut">
              <a:rPr kumimoji="1" lang="ja-JP" altLang="en-US" smtClean="0"/>
              <a:t>2022/11/17</a:t>
            </a:fld>
            <a:endParaRPr kumimoji="1" lang="ja-JP" altLang="en-US"/>
          </a:p>
        </p:txBody>
      </p:sp>
      <p:sp>
        <p:nvSpPr>
          <p:cNvPr id="5" name="フッター プレースホルダー 4">
            <a:extLst>
              <a:ext uri="{FF2B5EF4-FFF2-40B4-BE49-F238E27FC236}">
                <a16:creationId xmlns:a16="http://schemas.microsoft.com/office/drawing/2014/main" id="{E45063C4-DB2E-975E-C66A-1119A9FA13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3C4B75-34EA-CFAC-AB21-3508E4A7D2BB}"/>
              </a:ext>
            </a:extLst>
          </p:cNvPr>
          <p:cNvSpPr>
            <a:spLocks noGrp="1"/>
          </p:cNvSpPr>
          <p:nvPr>
            <p:ph type="sldNum" sz="quarter" idx="12"/>
          </p:nvPr>
        </p:nvSpPr>
        <p:spPr/>
        <p:txBody>
          <a:bodyPr/>
          <a:lstStyle/>
          <a:p>
            <a:fld id="{136FB191-41F3-4A93-9BB1-EBA5E4750E07}" type="slidenum">
              <a:rPr kumimoji="1" lang="ja-JP" altLang="en-US" smtClean="0"/>
              <a:t>‹#›</a:t>
            </a:fld>
            <a:endParaRPr kumimoji="1" lang="ja-JP" altLang="en-US"/>
          </a:p>
        </p:txBody>
      </p:sp>
    </p:spTree>
    <p:extLst>
      <p:ext uri="{BB962C8B-B14F-4D97-AF65-F5344CB8AC3E}">
        <p14:creationId xmlns:p14="http://schemas.microsoft.com/office/powerpoint/2010/main" val="288607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644FB-51DB-EC51-4135-0A786D277C6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50280E-B087-281C-8D34-A373E8D1EE2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A80DAFF-D7D9-5544-6A95-E55908F1A1D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6EA6939-60E4-35FB-6E24-274E745BDC1D}"/>
              </a:ext>
            </a:extLst>
          </p:cNvPr>
          <p:cNvSpPr>
            <a:spLocks noGrp="1"/>
          </p:cNvSpPr>
          <p:nvPr>
            <p:ph type="dt" sz="half" idx="10"/>
          </p:nvPr>
        </p:nvSpPr>
        <p:spPr/>
        <p:txBody>
          <a:bodyPr/>
          <a:lstStyle/>
          <a:p>
            <a:fld id="{09FC468C-399F-4FBD-9A72-7C0748B36383}" type="datetimeFigureOut">
              <a:rPr kumimoji="1" lang="ja-JP" altLang="en-US" smtClean="0"/>
              <a:t>2022/11/17</a:t>
            </a:fld>
            <a:endParaRPr kumimoji="1" lang="ja-JP" altLang="en-US"/>
          </a:p>
        </p:txBody>
      </p:sp>
      <p:sp>
        <p:nvSpPr>
          <p:cNvPr id="6" name="フッター プレースホルダー 5">
            <a:extLst>
              <a:ext uri="{FF2B5EF4-FFF2-40B4-BE49-F238E27FC236}">
                <a16:creationId xmlns:a16="http://schemas.microsoft.com/office/drawing/2014/main" id="{5936E6AC-3FCB-6D57-FF0A-7F1B45366E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EE7B27-FFDB-588A-7673-AAC3249A7712}"/>
              </a:ext>
            </a:extLst>
          </p:cNvPr>
          <p:cNvSpPr>
            <a:spLocks noGrp="1"/>
          </p:cNvSpPr>
          <p:nvPr>
            <p:ph type="sldNum" sz="quarter" idx="12"/>
          </p:nvPr>
        </p:nvSpPr>
        <p:spPr/>
        <p:txBody>
          <a:bodyPr/>
          <a:lstStyle/>
          <a:p>
            <a:fld id="{136FB191-41F3-4A93-9BB1-EBA5E4750E07}" type="slidenum">
              <a:rPr kumimoji="1" lang="ja-JP" altLang="en-US" smtClean="0"/>
              <a:t>‹#›</a:t>
            </a:fld>
            <a:endParaRPr kumimoji="1" lang="ja-JP" altLang="en-US"/>
          </a:p>
        </p:txBody>
      </p:sp>
    </p:spTree>
    <p:extLst>
      <p:ext uri="{BB962C8B-B14F-4D97-AF65-F5344CB8AC3E}">
        <p14:creationId xmlns:p14="http://schemas.microsoft.com/office/powerpoint/2010/main" val="255534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846734-8BFF-11E0-582C-E9510D1D00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098826-C644-BE20-D7D7-16924F4B0F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5032328-53D6-389D-B7D7-470E0CDDAC4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CB678C5-19FC-6A13-95B4-F368488F2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96776DE-CFB8-AC3B-9194-5D595CB1DB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E60C9A7-8D7D-64EA-1559-D8B70CCEE6D3}"/>
              </a:ext>
            </a:extLst>
          </p:cNvPr>
          <p:cNvSpPr>
            <a:spLocks noGrp="1"/>
          </p:cNvSpPr>
          <p:nvPr>
            <p:ph type="dt" sz="half" idx="10"/>
          </p:nvPr>
        </p:nvSpPr>
        <p:spPr/>
        <p:txBody>
          <a:bodyPr/>
          <a:lstStyle/>
          <a:p>
            <a:fld id="{09FC468C-399F-4FBD-9A72-7C0748B36383}" type="datetimeFigureOut">
              <a:rPr kumimoji="1" lang="ja-JP" altLang="en-US" smtClean="0"/>
              <a:t>2022/11/17</a:t>
            </a:fld>
            <a:endParaRPr kumimoji="1" lang="ja-JP" altLang="en-US"/>
          </a:p>
        </p:txBody>
      </p:sp>
      <p:sp>
        <p:nvSpPr>
          <p:cNvPr id="8" name="フッター プレースホルダー 7">
            <a:extLst>
              <a:ext uri="{FF2B5EF4-FFF2-40B4-BE49-F238E27FC236}">
                <a16:creationId xmlns:a16="http://schemas.microsoft.com/office/drawing/2014/main" id="{2E77A296-4E27-DE2A-D032-8C105A7C4B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8DB1503-54A7-3E24-1A9A-29DE0B1AD5FA}"/>
              </a:ext>
            </a:extLst>
          </p:cNvPr>
          <p:cNvSpPr>
            <a:spLocks noGrp="1"/>
          </p:cNvSpPr>
          <p:nvPr>
            <p:ph type="sldNum" sz="quarter" idx="12"/>
          </p:nvPr>
        </p:nvSpPr>
        <p:spPr/>
        <p:txBody>
          <a:bodyPr/>
          <a:lstStyle/>
          <a:p>
            <a:fld id="{136FB191-41F3-4A93-9BB1-EBA5E4750E07}" type="slidenum">
              <a:rPr kumimoji="1" lang="ja-JP" altLang="en-US" smtClean="0"/>
              <a:t>‹#›</a:t>
            </a:fld>
            <a:endParaRPr kumimoji="1" lang="ja-JP" altLang="en-US"/>
          </a:p>
        </p:txBody>
      </p:sp>
    </p:spTree>
    <p:extLst>
      <p:ext uri="{BB962C8B-B14F-4D97-AF65-F5344CB8AC3E}">
        <p14:creationId xmlns:p14="http://schemas.microsoft.com/office/powerpoint/2010/main" val="248186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68A64B-A71D-DAE5-891C-97B229243C2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44E66EC-9D51-61C3-2CCF-094018D74D5A}"/>
              </a:ext>
            </a:extLst>
          </p:cNvPr>
          <p:cNvSpPr>
            <a:spLocks noGrp="1"/>
          </p:cNvSpPr>
          <p:nvPr>
            <p:ph type="dt" sz="half" idx="10"/>
          </p:nvPr>
        </p:nvSpPr>
        <p:spPr/>
        <p:txBody>
          <a:bodyPr/>
          <a:lstStyle/>
          <a:p>
            <a:fld id="{09FC468C-399F-4FBD-9A72-7C0748B36383}" type="datetimeFigureOut">
              <a:rPr kumimoji="1" lang="ja-JP" altLang="en-US" smtClean="0"/>
              <a:t>2022/11/17</a:t>
            </a:fld>
            <a:endParaRPr kumimoji="1" lang="ja-JP" altLang="en-US"/>
          </a:p>
        </p:txBody>
      </p:sp>
      <p:sp>
        <p:nvSpPr>
          <p:cNvPr id="4" name="フッター プレースホルダー 3">
            <a:extLst>
              <a:ext uri="{FF2B5EF4-FFF2-40B4-BE49-F238E27FC236}">
                <a16:creationId xmlns:a16="http://schemas.microsoft.com/office/drawing/2014/main" id="{4BB0D577-38D9-99EC-877B-050E33A811B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21E6A46-EC45-4713-DD99-052BB88E17C9}"/>
              </a:ext>
            </a:extLst>
          </p:cNvPr>
          <p:cNvSpPr>
            <a:spLocks noGrp="1"/>
          </p:cNvSpPr>
          <p:nvPr>
            <p:ph type="sldNum" sz="quarter" idx="12"/>
          </p:nvPr>
        </p:nvSpPr>
        <p:spPr/>
        <p:txBody>
          <a:bodyPr/>
          <a:lstStyle/>
          <a:p>
            <a:fld id="{136FB191-41F3-4A93-9BB1-EBA5E4750E07}" type="slidenum">
              <a:rPr kumimoji="1" lang="ja-JP" altLang="en-US" smtClean="0"/>
              <a:t>‹#›</a:t>
            </a:fld>
            <a:endParaRPr kumimoji="1" lang="ja-JP" altLang="en-US"/>
          </a:p>
        </p:txBody>
      </p:sp>
    </p:spTree>
    <p:extLst>
      <p:ext uri="{BB962C8B-B14F-4D97-AF65-F5344CB8AC3E}">
        <p14:creationId xmlns:p14="http://schemas.microsoft.com/office/powerpoint/2010/main" val="398029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DE05307-F29C-7034-F6CE-0237A0465EE2}"/>
              </a:ext>
            </a:extLst>
          </p:cNvPr>
          <p:cNvSpPr>
            <a:spLocks noGrp="1"/>
          </p:cNvSpPr>
          <p:nvPr>
            <p:ph type="dt" sz="half" idx="10"/>
          </p:nvPr>
        </p:nvSpPr>
        <p:spPr/>
        <p:txBody>
          <a:bodyPr/>
          <a:lstStyle/>
          <a:p>
            <a:fld id="{09FC468C-399F-4FBD-9A72-7C0748B36383}" type="datetimeFigureOut">
              <a:rPr kumimoji="1" lang="ja-JP" altLang="en-US" smtClean="0"/>
              <a:t>2022/11/17</a:t>
            </a:fld>
            <a:endParaRPr kumimoji="1" lang="ja-JP" altLang="en-US"/>
          </a:p>
        </p:txBody>
      </p:sp>
      <p:sp>
        <p:nvSpPr>
          <p:cNvPr id="3" name="フッター プレースホルダー 2">
            <a:extLst>
              <a:ext uri="{FF2B5EF4-FFF2-40B4-BE49-F238E27FC236}">
                <a16:creationId xmlns:a16="http://schemas.microsoft.com/office/drawing/2014/main" id="{DD3AD9D7-1779-9163-8ABB-756BFEA14DF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E89768F-66A7-DAB4-EBA9-B9A881C9DDE2}"/>
              </a:ext>
            </a:extLst>
          </p:cNvPr>
          <p:cNvSpPr>
            <a:spLocks noGrp="1"/>
          </p:cNvSpPr>
          <p:nvPr>
            <p:ph type="sldNum" sz="quarter" idx="12"/>
          </p:nvPr>
        </p:nvSpPr>
        <p:spPr/>
        <p:txBody>
          <a:bodyPr/>
          <a:lstStyle/>
          <a:p>
            <a:fld id="{136FB191-41F3-4A93-9BB1-EBA5E4750E07}" type="slidenum">
              <a:rPr kumimoji="1" lang="ja-JP" altLang="en-US" smtClean="0"/>
              <a:t>‹#›</a:t>
            </a:fld>
            <a:endParaRPr kumimoji="1" lang="ja-JP" altLang="en-US"/>
          </a:p>
        </p:txBody>
      </p:sp>
    </p:spTree>
    <p:extLst>
      <p:ext uri="{BB962C8B-B14F-4D97-AF65-F5344CB8AC3E}">
        <p14:creationId xmlns:p14="http://schemas.microsoft.com/office/powerpoint/2010/main" val="290534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E6668B-E0A6-9C3E-67D2-43F58B4106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127D90-389E-BA49-1B1E-CAF7CF707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B3B6E9-0FD3-281E-BBCF-3F2EACC384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E7F4474-4479-8009-0E11-AFAD64B036F0}"/>
              </a:ext>
            </a:extLst>
          </p:cNvPr>
          <p:cNvSpPr>
            <a:spLocks noGrp="1"/>
          </p:cNvSpPr>
          <p:nvPr>
            <p:ph type="dt" sz="half" idx="10"/>
          </p:nvPr>
        </p:nvSpPr>
        <p:spPr/>
        <p:txBody>
          <a:bodyPr/>
          <a:lstStyle/>
          <a:p>
            <a:fld id="{09FC468C-399F-4FBD-9A72-7C0748B36383}" type="datetimeFigureOut">
              <a:rPr kumimoji="1" lang="ja-JP" altLang="en-US" smtClean="0"/>
              <a:t>2022/11/17</a:t>
            </a:fld>
            <a:endParaRPr kumimoji="1" lang="ja-JP" altLang="en-US"/>
          </a:p>
        </p:txBody>
      </p:sp>
      <p:sp>
        <p:nvSpPr>
          <p:cNvPr id="6" name="フッター プレースホルダー 5">
            <a:extLst>
              <a:ext uri="{FF2B5EF4-FFF2-40B4-BE49-F238E27FC236}">
                <a16:creationId xmlns:a16="http://schemas.microsoft.com/office/drawing/2014/main" id="{B2FA38B6-4064-9AE8-EDAA-FAF755449A3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34178D-3C71-6C36-5854-6A80ACB3F8F1}"/>
              </a:ext>
            </a:extLst>
          </p:cNvPr>
          <p:cNvSpPr>
            <a:spLocks noGrp="1"/>
          </p:cNvSpPr>
          <p:nvPr>
            <p:ph type="sldNum" sz="quarter" idx="12"/>
          </p:nvPr>
        </p:nvSpPr>
        <p:spPr/>
        <p:txBody>
          <a:bodyPr/>
          <a:lstStyle/>
          <a:p>
            <a:fld id="{136FB191-41F3-4A93-9BB1-EBA5E4750E07}" type="slidenum">
              <a:rPr kumimoji="1" lang="ja-JP" altLang="en-US" smtClean="0"/>
              <a:t>‹#›</a:t>
            </a:fld>
            <a:endParaRPr kumimoji="1" lang="ja-JP" altLang="en-US"/>
          </a:p>
        </p:txBody>
      </p:sp>
    </p:spTree>
    <p:extLst>
      <p:ext uri="{BB962C8B-B14F-4D97-AF65-F5344CB8AC3E}">
        <p14:creationId xmlns:p14="http://schemas.microsoft.com/office/powerpoint/2010/main" val="35113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777AFF-857E-E22A-FC8E-F15B6766B15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00FE11E-B6D6-4A4C-47EA-36A9991086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F67AF91-C191-4C3C-A341-55A68BAA9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649693-0975-462C-ED36-F393B79510F9}"/>
              </a:ext>
            </a:extLst>
          </p:cNvPr>
          <p:cNvSpPr>
            <a:spLocks noGrp="1"/>
          </p:cNvSpPr>
          <p:nvPr>
            <p:ph type="dt" sz="half" idx="10"/>
          </p:nvPr>
        </p:nvSpPr>
        <p:spPr/>
        <p:txBody>
          <a:bodyPr/>
          <a:lstStyle/>
          <a:p>
            <a:fld id="{09FC468C-399F-4FBD-9A72-7C0748B36383}" type="datetimeFigureOut">
              <a:rPr kumimoji="1" lang="ja-JP" altLang="en-US" smtClean="0"/>
              <a:t>2022/11/17</a:t>
            </a:fld>
            <a:endParaRPr kumimoji="1" lang="ja-JP" altLang="en-US"/>
          </a:p>
        </p:txBody>
      </p:sp>
      <p:sp>
        <p:nvSpPr>
          <p:cNvPr id="6" name="フッター プレースホルダー 5">
            <a:extLst>
              <a:ext uri="{FF2B5EF4-FFF2-40B4-BE49-F238E27FC236}">
                <a16:creationId xmlns:a16="http://schemas.microsoft.com/office/drawing/2014/main" id="{357096A3-7962-265F-47C2-EB2ABA518C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CEB09E-983E-6127-E878-BEE9904BB6B9}"/>
              </a:ext>
            </a:extLst>
          </p:cNvPr>
          <p:cNvSpPr>
            <a:spLocks noGrp="1"/>
          </p:cNvSpPr>
          <p:nvPr>
            <p:ph type="sldNum" sz="quarter" idx="12"/>
          </p:nvPr>
        </p:nvSpPr>
        <p:spPr/>
        <p:txBody>
          <a:bodyPr/>
          <a:lstStyle/>
          <a:p>
            <a:fld id="{136FB191-41F3-4A93-9BB1-EBA5E4750E07}" type="slidenum">
              <a:rPr kumimoji="1" lang="ja-JP" altLang="en-US" smtClean="0"/>
              <a:t>‹#›</a:t>
            </a:fld>
            <a:endParaRPr kumimoji="1" lang="ja-JP" altLang="en-US"/>
          </a:p>
        </p:txBody>
      </p:sp>
    </p:spTree>
    <p:extLst>
      <p:ext uri="{BB962C8B-B14F-4D97-AF65-F5344CB8AC3E}">
        <p14:creationId xmlns:p14="http://schemas.microsoft.com/office/powerpoint/2010/main" val="357129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776B7E1-71E4-5562-D789-9779A45AC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913871-3F3A-9444-5A8F-CF0AECB488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895222-ABC4-B26F-975C-A76D7B6116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C468C-399F-4FBD-9A72-7C0748B36383}" type="datetimeFigureOut">
              <a:rPr kumimoji="1" lang="ja-JP" altLang="en-US" smtClean="0"/>
              <a:t>2022/11/17</a:t>
            </a:fld>
            <a:endParaRPr kumimoji="1" lang="ja-JP" altLang="en-US"/>
          </a:p>
        </p:txBody>
      </p:sp>
      <p:sp>
        <p:nvSpPr>
          <p:cNvPr id="5" name="フッター プレースホルダー 4">
            <a:extLst>
              <a:ext uri="{FF2B5EF4-FFF2-40B4-BE49-F238E27FC236}">
                <a16:creationId xmlns:a16="http://schemas.microsoft.com/office/drawing/2014/main" id="{CEECD9F3-E795-10AC-BF6E-790A18CCC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B93C98E-90BB-CD9C-710E-691A8A80DA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FB191-41F3-4A93-9BB1-EBA5E4750E07}" type="slidenum">
              <a:rPr kumimoji="1" lang="ja-JP" altLang="en-US" smtClean="0"/>
              <a:t>‹#›</a:t>
            </a:fld>
            <a:endParaRPr kumimoji="1" lang="ja-JP" altLang="en-US"/>
          </a:p>
        </p:txBody>
      </p:sp>
    </p:spTree>
    <p:extLst>
      <p:ext uri="{BB962C8B-B14F-4D97-AF65-F5344CB8AC3E}">
        <p14:creationId xmlns:p14="http://schemas.microsoft.com/office/powerpoint/2010/main" val="2843048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8C9D70-CC5C-5D99-0160-91BD41FFA6FE}"/>
              </a:ext>
            </a:extLst>
          </p:cNvPr>
          <p:cNvSpPr>
            <a:spLocks noGrp="1"/>
          </p:cNvSpPr>
          <p:nvPr>
            <p:ph type="ctrTitle"/>
          </p:nvPr>
        </p:nvSpPr>
        <p:spPr/>
        <p:txBody>
          <a:bodyPr/>
          <a:lstStyle/>
          <a:p>
            <a:r>
              <a:rPr kumimoji="1" lang="ja-JP" altLang="en-US" dirty="0"/>
              <a:t>プログラミング</a:t>
            </a:r>
          </a:p>
        </p:txBody>
      </p:sp>
      <p:sp>
        <p:nvSpPr>
          <p:cNvPr id="3" name="字幕 2">
            <a:extLst>
              <a:ext uri="{FF2B5EF4-FFF2-40B4-BE49-F238E27FC236}">
                <a16:creationId xmlns:a16="http://schemas.microsoft.com/office/drawing/2014/main" id="{174A87A9-BFB1-8F18-8F72-C8F0BBFD39E0}"/>
              </a:ext>
            </a:extLst>
          </p:cNvPr>
          <p:cNvSpPr>
            <a:spLocks noGrp="1"/>
          </p:cNvSpPr>
          <p:nvPr>
            <p:ph type="subTitle" idx="1"/>
          </p:nvPr>
        </p:nvSpPr>
        <p:spPr/>
        <p:txBody>
          <a:bodyPr/>
          <a:lstStyle/>
          <a:p>
            <a:r>
              <a:rPr kumimoji="1" lang="ja-JP" altLang="en-US" dirty="0"/>
              <a:t>実践応用編</a:t>
            </a:r>
          </a:p>
        </p:txBody>
      </p:sp>
    </p:spTree>
    <p:extLst>
      <p:ext uri="{BB962C8B-B14F-4D97-AF65-F5344CB8AC3E}">
        <p14:creationId xmlns:p14="http://schemas.microsoft.com/office/powerpoint/2010/main" val="260953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895EB-B929-727F-F59D-E483AF003100}"/>
              </a:ext>
            </a:extLst>
          </p:cNvPr>
          <p:cNvSpPr>
            <a:spLocks noGrp="1"/>
          </p:cNvSpPr>
          <p:nvPr>
            <p:ph type="title"/>
          </p:nvPr>
        </p:nvSpPr>
        <p:spPr/>
        <p:txBody>
          <a:bodyPr/>
          <a:lstStyle/>
          <a:p>
            <a:r>
              <a:rPr kumimoji="1" lang="ja-JP" altLang="en-US" dirty="0"/>
              <a:t>＋</a:t>
            </a:r>
            <a:r>
              <a:rPr kumimoji="1" lang="en-US" altLang="ja-JP" dirty="0"/>
              <a:t>α</a:t>
            </a:r>
            <a:endParaRPr kumimoji="1" lang="ja-JP" altLang="en-US" dirty="0"/>
          </a:p>
        </p:txBody>
      </p:sp>
      <p:sp>
        <p:nvSpPr>
          <p:cNvPr id="3" name="コンテンツ プレースホルダー 2">
            <a:extLst>
              <a:ext uri="{FF2B5EF4-FFF2-40B4-BE49-F238E27FC236}">
                <a16:creationId xmlns:a16="http://schemas.microsoft.com/office/drawing/2014/main" id="{FDC8CD9D-E6A4-D867-7228-D228C76300C1}"/>
              </a:ext>
            </a:extLst>
          </p:cNvPr>
          <p:cNvSpPr>
            <a:spLocks noGrp="1"/>
          </p:cNvSpPr>
          <p:nvPr>
            <p:ph idx="1"/>
          </p:nvPr>
        </p:nvSpPr>
        <p:spPr/>
        <p:txBody>
          <a:bodyPr>
            <a:normAutofit fontScale="55000" lnSpcReduction="20000"/>
          </a:bodyPr>
          <a:lstStyle/>
          <a:p>
            <a:r>
              <a:rPr kumimoji="1" lang="ja-JP" altLang="en-US" dirty="0"/>
              <a:t>安定性の向上</a:t>
            </a:r>
            <a:endParaRPr kumimoji="1" lang="en-US" altLang="ja-JP" dirty="0"/>
          </a:p>
          <a:p>
            <a:pPr marL="0" indent="0">
              <a:buNone/>
            </a:pPr>
            <a:r>
              <a:rPr lang="ja-JP" altLang="en-US" dirty="0"/>
              <a:t>壁切れでの補正</a:t>
            </a:r>
            <a:endParaRPr lang="en-US" altLang="ja-JP" dirty="0"/>
          </a:p>
          <a:p>
            <a:pPr marL="0" indent="0">
              <a:buNone/>
            </a:pPr>
            <a:r>
              <a:rPr kumimoji="1" lang="ja-JP" altLang="en-US" dirty="0"/>
              <a:t>前壁制御</a:t>
            </a:r>
            <a:endParaRPr kumimoji="1" lang="en-US" altLang="ja-JP" dirty="0"/>
          </a:p>
          <a:p>
            <a:pPr marL="0" indent="0">
              <a:buNone/>
            </a:pPr>
            <a:r>
              <a:rPr kumimoji="1" lang="ja-JP" altLang="en-US" dirty="0"/>
              <a:t>横壁による後</a:t>
            </a:r>
            <a:r>
              <a:rPr kumimoji="1" lang="en-US" altLang="ja-JP" dirty="0"/>
              <a:t>offset</a:t>
            </a:r>
            <a:r>
              <a:rPr kumimoji="1" lang="ja-JP" altLang="en-US" dirty="0"/>
              <a:t>補正</a:t>
            </a:r>
            <a:endParaRPr kumimoji="1" lang="en-US" altLang="ja-JP" dirty="0"/>
          </a:p>
          <a:p>
            <a:r>
              <a:rPr kumimoji="1" lang="ja-JP" altLang="en-US" dirty="0"/>
              <a:t>探索や最短走行をより早く</a:t>
            </a:r>
            <a:endParaRPr kumimoji="1" lang="en-US" altLang="ja-JP" dirty="0"/>
          </a:p>
          <a:p>
            <a:pPr marL="0" indent="0">
              <a:buNone/>
            </a:pPr>
            <a:r>
              <a:rPr lang="ja-JP" altLang="en-US" dirty="0"/>
              <a:t>歩数マップの直進優先</a:t>
            </a:r>
            <a:endParaRPr kumimoji="1" lang="en-US" altLang="ja-JP" dirty="0"/>
          </a:p>
          <a:p>
            <a:pPr marL="0" indent="0">
              <a:buNone/>
            </a:pPr>
            <a:r>
              <a:rPr lang="ja-JP" altLang="en-US" dirty="0"/>
              <a:t>パス圧縮</a:t>
            </a:r>
            <a:r>
              <a:rPr lang="en-US" altLang="ja-JP" dirty="0"/>
              <a:t>(</a:t>
            </a:r>
            <a:r>
              <a:rPr lang="ja-JP" altLang="en-US" dirty="0"/>
              <a:t>大回り</a:t>
            </a:r>
            <a:r>
              <a:rPr lang="en-US" altLang="ja-JP" dirty="0"/>
              <a:t>)</a:t>
            </a:r>
          </a:p>
          <a:p>
            <a:pPr marL="0" indent="0">
              <a:buNone/>
            </a:pPr>
            <a:r>
              <a:rPr lang="ja-JP" altLang="en-US" dirty="0"/>
              <a:t>パス圧縮</a:t>
            </a:r>
            <a:r>
              <a:rPr lang="en-US" altLang="ja-JP" dirty="0"/>
              <a:t>(</a:t>
            </a:r>
            <a:r>
              <a:rPr lang="ja-JP" altLang="en-US" dirty="0"/>
              <a:t>斜め走行</a:t>
            </a:r>
            <a:r>
              <a:rPr lang="en-US" altLang="ja-JP" dirty="0"/>
              <a:t>)</a:t>
            </a:r>
          </a:p>
          <a:p>
            <a:pPr marL="0" indent="0">
              <a:buNone/>
            </a:pPr>
            <a:r>
              <a:rPr kumimoji="1" lang="ja-JP" altLang="en-US" dirty="0"/>
              <a:t>既知区間加速</a:t>
            </a:r>
            <a:endParaRPr kumimoji="1" lang="en-US" altLang="ja-JP" dirty="0"/>
          </a:p>
          <a:p>
            <a:r>
              <a:rPr kumimoji="1" lang="ja-JP" altLang="en-US" dirty="0"/>
              <a:t>わかりやすく便利に</a:t>
            </a:r>
            <a:endParaRPr kumimoji="1" lang="en-US" altLang="ja-JP" dirty="0"/>
          </a:p>
          <a:p>
            <a:pPr marL="0" indent="0">
              <a:buNone/>
            </a:pPr>
            <a:r>
              <a:rPr kumimoji="1" lang="ja-JP" altLang="en-US" dirty="0"/>
              <a:t>ファイルの分割</a:t>
            </a:r>
            <a:endParaRPr kumimoji="1" lang="en-US" altLang="ja-JP" dirty="0"/>
          </a:p>
          <a:p>
            <a:pPr marL="0" indent="0">
              <a:buNone/>
            </a:pPr>
            <a:r>
              <a:rPr kumimoji="1" lang="ja-JP" altLang="en-US" dirty="0"/>
              <a:t>構造体</a:t>
            </a:r>
            <a:endParaRPr kumimoji="1" lang="en-US" altLang="ja-JP" dirty="0"/>
          </a:p>
          <a:p>
            <a:pPr marL="0" indent="0">
              <a:buNone/>
            </a:pPr>
            <a:r>
              <a:rPr kumimoji="1" lang="ja-JP" altLang="en-US" dirty="0"/>
              <a:t>モード決定の関数</a:t>
            </a:r>
            <a:endParaRPr kumimoji="1" lang="en-US" altLang="ja-JP" dirty="0"/>
          </a:p>
          <a:p>
            <a:pPr marL="0" indent="0">
              <a:buNone/>
            </a:pPr>
            <a:r>
              <a:rPr kumimoji="1" lang="en-US" altLang="ja-JP" dirty="0"/>
              <a:t>Flash</a:t>
            </a:r>
            <a:r>
              <a:rPr kumimoji="1" lang="ja-JP" altLang="en-US" dirty="0"/>
              <a:t>に壁情報を保存</a:t>
            </a:r>
          </a:p>
        </p:txBody>
      </p:sp>
    </p:spTree>
    <p:extLst>
      <p:ext uri="{BB962C8B-B14F-4D97-AF65-F5344CB8AC3E}">
        <p14:creationId xmlns:p14="http://schemas.microsoft.com/office/powerpoint/2010/main" val="350113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8C9D70-CC5C-5D99-0160-91BD41FFA6FE}"/>
              </a:ext>
            </a:extLst>
          </p:cNvPr>
          <p:cNvSpPr>
            <a:spLocks noGrp="1"/>
          </p:cNvSpPr>
          <p:nvPr>
            <p:ph type="ctrTitle"/>
          </p:nvPr>
        </p:nvSpPr>
        <p:spPr/>
        <p:txBody>
          <a:bodyPr/>
          <a:lstStyle/>
          <a:p>
            <a:r>
              <a:rPr kumimoji="1" lang="ja-JP" altLang="en-US" dirty="0"/>
              <a:t>安定性向上</a:t>
            </a:r>
          </a:p>
        </p:txBody>
      </p:sp>
      <p:sp>
        <p:nvSpPr>
          <p:cNvPr id="3" name="字幕 2">
            <a:extLst>
              <a:ext uri="{FF2B5EF4-FFF2-40B4-BE49-F238E27FC236}">
                <a16:creationId xmlns:a16="http://schemas.microsoft.com/office/drawing/2014/main" id="{174A87A9-BFB1-8F18-8F72-C8F0BBFD39E0}"/>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12256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822DC-8B01-0718-A02D-EFB42F01B1C7}"/>
              </a:ext>
            </a:extLst>
          </p:cNvPr>
          <p:cNvSpPr>
            <a:spLocks noGrp="1"/>
          </p:cNvSpPr>
          <p:nvPr>
            <p:ph type="title"/>
          </p:nvPr>
        </p:nvSpPr>
        <p:spPr/>
        <p:txBody>
          <a:bodyPr/>
          <a:lstStyle/>
          <a:p>
            <a:r>
              <a:rPr kumimoji="1" lang="ja-JP" altLang="en-US" dirty="0"/>
              <a:t>安定性の向上 </a:t>
            </a:r>
            <a:r>
              <a:rPr lang="en-US" altLang="ja-JP" dirty="0"/>
              <a:t>:</a:t>
            </a:r>
            <a:r>
              <a:rPr lang="ja-JP" altLang="en-US" dirty="0"/>
              <a:t>壁切れでの補正</a:t>
            </a:r>
            <a:r>
              <a:rPr lang="en-US" altLang="ja-JP" dirty="0"/>
              <a:t> </a:t>
            </a:r>
            <a:endParaRPr kumimoji="1" lang="ja-JP" altLang="en-US" dirty="0"/>
          </a:p>
        </p:txBody>
      </p:sp>
      <p:cxnSp>
        <p:nvCxnSpPr>
          <p:cNvPr id="4" name="直線コネクタ 3">
            <a:extLst>
              <a:ext uri="{FF2B5EF4-FFF2-40B4-BE49-F238E27FC236}">
                <a16:creationId xmlns:a16="http://schemas.microsoft.com/office/drawing/2014/main" id="{0C992A76-C647-89BA-91DF-656CA490E3FD}"/>
              </a:ext>
            </a:extLst>
          </p:cNvPr>
          <p:cNvCxnSpPr>
            <a:cxnSpLocks/>
          </p:cNvCxnSpPr>
          <p:nvPr/>
        </p:nvCxnSpPr>
        <p:spPr>
          <a:xfrm flipV="1">
            <a:off x="2746202" y="4517133"/>
            <a:ext cx="0" cy="1800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64FA5D77-3D0D-DE09-BAF0-204C0139259D}"/>
              </a:ext>
            </a:extLst>
          </p:cNvPr>
          <p:cNvCxnSpPr>
            <a:cxnSpLocks/>
          </p:cNvCxnSpPr>
          <p:nvPr/>
        </p:nvCxnSpPr>
        <p:spPr>
          <a:xfrm>
            <a:off x="946202" y="6317133"/>
            <a:ext cx="180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C2FD077D-813F-05D7-8316-F6A2722B591A}"/>
              </a:ext>
            </a:extLst>
          </p:cNvPr>
          <p:cNvSpPr/>
          <p:nvPr/>
        </p:nvSpPr>
        <p:spPr>
          <a:xfrm>
            <a:off x="2638203" y="620913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F1F61753-4AF0-D255-D5DD-2303AF72F969}"/>
              </a:ext>
            </a:extLst>
          </p:cNvPr>
          <p:cNvCxnSpPr>
            <a:cxnSpLocks/>
          </p:cNvCxnSpPr>
          <p:nvPr/>
        </p:nvCxnSpPr>
        <p:spPr>
          <a:xfrm flipV="1">
            <a:off x="946202" y="4517133"/>
            <a:ext cx="0" cy="1800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8254F81C-FE79-569C-1AF7-8AB480C58709}"/>
              </a:ext>
            </a:extLst>
          </p:cNvPr>
          <p:cNvSpPr/>
          <p:nvPr/>
        </p:nvSpPr>
        <p:spPr>
          <a:xfrm>
            <a:off x="838201" y="620913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FD8E7CF-5A9F-7078-99F6-42FEA022BB41}"/>
              </a:ext>
            </a:extLst>
          </p:cNvPr>
          <p:cNvSpPr/>
          <p:nvPr/>
        </p:nvSpPr>
        <p:spPr>
          <a:xfrm>
            <a:off x="2638202" y="4409132"/>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77BAA8E-E537-806A-D51C-BEC5CD5B15CC}"/>
              </a:ext>
            </a:extLst>
          </p:cNvPr>
          <p:cNvSpPr/>
          <p:nvPr/>
        </p:nvSpPr>
        <p:spPr>
          <a:xfrm>
            <a:off x="838200" y="4409132"/>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6CBE0378-3C7B-14F9-AE5B-5C1B372B7700}"/>
              </a:ext>
            </a:extLst>
          </p:cNvPr>
          <p:cNvCxnSpPr>
            <a:cxnSpLocks/>
          </p:cNvCxnSpPr>
          <p:nvPr/>
        </p:nvCxnSpPr>
        <p:spPr>
          <a:xfrm flipV="1">
            <a:off x="2746202" y="2698484"/>
            <a:ext cx="0" cy="180000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D7BEBF-051E-833A-AFC6-7A4281CEAE73}"/>
              </a:ext>
            </a:extLst>
          </p:cNvPr>
          <p:cNvCxnSpPr>
            <a:cxnSpLocks/>
          </p:cNvCxnSpPr>
          <p:nvPr/>
        </p:nvCxnSpPr>
        <p:spPr>
          <a:xfrm>
            <a:off x="946202" y="4498484"/>
            <a:ext cx="1800000"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79E6693-10DE-CEEE-B1B9-F1C25F5669B0}"/>
              </a:ext>
            </a:extLst>
          </p:cNvPr>
          <p:cNvCxnSpPr>
            <a:cxnSpLocks/>
          </p:cNvCxnSpPr>
          <p:nvPr/>
        </p:nvCxnSpPr>
        <p:spPr>
          <a:xfrm flipV="1">
            <a:off x="946202" y="2698484"/>
            <a:ext cx="0" cy="1800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D6DAF013-9E4D-6A25-2482-1D207D7ADE23}"/>
              </a:ext>
            </a:extLst>
          </p:cNvPr>
          <p:cNvSpPr/>
          <p:nvPr/>
        </p:nvSpPr>
        <p:spPr>
          <a:xfrm>
            <a:off x="2638202" y="259048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DDEB1DC-59DF-D5D3-9AA6-C3010D0D17B2}"/>
              </a:ext>
            </a:extLst>
          </p:cNvPr>
          <p:cNvSpPr/>
          <p:nvPr/>
        </p:nvSpPr>
        <p:spPr>
          <a:xfrm>
            <a:off x="838200" y="259048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2DD6CBD-AF19-3E8E-FF6D-6979BE489359}"/>
              </a:ext>
            </a:extLst>
          </p:cNvPr>
          <p:cNvCxnSpPr>
            <a:cxnSpLocks/>
          </p:cNvCxnSpPr>
          <p:nvPr/>
        </p:nvCxnSpPr>
        <p:spPr>
          <a:xfrm>
            <a:off x="946202" y="2698484"/>
            <a:ext cx="180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BE945E5F-E786-ABFE-7274-F6D048242D5F}"/>
              </a:ext>
            </a:extLst>
          </p:cNvPr>
          <p:cNvSpPr/>
          <p:nvPr/>
        </p:nvSpPr>
        <p:spPr>
          <a:xfrm>
            <a:off x="4482775" y="4409132"/>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7173290F-ED6D-0277-78E5-BC82C7BC4EB2}"/>
              </a:ext>
            </a:extLst>
          </p:cNvPr>
          <p:cNvCxnSpPr>
            <a:cxnSpLocks/>
          </p:cNvCxnSpPr>
          <p:nvPr/>
        </p:nvCxnSpPr>
        <p:spPr>
          <a:xfrm flipV="1">
            <a:off x="4590775" y="2698484"/>
            <a:ext cx="0" cy="1800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862368A-30EA-02F5-0898-2CEBA087074B}"/>
              </a:ext>
            </a:extLst>
          </p:cNvPr>
          <p:cNvCxnSpPr>
            <a:cxnSpLocks/>
          </p:cNvCxnSpPr>
          <p:nvPr/>
        </p:nvCxnSpPr>
        <p:spPr>
          <a:xfrm>
            <a:off x="2790775" y="4498484"/>
            <a:ext cx="180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BE452C91-E1B8-C0CA-DA9F-F938479EB7FD}"/>
              </a:ext>
            </a:extLst>
          </p:cNvPr>
          <p:cNvSpPr/>
          <p:nvPr/>
        </p:nvSpPr>
        <p:spPr>
          <a:xfrm>
            <a:off x="4482775" y="259048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A7BC9C3E-C138-E55B-AEAD-1F11F9E43E93}"/>
              </a:ext>
            </a:extLst>
          </p:cNvPr>
          <p:cNvCxnSpPr>
            <a:cxnSpLocks/>
          </p:cNvCxnSpPr>
          <p:nvPr/>
        </p:nvCxnSpPr>
        <p:spPr>
          <a:xfrm>
            <a:off x="2790775" y="2698484"/>
            <a:ext cx="180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5245312D-A121-66C9-C5F4-D1C1003B3652}"/>
              </a:ext>
            </a:extLst>
          </p:cNvPr>
          <p:cNvSpPr/>
          <p:nvPr/>
        </p:nvSpPr>
        <p:spPr>
          <a:xfrm>
            <a:off x="1466095" y="4713032"/>
            <a:ext cx="782501" cy="878631"/>
          </a:xfrm>
          <a:prstGeom prst="rect">
            <a:avLst/>
          </a:prstGeom>
          <a:solidFill>
            <a:srgbClr val="00B050">
              <a:alpha val="89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BD5778F5-D845-5F0C-374F-45607E6A1A76}"/>
              </a:ext>
            </a:extLst>
          </p:cNvPr>
          <p:cNvSpPr/>
          <p:nvPr/>
        </p:nvSpPr>
        <p:spPr>
          <a:xfrm rot="19679060">
            <a:off x="2001845" y="4549336"/>
            <a:ext cx="796953" cy="114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28484FE0-9E9A-3CC6-926D-1F11830167E8}"/>
              </a:ext>
            </a:extLst>
          </p:cNvPr>
          <p:cNvSpPr txBox="1"/>
          <p:nvPr/>
        </p:nvSpPr>
        <p:spPr>
          <a:xfrm>
            <a:off x="4136198" y="5013390"/>
            <a:ext cx="7753795" cy="1477328"/>
          </a:xfrm>
          <a:prstGeom prst="rect">
            <a:avLst/>
          </a:prstGeom>
          <a:noFill/>
        </p:spPr>
        <p:txBody>
          <a:bodyPr wrap="square" rtlCol="0">
            <a:spAutoFit/>
          </a:bodyPr>
          <a:lstStyle/>
          <a:p>
            <a:r>
              <a:rPr kumimoji="1" lang="ja-JP" altLang="en-US" dirty="0"/>
              <a:t>壁の切れ目を判定してターン前の</a:t>
            </a:r>
            <a:r>
              <a:rPr kumimoji="1" lang="en-US" altLang="ja-JP" dirty="0"/>
              <a:t>offset</a:t>
            </a:r>
            <a:r>
              <a:rPr kumimoji="1" lang="ja-JP" altLang="en-US" dirty="0"/>
              <a:t>を調整</a:t>
            </a:r>
            <a:endParaRPr kumimoji="1" lang="en-US" altLang="ja-JP" dirty="0"/>
          </a:p>
          <a:p>
            <a:r>
              <a:rPr kumimoji="1" lang="ja-JP" altLang="en-US" dirty="0"/>
              <a:t>壁が切れるまで進む→壁が切れたらそこから任意の距離進む</a:t>
            </a:r>
            <a:endParaRPr kumimoji="1" lang="en-US" altLang="ja-JP" dirty="0"/>
          </a:p>
          <a:p>
            <a:r>
              <a:rPr lang="ja-JP" altLang="en-US" dirty="0"/>
              <a:t>距離が足りない場合は壁が切れるまで進むで距離を増加させ、</a:t>
            </a:r>
            <a:endParaRPr lang="en-US" altLang="ja-JP" dirty="0"/>
          </a:p>
          <a:p>
            <a:r>
              <a:rPr lang="ja-JP" altLang="en-US" dirty="0"/>
              <a:t>距離が過ぎてる場合は壁が切れてからの距離のため距離が減少させる．</a:t>
            </a:r>
            <a:endParaRPr lang="en-US" altLang="ja-JP" dirty="0"/>
          </a:p>
          <a:p>
            <a:endParaRPr kumimoji="1" lang="ja-JP" altLang="en-US" dirty="0"/>
          </a:p>
        </p:txBody>
      </p:sp>
    </p:spTree>
    <p:extLst>
      <p:ext uri="{BB962C8B-B14F-4D97-AF65-F5344CB8AC3E}">
        <p14:creationId xmlns:p14="http://schemas.microsoft.com/office/powerpoint/2010/main" val="269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822DC-8B01-0718-A02D-EFB42F01B1C7}"/>
              </a:ext>
            </a:extLst>
          </p:cNvPr>
          <p:cNvSpPr>
            <a:spLocks noGrp="1"/>
          </p:cNvSpPr>
          <p:nvPr>
            <p:ph type="title"/>
          </p:nvPr>
        </p:nvSpPr>
        <p:spPr/>
        <p:txBody>
          <a:bodyPr/>
          <a:lstStyle/>
          <a:p>
            <a:r>
              <a:rPr kumimoji="1" lang="ja-JP" altLang="en-US" dirty="0"/>
              <a:t>安定性の向上 </a:t>
            </a:r>
            <a:r>
              <a:rPr lang="en-US" altLang="ja-JP" dirty="0"/>
              <a:t>:</a:t>
            </a:r>
            <a:r>
              <a:rPr kumimoji="1" lang="ja-JP" altLang="en-US" dirty="0"/>
              <a:t>前壁制御</a:t>
            </a:r>
          </a:p>
        </p:txBody>
      </p:sp>
      <p:cxnSp>
        <p:nvCxnSpPr>
          <p:cNvPr id="4" name="直線コネクタ 3">
            <a:extLst>
              <a:ext uri="{FF2B5EF4-FFF2-40B4-BE49-F238E27FC236}">
                <a16:creationId xmlns:a16="http://schemas.microsoft.com/office/drawing/2014/main" id="{0C992A76-C647-89BA-91DF-656CA490E3FD}"/>
              </a:ext>
            </a:extLst>
          </p:cNvPr>
          <p:cNvCxnSpPr>
            <a:cxnSpLocks/>
          </p:cNvCxnSpPr>
          <p:nvPr/>
        </p:nvCxnSpPr>
        <p:spPr>
          <a:xfrm flipV="1">
            <a:off x="2746202" y="4517133"/>
            <a:ext cx="0" cy="1800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64FA5D77-3D0D-DE09-BAF0-204C0139259D}"/>
              </a:ext>
            </a:extLst>
          </p:cNvPr>
          <p:cNvCxnSpPr>
            <a:cxnSpLocks/>
          </p:cNvCxnSpPr>
          <p:nvPr/>
        </p:nvCxnSpPr>
        <p:spPr>
          <a:xfrm>
            <a:off x="946202" y="6317133"/>
            <a:ext cx="180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C2FD077D-813F-05D7-8316-F6A2722B591A}"/>
              </a:ext>
            </a:extLst>
          </p:cNvPr>
          <p:cNvSpPr/>
          <p:nvPr/>
        </p:nvSpPr>
        <p:spPr>
          <a:xfrm>
            <a:off x="2638203" y="620913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F1F61753-4AF0-D255-D5DD-2303AF72F969}"/>
              </a:ext>
            </a:extLst>
          </p:cNvPr>
          <p:cNvCxnSpPr>
            <a:cxnSpLocks/>
          </p:cNvCxnSpPr>
          <p:nvPr/>
        </p:nvCxnSpPr>
        <p:spPr>
          <a:xfrm flipV="1">
            <a:off x="946202" y="4517133"/>
            <a:ext cx="0" cy="1800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8254F81C-FE79-569C-1AF7-8AB480C58709}"/>
              </a:ext>
            </a:extLst>
          </p:cNvPr>
          <p:cNvSpPr/>
          <p:nvPr/>
        </p:nvSpPr>
        <p:spPr>
          <a:xfrm>
            <a:off x="838201" y="620913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FD8E7CF-5A9F-7078-99F6-42FEA022BB41}"/>
              </a:ext>
            </a:extLst>
          </p:cNvPr>
          <p:cNvSpPr/>
          <p:nvPr/>
        </p:nvSpPr>
        <p:spPr>
          <a:xfrm>
            <a:off x="2638202" y="4409132"/>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77BAA8E-E537-806A-D51C-BEC5CD5B15CC}"/>
              </a:ext>
            </a:extLst>
          </p:cNvPr>
          <p:cNvSpPr/>
          <p:nvPr/>
        </p:nvSpPr>
        <p:spPr>
          <a:xfrm>
            <a:off x="838200" y="4409132"/>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6CBE0378-3C7B-14F9-AE5B-5C1B372B7700}"/>
              </a:ext>
            </a:extLst>
          </p:cNvPr>
          <p:cNvCxnSpPr>
            <a:cxnSpLocks/>
          </p:cNvCxnSpPr>
          <p:nvPr/>
        </p:nvCxnSpPr>
        <p:spPr>
          <a:xfrm flipV="1">
            <a:off x="2746202" y="2698484"/>
            <a:ext cx="0" cy="180000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D7BEBF-051E-833A-AFC6-7A4281CEAE73}"/>
              </a:ext>
            </a:extLst>
          </p:cNvPr>
          <p:cNvCxnSpPr>
            <a:cxnSpLocks/>
          </p:cNvCxnSpPr>
          <p:nvPr/>
        </p:nvCxnSpPr>
        <p:spPr>
          <a:xfrm>
            <a:off x="946202" y="4498484"/>
            <a:ext cx="1800000"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79E6693-10DE-CEEE-B1B9-F1C25F5669B0}"/>
              </a:ext>
            </a:extLst>
          </p:cNvPr>
          <p:cNvCxnSpPr>
            <a:cxnSpLocks/>
          </p:cNvCxnSpPr>
          <p:nvPr/>
        </p:nvCxnSpPr>
        <p:spPr>
          <a:xfrm flipV="1">
            <a:off x="946202" y="2698484"/>
            <a:ext cx="0" cy="1800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D6DAF013-9E4D-6A25-2482-1D207D7ADE23}"/>
              </a:ext>
            </a:extLst>
          </p:cNvPr>
          <p:cNvSpPr/>
          <p:nvPr/>
        </p:nvSpPr>
        <p:spPr>
          <a:xfrm>
            <a:off x="2638202" y="259048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DDEB1DC-59DF-D5D3-9AA6-C3010D0D17B2}"/>
              </a:ext>
            </a:extLst>
          </p:cNvPr>
          <p:cNvSpPr/>
          <p:nvPr/>
        </p:nvSpPr>
        <p:spPr>
          <a:xfrm>
            <a:off x="838200" y="259048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2DD6CBD-AF19-3E8E-FF6D-6979BE489359}"/>
              </a:ext>
            </a:extLst>
          </p:cNvPr>
          <p:cNvCxnSpPr>
            <a:cxnSpLocks/>
          </p:cNvCxnSpPr>
          <p:nvPr/>
        </p:nvCxnSpPr>
        <p:spPr>
          <a:xfrm>
            <a:off x="946202" y="2698484"/>
            <a:ext cx="180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BE945E5F-E786-ABFE-7274-F6D048242D5F}"/>
              </a:ext>
            </a:extLst>
          </p:cNvPr>
          <p:cNvSpPr/>
          <p:nvPr/>
        </p:nvSpPr>
        <p:spPr>
          <a:xfrm>
            <a:off x="4482775" y="4409132"/>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7173290F-ED6D-0277-78E5-BC82C7BC4EB2}"/>
              </a:ext>
            </a:extLst>
          </p:cNvPr>
          <p:cNvCxnSpPr>
            <a:cxnSpLocks/>
          </p:cNvCxnSpPr>
          <p:nvPr/>
        </p:nvCxnSpPr>
        <p:spPr>
          <a:xfrm flipV="1">
            <a:off x="4590775" y="2698484"/>
            <a:ext cx="0" cy="1800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862368A-30EA-02F5-0898-2CEBA087074B}"/>
              </a:ext>
            </a:extLst>
          </p:cNvPr>
          <p:cNvCxnSpPr>
            <a:cxnSpLocks/>
          </p:cNvCxnSpPr>
          <p:nvPr/>
        </p:nvCxnSpPr>
        <p:spPr>
          <a:xfrm>
            <a:off x="2790775" y="4498484"/>
            <a:ext cx="180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BE452C91-E1B8-C0CA-DA9F-F938479EB7FD}"/>
              </a:ext>
            </a:extLst>
          </p:cNvPr>
          <p:cNvSpPr/>
          <p:nvPr/>
        </p:nvSpPr>
        <p:spPr>
          <a:xfrm>
            <a:off x="4482775" y="259048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A7BC9C3E-C138-E55B-AEAD-1F11F9E43E93}"/>
              </a:ext>
            </a:extLst>
          </p:cNvPr>
          <p:cNvCxnSpPr>
            <a:cxnSpLocks/>
          </p:cNvCxnSpPr>
          <p:nvPr/>
        </p:nvCxnSpPr>
        <p:spPr>
          <a:xfrm>
            <a:off x="2790775" y="2698484"/>
            <a:ext cx="180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5245312D-A121-66C9-C5F4-D1C1003B3652}"/>
              </a:ext>
            </a:extLst>
          </p:cNvPr>
          <p:cNvSpPr/>
          <p:nvPr/>
        </p:nvSpPr>
        <p:spPr>
          <a:xfrm>
            <a:off x="1454952" y="4089863"/>
            <a:ext cx="782501" cy="878631"/>
          </a:xfrm>
          <a:prstGeom prst="rect">
            <a:avLst/>
          </a:prstGeom>
          <a:solidFill>
            <a:srgbClr val="00B050">
              <a:alpha val="89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BD5778F5-D845-5F0C-374F-45607E6A1A76}"/>
              </a:ext>
            </a:extLst>
          </p:cNvPr>
          <p:cNvSpPr/>
          <p:nvPr/>
        </p:nvSpPr>
        <p:spPr>
          <a:xfrm rot="16200000">
            <a:off x="1444576" y="3698383"/>
            <a:ext cx="796953" cy="114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28484FE0-9E9A-3CC6-926D-1F11830167E8}"/>
              </a:ext>
            </a:extLst>
          </p:cNvPr>
          <p:cNvSpPr txBox="1"/>
          <p:nvPr/>
        </p:nvSpPr>
        <p:spPr>
          <a:xfrm>
            <a:off x="4136198" y="5013390"/>
            <a:ext cx="7753795" cy="369332"/>
          </a:xfrm>
          <a:prstGeom prst="rect">
            <a:avLst/>
          </a:prstGeom>
          <a:noFill/>
        </p:spPr>
        <p:txBody>
          <a:bodyPr wrap="square" rtlCol="0">
            <a:spAutoFit/>
          </a:bodyPr>
          <a:lstStyle/>
          <a:p>
            <a:r>
              <a:rPr kumimoji="1" lang="ja-JP" altLang="en-US" dirty="0"/>
              <a:t>前センサの値を前壁との距離に変換し，一定の距離になったら曲がる</a:t>
            </a:r>
          </a:p>
        </p:txBody>
      </p:sp>
    </p:spTree>
    <p:extLst>
      <p:ext uri="{BB962C8B-B14F-4D97-AF65-F5344CB8AC3E}">
        <p14:creationId xmlns:p14="http://schemas.microsoft.com/office/powerpoint/2010/main" val="308559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822DC-8B01-0718-A02D-EFB42F01B1C7}"/>
              </a:ext>
            </a:extLst>
          </p:cNvPr>
          <p:cNvSpPr>
            <a:spLocks noGrp="1"/>
          </p:cNvSpPr>
          <p:nvPr>
            <p:ph type="title"/>
          </p:nvPr>
        </p:nvSpPr>
        <p:spPr/>
        <p:txBody>
          <a:bodyPr/>
          <a:lstStyle/>
          <a:p>
            <a:r>
              <a:rPr kumimoji="1" lang="ja-JP" altLang="en-US" dirty="0"/>
              <a:t>安定性の向上 </a:t>
            </a:r>
            <a:r>
              <a:rPr lang="en-US" altLang="ja-JP" dirty="0"/>
              <a:t>:</a:t>
            </a:r>
            <a:r>
              <a:rPr kumimoji="1" lang="ja-JP" altLang="en-US" dirty="0"/>
              <a:t>前壁制御</a:t>
            </a:r>
          </a:p>
        </p:txBody>
      </p:sp>
      <p:cxnSp>
        <p:nvCxnSpPr>
          <p:cNvPr id="4" name="直線コネクタ 3">
            <a:extLst>
              <a:ext uri="{FF2B5EF4-FFF2-40B4-BE49-F238E27FC236}">
                <a16:creationId xmlns:a16="http://schemas.microsoft.com/office/drawing/2014/main" id="{0C992A76-C647-89BA-91DF-656CA490E3FD}"/>
              </a:ext>
            </a:extLst>
          </p:cNvPr>
          <p:cNvCxnSpPr>
            <a:cxnSpLocks/>
          </p:cNvCxnSpPr>
          <p:nvPr/>
        </p:nvCxnSpPr>
        <p:spPr>
          <a:xfrm flipV="1">
            <a:off x="2746202" y="4517133"/>
            <a:ext cx="0" cy="1800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64FA5D77-3D0D-DE09-BAF0-204C0139259D}"/>
              </a:ext>
            </a:extLst>
          </p:cNvPr>
          <p:cNvCxnSpPr>
            <a:cxnSpLocks/>
          </p:cNvCxnSpPr>
          <p:nvPr/>
        </p:nvCxnSpPr>
        <p:spPr>
          <a:xfrm>
            <a:off x="946202" y="6317133"/>
            <a:ext cx="180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C2FD077D-813F-05D7-8316-F6A2722B591A}"/>
              </a:ext>
            </a:extLst>
          </p:cNvPr>
          <p:cNvSpPr/>
          <p:nvPr/>
        </p:nvSpPr>
        <p:spPr>
          <a:xfrm>
            <a:off x="2638203" y="620913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F1F61753-4AF0-D255-D5DD-2303AF72F969}"/>
              </a:ext>
            </a:extLst>
          </p:cNvPr>
          <p:cNvCxnSpPr>
            <a:cxnSpLocks/>
          </p:cNvCxnSpPr>
          <p:nvPr/>
        </p:nvCxnSpPr>
        <p:spPr>
          <a:xfrm flipV="1">
            <a:off x="946202" y="4517133"/>
            <a:ext cx="0" cy="1800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8254F81C-FE79-569C-1AF7-8AB480C58709}"/>
              </a:ext>
            </a:extLst>
          </p:cNvPr>
          <p:cNvSpPr/>
          <p:nvPr/>
        </p:nvSpPr>
        <p:spPr>
          <a:xfrm>
            <a:off x="838201" y="620913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FD8E7CF-5A9F-7078-99F6-42FEA022BB41}"/>
              </a:ext>
            </a:extLst>
          </p:cNvPr>
          <p:cNvSpPr/>
          <p:nvPr/>
        </p:nvSpPr>
        <p:spPr>
          <a:xfrm>
            <a:off x="2638202" y="4409132"/>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77BAA8E-E537-806A-D51C-BEC5CD5B15CC}"/>
              </a:ext>
            </a:extLst>
          </p:cNvPr>
          <p:cNvSpPr/>
          <p:nvPr/>
        </p:nvSpPr>
        <p:spPr>
          <a:xfrm>
            <a:off x="838200" y="4409132"/>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6CBE0378-3C7B-14F9-AE5B-5C1B372B7700}"/>
              </a:ext>
            </a:extLst>
          </p:cNvPr>
          <p:cNvCxnSpPr>
            <a:cxnSpLocks/>
          </p:cNvCxnSpPr>
          <p:nvPr/>
        </p:nvCxnSpPr>
        <p:spPr>
          <a:xfrm flipV="1">
            <a:off x="2746202" y="2698484"/>
            <a:ext cx="0" cy="180000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D7BEBF-051E-833A-AFC6-7A4281CEAE73}"/>
              </a:ext>
            </a:extLst>
          </p:cNvPr>
          <p:cNvCxnSpPr>
            <a:cxnSpLocks/>
          </p:cNvCxnSpPr>
          <p:nvPr/>
        </p:nvCxnSpPr>
        <p:spPr>
          <a:xfrm>
            <a:off x="946202" y="4498484"/>
            <a:ext cx="1800000"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79E6693-10DE-CEEE-B1B9-F1C25F5669B0}"/>
              </a:ext>
            </a:extLst>
          </p:cNvPr>
          <p:cNvCxnSpPr>
            <a:cxnSpLocks/>
          </p:cNvCxnSpPr>
          <p:nvPr/>
        </p:nvCxnSpPr>
        <p:spPr>
          <a:xfrm flipV="1">
            <a:off x="946202" y="2698484"/>
            <a:ext cx="0" cy="1800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D6DAF013-9E4D-6A25-2482-1D207D7ADE23}"/>
              </a:ext>
            </a:extLst>
          </p:cNvPr>
          <p:cNvSpPr/>
          <p:nvPr/>
        </p:nvSpPr>
        <p:spPr>
          <a:xfrm>
            <a:off x="2638202" y="259048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DDEB1DC-59DF-D5D3-9AA6-C3010D0D17B2}"/>
              </a:ext>
            </a:extLst>
          </p:cNvPr>
          <p:cNvSpPr/>
          <p:nvPr/>
        </p:nvSpPr>
        <p:spPr>
          <a:xfrm>
            <a:off x="838200" y="259048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2DD6CBD-AF19-3E8E-FF6D-6979BE489359}"/>
              </a:ext>
            </a:extLst>
          </p:cNvPr>
          <p:cNvCxnSpPr>
            <a:cxnSpLocks/>
          </p:cNvCxnSpPr>
          <p:nvPr/>
        </p:nvCxnSpPr>
        <p:spPr>
          <a:xfrm>
            <a:off x="946202" y="2698484"/>
            <a:ext cx="180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BE945E5F-E786-ABFE-7274-F6D048242D5F}"/>
              </a:ext>
            </a:extLst>
          </p:cNvPr>
          <p:cNvSpPr/>
          <p:nvPr/>
        </p:nvSpPr>
        <p:spPr>
          <a:xfrm>
            <a:off x="4482775" y="4409132"/>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7173290F-ED6D-0277-78E5-BC82C7BC4EB2}"/>
              </a:ext>
            </a:extLst>
          </p:cNvPr>
          <p:cNvCxnSpPr>
            <a:cxnSpLocks/>
          </p:cNvCxnSpPr>
          <p:nvPr/>
        </p:nvCxnSpPr>
        <p:spPr>
          <a:xfrm flipV="1">
            <a:off x="4590775" y="2698484"/>
            <a:ext cx="0" cy="1800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862368A-30EA-02F5-0898-2CEBA087074B}"/>
              </a:ext>
            </a:extLst>
          </p:cNvPr>
          <p:cNvCxnSpPr>
            <a:cxnSpLocks/>
          </p:cNvCxnSpPr>
          <p:nvPr/>
        </p:nvCxnSpPr>
        <p:spPr>
          <a:xfrm>
            <a:off x="2790775" y="4498484"/>
            <a:ext cx="180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BE452C91-E1B8-C0CA-DA9F-F938479EB7FD}"/>
              </a:ext>
            </a:extLst>
          </p:cNvPr>
          <p:cNvSpPr/>
          <p:nvPr/>
        </p:nvSpPr>
        <p:spPr>
          <a:xfrm>
            <a:off x="4482775" y="2590483"/>
            <a:ext cx="216000" cy="216000"/>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A7BC9C3E-C138-E55B-AEAD-1F11F9E43E93}"/>
              </a:ext>
            </a:extLst>
          </p:cNvPr>
          <p:cNvCxnSpPr>
            <a:cxnSpLocks/>
          </p:cNvCxnSpPr>
          <p:nvPr/>
        </p:nvCxnSpPr>
        <p:spPr>
          <a:xfrm>
            <a:off x="2790775" y="2698484"/>
            <a:ext cx="180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28484FE0-9E9A-3CC6-926D-1F11830167E8}"/>
              </a:ext>
            </a:extLst>
          </p:cNvPr>
          <p:cNvSpPr txBox="1"/>
          <p:nvPr/>
        </p:nvSpPr>
        <p:spPr>
          <a:xfrm>
            <a:off x="4136198" y="5013390"/>
            <a:ext cx="7753795" cy="646331"/>
          </a:xfrm>
          <a:prstGeom prst="rect">
            <a:avLst/>
          </a:prstGeom>
          <a:noFill/>
        </p:spPr>
        <p:txBody>
          <a:bodyPr wrap="square" rtlCol="0">
            <a:spAutoFit/>
          </a:bodyPr>
          <a:lstStyle/>
          <a:p>
            <a:r>
              <a:rPr kumimoji="1" lang="ja-JP" altLang="en-US" dirty="0"/>
              <a:t>横センサの値を横壁との距離に変換し，その距離に応じて後オフセットの距離を変化させる</a:t>
            </a:r>
          </a:p>
        </p:txBody>
      </p:sp>
      <p:sp>
        <p:nvSpPr>
          <p:cNvPr id="3" name="正方形/長方形 2">
            <a:extLst>
              <a:ext uri="{FF2B5EF4-FFF2-40B4-BE49-F238E27FC236}">
                <a16:creationId xmlns:a16="http://schemas.microsoft.com/office/drawing/2014/main" id="{E009C12F-5535-4BAD-F2CA-B25FE803F334}"/>
              </a:ext>
            </a:extLst>
          </p:cNvPr>
          <p:cNvSpPr/>
          <p:nvPr/>
        </p:nvSpPr>
        <p:spPr>
          <a:xfrm>
            <a:off x="1474504" y="4816059"/>
            <a:ext cx="782501" cy="878631"/>
          </a:xfrm>
          <a:prstGeom prst="rect">
            <a:avLst/>
          </a:prstGeom>
          <a:solidFill>
            <a:srgbClr val="00B050">
              <a:alpha val="89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40717B2D-6CA7-DE22-16D6-B2CFDF06F7CB}"/>
              </a:ext>
            </a:extLst>
          </p:cNvPr>
          <p:cNvSpPr/>
          <p:nvPr/>
        </p:nvSpPr>
        <p:spPr>
          <a:xfrm rot="19679060">
            <a:off x="2010254" y="4652363"/>
            <a:ext cx="796953" cy="114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5CD9E244-3765-3917-0D9A-59294F868750}"/>
              </a:ext>
            </a:extLst>
          </p:cNvPr>
          <p:cNvSpPr/>
          <p:nvPr/>
        </p:nvSpPr>
        <p:spPr>
          <a:xfrm rot="12793369">
            <a:off x="905837" y="4675983"/>
            <a:ext cx="796953" cy="114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472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8C9D70-CC5C-5D99-0160-91BD41FFA6FE}"/>
              </a:ext>
            </a:extLst>
          </p:cNvPr>
          <p:cNvSpPr>
            <a:spLocks noGrp="1"/>
          </p:cNvSpPr>
          <p:nvPr>
            <p:ph type="ctrTitle"/>
          </p:nvPr>
        </p:nvSpPr>
        <p:spPr/>
        <p:txBody>
          <a:bodyPr>
            <a:normAutofit/>
          </a:bodyPr>
          <a:lstStyle/>
          <a:p>
            <a:r>
              <a:rPr kumimoji="1" lang="ja-JP" altLang="en-US" sz="5400" dirty="0"/>
              <a:t>探索や最短走行をより早く</a:t>
            </a:r>
            <a:endParaRPr kumimoji="1" lang="en-US" altLang="ja-JP" sz="5400" dirty="0"/>
          </a:p>
        </p:txBody>
      </p:sp>
      <p:sp>
        <p:nvSpPr>
          <p:cNvPr id="3" name="字幕 2">
            <a:extLst>
              <a:ext uri="{FF2B5EF4-FFF2-40B4-BE49-F238E27FC236}">
                <a16:creationId xmlns:a16="http://schemas.microsoft.com/office/drawing/2014/main" id="{174A87A9-BFB1-8F18-8F72-C8F0BBFD39E0}"/>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89738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47F6EF-0715-9033-A52B-FCD889F02D2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8759519-1639-8890-AF05-778EE21C0D4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498388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76081</TotalTime>
  <Words>196</Words>
  <Application>Microsoft Office PowerPoint</Application>
  <PresentationFormat>ワイド画面</PresentationFormat>
  <Paragraphs>28</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プログラミング</vt:lpstr>
      <vt:lpstr>＋α</vt:lpstr>
      <vt:lpstr>安定性向上</vt:lpstr>
      <vt:lpstr>安定性の向上 :壁切れでの補正 </vt:lpstr>
      <vt:lpstr>安定性の向上 :前壁制御</vt:lpstr>
      <vt:lpstr>安定性の向上 :前壁制御</vt:lpstr>
      <vt:lpstr>探索や最短走行をより早く</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dc:title>
  <dc:creator>福田　真悟</dc:creator>
  <cp:lastModifiedBy>福田　真悟</cp:lastModifiedBy>
  <cp:revision>39</cp:revision>
  <dcterms:created xsi:type="dcterms:W3CDTF">2022-07-02T05:38:17Z</dcterms:created>
  <dcterms:modified xsi:type="dcterms:W3CDTF">2022-11-17T10:33:18Z</dcterms:modified>
</cp:coreProperties>
</file>