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4" r:id="rId9"/>
    <p:sldId id="26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60" d="100"/>
          <a:sy n="60" d="100"/>
        </p:scale>
        <p:origin x="72" y="1260"/>
      </p:cViewPr>
      <p:guideLst>
        <p:guide orient="horz" pos="2183"/>
        <p:guide pos="384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DCA1D-16ED-2A6E-A01D-4C2292328AD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219742F-0DDA-1304-EC5B-C40F63D321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F9F0DBC-58AA-F06B-6B6D-BDB524E7FE39}"/>
              </a:ext>
            </a:extLst>
          </p:cNvPr>
          <p:cNvSpPr>
            <a:spLocks noGrp="1"/>
          </p:cNvSpPr>
          <p:nvPr>
            <p:ph type="dt" sz="half" idx="10"/>
          </p:nvPr>
        </p:nvSpPr>
        <p:spPr/>
        <p:txBody>
          <a:bodyPr/>
          <a:lstStyle/>
          <a:p>
            <a:fld id="{B3C05410-DA87-40CA-9F75-2E18B6F0824D}" type="datetimeFigureOut">
              <a:rPr kumimoji="1" lang="ja-JP" altLang="en-US" smtClean="0"/>
              <a:t>2022/5/30</a:t>
            </a:fld>
            <a:endParaRPr kumimoji="1" lang="ja-JP" altLang="en-US"/>
          </a:p>
        </p:txBody>
      </p:sp>
      <p:sp>
        <p:nvSpPr>
          <p:cNvPr id="5" name="フッター プレースホルダー 4">
            <a:extLst>
              <a:ext uri="{FF2B5EF4-FFF2-40B4-BE49-F238E27FC236}">
                <a16:creationId xmlns:a16="http://schemas.microsoft.com/office/drawing/2014/main" id="{3B03BCB1-A948-9C82-A64A-5DADB180DB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47D2D8-6F7E-7269-5D40-639FDC202DA6}"/>
              </a:ext>
            </a:extLst>
          </p:cNvPr>
          <p:cNvSpPr>
            <a:spLocks noGrp="1"/>
          </p:cNvSpPr>
          <p:nvPr>
            <p:ph type="sldNum" sz="quarter" idx="12"/>
          </p:nvPr>
        </p:nvSpPr>
        <p:spPr/>
        <p:txBody>
          <a:bodyPr/>
          <a:lstStyle/>
          <a:p>
            <a:fld id="{AF0EF07E-DBC5-46D3-85E0-2BC14844904C}" type="slidenum">
              <a:rPr kumimoji="1" lang="ja-JP" altLang="en-US" smtClean="0"/>
              <a:t>‹#›</a:t>
            </a:fld>
            <a:endParaRPr kumimoji="1" lang="ja-JP" altLang="en-US"/>
          </a:p>
        </p:txBody>
      </p:sp>
    </p:spTree>
    <p:extLst>
      <p:ext uri="{BB962C8B-B14F-4D97-AF65-F5344CB8AC3E}">
        <p14:creationId xmlns:p14="http://schemas.microsoft.com/office/powerpoint/2010/main" val="337077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210203-0D8B-5466-596D-D93570B5E3B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EA45CE-EAF9-74DD-B3E1-76240CD8AF7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CA99EB-5486-79DE-48D0-2B2A051D4DE4}"/>
              </a:ext>
            </a:extLst>
          </p:cNvPr>
          <p:cNvSpPr>
            <a:spLocks noGrp="1"/>
          </p:cNvSpPr>
          <p:nvPr>
            <p:ph type="dt" sz="half" idx="10"/>
          </p:nvPr>
        </p:nvSpPr>
        <p:spPr/>
        <p:txBody>
          <a:bodyPr/>
          <a:lstStyle/>
          <a:p>
            <a:fld id="{B3C05410-DA87-40CA-9F75-2E18B6F0824D}" type="datetimeFigureOut">
              <a:rPr kumimoji="1" lang="ja-JP" altLang="en-US" smtClean="0"/>
              <a:t>2022/5/30</a:t>
            </a:fld>
            <a:endParaRPr kumimoji="1" lang="ja-JP" altLang="en-US"/>
          </a:p>
        </p:txBody>
      </p:sp>
      <p:sp>
        <p:nvSpPr>
          <p:cNvPr id="5" name="フッター プレースホルダー 4">
            <a:extLst>
              <a:ext uri="{FF2B5EF4-FFF2-40B4-BE49-F238E27FC236}">
                <a16:creationId xmlns:a16="http://schemas.microsoft.com/office/drawing/2014/main" id="{60F47308-6E9A-4EF9-41AD-E732C85AF0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EF865E-D633-B6FA-F3CC-9C95724366FE}"/>
              </a:ext>
            </a:extLst>
          </p:cNvPr>
          <p:cNvSpPr>
            <a:spLocks noGrp="1"/>
          </p:cNvSpPr>
          <p:nvPr>
            <p:ph type="sldNum" sz="quarter" idx="12"/>
          </p:nvPr>
        </p:nvSpPr>
        <p:spPr/>
        <p:txBody>
          <a:bodyPr/>
          <a:lstStyle/>
          <a:p>
            <a:fld id="{AF0EF07E-DBC5-46D3-85E0-2BC14844904C}" type="slidenum">
              <a:rPr kumimoji="1" lang="ja-JP" altLang="en-US" smtClean="0"/>
              <a:t>‹#›</a:t>
            </a:fld>
            <a:endParaRPr kumimoji="1" lang="ja-JP" altLang="en-US"/>
          </a:p>
        </p:txBody>
      </p:sp>
    </p:spTree>
    <p:extLst>
      <p:ext uri="{BB962C8B-B14F-4D97-AF65-F5344CB8AC3E}">
        <p14:creationId xmlns:p14="http://schemas.microsoft.com/office/powerpoint/2010/main" val="203895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0CEEDB6-D962-554D-4A32-CE7793EFC62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88C492-4A36-7E5F-881B-B36CCC0A14A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3B9254-FD34-A370-EE77-C0064D78D1D4}"/>
              </a:ext>
            </a:extLst>
          </p:cNvPr>
          <p:cNvSpPr>
            <a:spLocks noGrp="1"/>
          </p:cNvSpPr>
          <p:nvPr>
            <p:ph type="dt" sz="half" idx="10"/>
          </p:nvPr>
        </p:nvSpPr>
        <p:spPr/>
        <p:txBody>
          <a:bodyPr/>
          <a:lstStyle/>
          <a:p>
            <a:fld id="{B3C05410-DA87-40CA-9F75-2E18B6F0824D}" type="datetimeFigureOut">
              <a:rPr kumimoji="1" lang="ja-JP" altLang="en-US" smtClean="0"/>
              <a:t>2022/5/30</a:t>
            </a:fld>
            <a:endParaRPr kumimoji="1" lang="ja-JP" altLang="en-US"/>
          </a:p>
        </p:txBody>
      </p:sp>
      <p:sp>
        <p:nvSpPr>
          <p:cNvPr id="5" name="フッター プレースホルダー 4">
            <a:extLst>
              <a:ext uri="{FF2B5EF4-FFF2-40B4-BE49-F238E27FC236}">
                <a16:creationId xmlns:a16="http://schemas.microsoft.com/office/drawing/2014/main" id="{A430004C-EE50-6671-E047-969D4BB48D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47167F-8D5E-1054-3303-2E0EEE0CFA64}"/>
              </a:ext>
            </a:extLst>
          </p:cNvPr>
          <p:cNvSpPr>
            <a:spLocks noGrp="1"/>
          </p:cNvSpPr>
          <p:nvPr>
            <p:ph type="sldNum" sz="quarter" idx="12"/>
          </p:nvPr>
        </p:nvSpPr>
        <p:spPr/>
        <p:txBody>
          <a:bodyPr/>
          <a:lstStyle/>
          <a:p>
            <a:fld id="{AF0EF07E-DBC5-46D3-85E0-2BC14844904C}" type="slidenum">
              <a:rPr kumimoji="1" lang="ja-JP" altLang="en-US" smtClean="0"/>
              <a:t>‹#›</a:t>
            </a:fld>
            <a:endParaRPr kumimoji="1" lang="ja-JP" altLang="en-US"/>
          </a:p>
        </p:txBody>
      </p:sp>
    </p:spTree>
    <p:extLst>
      <p:ext uri="{BB962C8B-B14F-4D97-AF65-F5344CB8AC3E}">
        <p14:creationId xmlns:p14="http://schemas.microsoft.com/office/powerpoint/2010/main" val="342155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20DF4-4DC3-2048-F288-207BACF749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564C2F-56DD-9042-3918-F134C9AD006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DD4963-B4AE-3733-26E9-7A0F498A1E15}"/>
              </a:ext>
            </a:extLst>
          </p:cNvPr>
          <p:cNvSpPr>
            <a:spLocks noGrp="1"/>
          </p:cNvSpPr>
          <p:nvPr>
            <p:ph type="dt" sz="half" idx="10"/>
          </p:nvPr>
        </p:nvSpPr>
        <p:spPr/>
        <p:txBody>
          <a:bodyPr/>
          <a:lstStyle/>
          <a:p>
            <a:fld id="{B3C05410-DA87-40CA-9F75-2E18B6F0824D}" type="datetimeFigureOut">
              <a:rPr kumimoji="1" lang="ja-JP" altLang="en-US" smtClean="0"/>
              <a:t>2022/5/30</a:t>
            </a:fld>
            <a:endParaRPr kumimoji="1" lang="ja-JP" altLang="en-US"/>
          </a:p>
        </p:txBody>
      </p:sp>
      <p:sp>
        <p:nvSpPr>
          <p:cNvPr id="5" name="フッター プレースホルダー 4">
            <a:extLst>
              <a:ext uri="{FF2B5EF4-FFF2-40B4-BE49-F238E27FC236}">
                <a16:creationId xmlns:a16="http://schemas.microsoft.com/office/drawing/2014/main" id="{0506A989-27B7-94C8-5355-EC393B2559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FBFED0-09DA-7BA9-34A4-EAB6BB15398A}"/>
              </a:ext>
            </a:extLst>
          </p:cNvPr>
          <p:cNvSpPr>
            <a:spLocks noGrp="1"/>
          </p:cNvSpPr>
          <p:nvPr>
            <p:ph type="sldNum" sz="quarter" idx="12"/>
          </p:nvPr>
        </p:nvSpPr>
        <p:spPr/>
        <p:txBody>
          <a:bodyPr/>
          <a:lstStyle/>
          <a:p>
            <a:fld id="{AF0EF07E-DBC5-46D3-85E0-2BC14844904C}" type="slidenum">
              <a:rPr kumimoji="1" lang="ja-JP" altLang="en-US" smtClean="0"/>
              <a:t>‹#›</a:t>
            </a:fld>
            <a:endParaRPr kumimoji="1" lang="ja-JP" altLang="en-US"/>
          </a:p>
        </p:txBody>
      </p:sp>
    </p:spTree>
    <p:extLst>
      <p:ext uri="{BB962C8B-B14F-4D97-AF65-F5344CB8AC3E}">
        <p14:creationId xmlns:p14="http://schemas.microsoft.com/office/powerpoint/2010/main" val="400991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99216F-853B-FA95-0CDE-58F2DB557FE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1A56C0-787D-3A51-3BE5-A947617489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D6599A-809A-B2EA-CFD8-5DC82AEBA6DD}"/>
              </a:ext>
            </a:extLst>
          </p:cNvPr>
          <p:cNvSpPr>
            <a:spLocks noGrp="1"/>
          </p:cNvSpPr>
          <p:nvPr>
            <p:ph type="dt" sz="half" idx="10"/>
          </p:nvPr>
        </p:nvSpPr>
        <p:spPr/>
        <p:txBody>
          <a:bodyPr/>
          <a:lstStyle/>
          <a:p>
            <a:fld id="{B3C05410-DA87-40CA-9F75-2E18B6F0824D}" type="datetimeFigureOut">
              <a:rPr kumimoji="1" lang="ja-JP" altLang="en-US" smtClean="0"/>
              <a:t>2022/5/30</a:t>
            </a:fld>
            <a:endParaRPr kumimoji="1" lang="ja-JP" altLang="en-US"/>
          </a:p>
        </p:txBody>
      </p:sp>
      <p:sp>
        <p:nvSpPr>
          <p:cNvPr id="5" name="フッター プレースホルダー 4">
            <a:extLst>
              <a:ext uri="{FF2B5EF4-FFF2-40B4-BE49-F238E27FC236}">
                <a16:creationId xmlns:a16="http://schemas.microsoft.com/office/drawing/2014/main" id="{28354333-0244-5049-E9D4-F42DBBB47F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19D1F9-B995-4567-9609-D8ACFE16DD22}"/>
              </a:ext>
            </a:extLst>
          </p:cNvPr>
          <p:cNvSpPr>
            <a:spLocks noGrp="1"/>
          </p:cNvSpPr>
          <p:nvPr>
            <p:ph type="sldNum" sz="quarter" idx="12"/>
          </p:nvPr>
        </p:nvSpPr>
        <p:spPr/>
        <p:txBody>
          <a:bodyPr/>
          <a:lstStyle/>
          <a:p>
            <a:fld id="{AF0EF07E-DBC5-46D3-85E0-2BC14844904C}" type="slidenum">
              <a:rPr kumimoji="1" lang="ja-JP" altLang="en-US" smtClean="0"/>
              <a:t>‹#›</a:t>
            </a:fld>
            <a:endParaRPr kumimoji="1" lang="ja-JP" altLang="en-US"/>
          </a:p>
        </p:txBody>
      </p:sp>
    </p:spTree>
    <p:extLst>
      <p:ext uri="{BB962C8B-B14F-4D97-AF65-F5344CB8AC3E}">
        <p14:creationId xmlns:p14="http://schemas.microsoft.com/office/powerpoint/2010/main" val="53935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9D689-B927-2C99-3480-6FDB473C18C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2EA37F7-4FE2-A233-35C3-7782E71B287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695676C-C202-896C-5889-95BA6B489FF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5149691-8CDF-8ED9-8291-A555ABB4B18A}"/>
              </a:ext>
            </a:extLst>
          </p:cNvPr>
          <p:cNvSpPr>
            <a:spLocks noGrp="1"/>
          </p:cNvSpPr>
          <p:nvPr>
            <p:ph type="dt" sz="half" idx="10"/>
          </p:nvPr>
        </p:nvSpPr>
        <p:spPr/>
        <p:txBody>
          <a:bodyPr/>
          <a:lstStyle/>
          <a:p>
            <a:fld id="{B3C05410-DA87-40CA-9F75-2E18B6F0824D}" type="datetimeFigureOut">
              <a:rPr kumimoji="1" lang="ja-JP" altLang="en-US" smtClean="0"/>
              <a:t>2022/5/30</a:t>
            </a:fld>
            <a:endParaRPr kumimoji="1" lang="ja-JP" altLang="en-US"/>
          </a:p>
        </p:txBody>
      </p:sp>
      <p:sp>
        <p:nvSpPr>
          <p:cNvPr id="6" name="フッター プレースホルダー 5">
            <a:extLst>
              <a:ext uri="{FF2B5EF4-FFF2-40B4-BE49-F238E27FC236}">
                <a16:creationId xmlns:a16="http://schemas.microsoft.com/office/drawing/2014/main" id="{6BA81A1C-5BE6-3F02-0FF0-4D3C19E58D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260896E-CD4C-CAAA-2BA3-D1D2E470C542}"/>
              </a:ext>
            </a:extLst>
          </p:cNvPr>
          <p:cNvSpPr>
            <a:spLocks noGrp="1"/>
          </p:cNvSpPr>
          <p:nvPr>
            <p:ph type="sldNum" sz="quarter" idx="12"/>
          </p:nvPr>
        </p:nvSpPr>
        <p:spPr/>
        <p:txBody>
          <a:bodyPr/>
          <a:lstStyle/>
          <a:p>
            <a:fld id="{AF0EF07E-DBC5-46D3-85E0-2BC14844904C}" type="slidenum">
              <a:rPr kumimoji="1" lang="ja-JP" altLang="en-US" smtClean="0"/>
              <a:t>‹#›</a:t>
            </a:fld>
            <a:endParaRPr kumimoji="1" lang="ja-JP" altLang="en-US"/>
          </a:p>
        </p:txBody>
      </p:sp>
    </p:spTree>
    <p:extLst>
      <p:ext uri="{BB962C8B-B14F-4D97-AF65-F5344CB8AC3E}">
        <p14:creationId xmlns:p14="http://schemas.microsoft.com/office/powerpoint/2010/main" val="349992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1AEE2-77E1-1A4A-CEE6-FE2AC2F0D03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F20B47-238A-4EE3-D9B8-BD463CCEE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8A91A0-72F5-26E6-1C90-07D1F1FD901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8C84724-F6F7-42E7-320E-CC98C8BF3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520E560-5DDF-79CB-2D82-6FDDFAA8D14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1B5067B-C3D2-14EF-D363-4AC83D6BEFCD}"/>
              </a:ext>
            </a:extLst>
          </p:cNvPr>
          <p:cNvSpPr>
            <a:spLocks noGrp="1"/>
          </p:cNvSpPr>
          <p:nvPr>
            <p:ph type="dt" sz="half" idx="10"/>
          </p:nvPr>
        </p:nvSpPr>
        <p:spPr/>
        <p:txBody>
          <a:bodyPr/>
          <a:lstStyle/>
          <a:p>
            <a:fld id="{B3C05410-DA87-40CA-9F75-2E18B6F0824D}" type="datetimeFigureOut">
              <a:rPr kumimoji="1" lang="ja-JP" altLang="en-US" smtClean="0"/>
              <a:t>2022/5/30</a:t>
            </a:fld>
            <a:endParaRPr kumimoji="1" lang="ja-JP" altLang="en-US"/>
          </a:p>
        </p:txBody>
      </p:sp>
      <p:sp>
        <p:nvSpPr>
          <p:cNvPr id="8" name="フッター プレースホルダー 7">
            <a:extLst>
              <a:ext uri="{FF2B5EF4-FFF2-40B4-BE49-F238E27FC236}">
                <a16:creationId xmlns:a16="http://schemas.microsoft.com/office/drawing/2014/main" id="{02D0E29D-AA17-30B3-A95F-CD060E5995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BB8DD1-A326-46A0-179B-CA0840C8D7F7}"/>
              </a:ext>
            </a:extLst>
          </p:cNvPr>
          <p:cNvSpPr>
            <a:spLocks noGrp="1"/>
          </p:cNvSpPr>
          <p:nvPr>
            <p:ph type="sldNum" sz="quarter" idx="12"/>
          </p:nvPr>
        </p:nvSpPr>
        <p:spPr/>
        <p:txBody>
          <a:bodyPr/>
          <a:lstStyle/>
          <a:p>
            <a:fld id="{AF0EF07E-DBC5-46D3-85E0-2BC14844904C}" type="slidenum">
              <a:rPr kumimoji="1" lang="ja-JP" altLang="en-US" smtClean="0"/>
              <a:t>‹#›</a:t>
            </a:fld>
            <a:endParaRPr kumimoji="1" lang="ja-JP" altLang="en-US"/>
          </a:p>
        </p:txBody>
      </p:sp>
    </p:spTree>
    <p:extLst>
      <p:ext uri="{BB962C8B-B14F-4D97-AF65-F5344CB8AC3E}">
        <p14:creationId xmlns:p14="http://schemas.microsoft.com/office/powerpoint/2010/main" val="330196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1F59CB-9F3E-C923-B4E9-70A7B1AEE6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C66E04B-6350-EE8B-12DF-4203C5087E75}"/>
              </a:ext>
            </a:extLst>
          </p:cNvPr>
          <p:cNvSpPr>
            <a:spLocks noGrp="1"/>
          </p:cNvSpPr>
          <p:nvPr>
            <p:ph type="dt" sz="half" idx="10"/>
          </p:nvPr>
        </p:nvSpPr>
        <p:spPr/>
        <p:txBody>
          <a:bodyPr/>
          <a:lstStyle/>
          <a:p>
            <a:fld id="{B3C05410-DA87-40CA-9F75-2E18B6F0824D}" type="datetimeFigureOut">
              <a:rPr kumimoji="1" lang="ja-JP" altLang="en-US" smtClean="0"/>
              <a:t>2022/5/30</a:t>
            </a:fld>
            <a:endParaRPr kumimoji="1" lang="ja-JP" altLang="en-US"/>
          </a:p>
        </p:txBody>
      </p:sp>
      <p:sp>
        <p:nvSpPr>
          <p:cNvPr id="4" name="フッター プレースホルダー 3">
            <a:extLst>
              <a:ext uri="{FF2B5EF4-FFF2-40B4-BE49-F238E27FC236}">
                <a16:creationId xmlns:a16="http://schemas.microsoft.com/office/drawing/2014/main" id="{F7B5BA79-B1D7-C75C-6CBD-C54480FC824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DA26FD2-52DC-A9FF-62EF-C65794A284EF}"/>
              </a:ext>
            </a:extLst>
          </p:cNvPr>
          <p:cNvSpPr>
            <a:spLocks noGrp="1"/>
          </p:cNvSpPr>
          <p:nvPr>
            <p:ph type="sldNum" sz="quarter" idx="12"/>
          </p:nvPr>
        </p:nvSpPr>
        <p:spPr/>
        <p:txBody>
          <a:bodyPr/>
          <a:lstStyle/>
          <a:p>
            <a:fld id="{AF0EF07E-DBC5-46D3-85E0-2BC14844904C}" type="slidenum">
              <a:rPr kumimoji="1" lang="ja-JP" altLang="en-US" smtClean="0"/>
              <a:t>‹#›</a:t>
            </a:fld>
            <a:endParaRPr kumimoji="1" lang="ja-JP" altLang="en-US"/>
          </a:p>
        </p:txBody>
      </p:sp>
    </p:spTree>
    <p:extLst>
      <p:ext uri="{BB962C8B-B14F-4D97-AF65-F5344CB8AC3E}">
        <p14:creationId xmlns:p14="http://schemas.microsoft.com/office/powerpoint/2010/main" val="294018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96D7BA9-637D-77B8-0360-87E0E06A8C16}"/>
              </a:ext>
            </a:extLst>
          </p:cNvPr>
          <p:cNvSpPr>
            <a:spLocks noGrp="1"/>
          </p:cNvSpPr>
          <p:nvPr>
            <p:ph type="dt" sz="half" idx="10"/>
          </p:nvPr>
        </p:nvSpPr>
        <p:spPr/>
        <p:txBody>
          <a:bodyPr/>
          <a:lstStyle/>
          <a:p>
            <a:fld id="{B3C05410-DA87-40CA-9F75-2E18B6F0824D}" type="datetimeFigureOut">
              <a:rPr kumimoji="1" lang="ja-JP" altLang="en-US" smtClean="0"/>
              <a:t>2022/5/30</a:t>
            </a:fld>
            <a:endParaRPr kumimoji="1" lang="ja-JP" altLang="en-US"/>
          </a:p>
        </p:txBody>
      </p:sp>
      <p:sp>
        <p:nvSpPr>
          <p:cNvPr id="3" name="フッター プレースホルダー 2">
            <a:extLst>
              <a:ext uri="{FF2B5EF4-FFF2-40B4-BE49-F238E27FC236}">
                <a16:creationId xmlns:a16="http://schemas.microsoft.com/office/drawing/2014/main" id="{7C4E7786-0F9C-BBB6-FCCC-8BCA47BA453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5036B25-429E-F788-30BE-48E96D0DF898}"/>
              </a:ext>
            </a:extLst>
          </p:cNvPr>
          <p:cNvSpPr>
            <a:spLocks noGrp="1"/>
          </p:cNvSpPr>
          <p:nvPr>
            <p:ph type="sldNum" sz="quarter" idx="12"/>
          </p:nvPr>
        </p:nvSpPr>
        <p:spPr/>
        <p:txBody>
          <a:bodyPr/>
          <a:lstStyle/>
          <a:p>
            <a:fld id="{AF0EF07E-DBC5-46D3-85E0-2BC14844904C}" type="slidenum">
              <a:rPr kumimoji="1" lang="ja-JP" altLang="en-US" smtClean="0"/>
              <a:t>‹#›</a:t>
            </a:fld>
            <a:endParaRPr kumimoji="1" lang="ja-JP" altLang="en-US"/>
          </a:p>
        </p:txBody>
      </p:sp>
    </p:spTree>
    <p:extLst>
      <p:ext uri="{BB962C8B-B14F-4D97-AF65-F5344CB8AC3E}">
        <p14:creationId xmlns:p14="http://schemas.microsoft.com/office/powerpoint/2010/main" val="3637223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6F890E-842D-26AA-23C7-0A3898D90EE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356337-4D08-1101-0F58-27E2CE19B4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FEC6400-1A26-09DB-CC7D-BEB4EFC01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5FF1E26-6EAB-B579-36B0-CFFECD5075C0}"/>
              </a:ext>
            </a:extLst>
          </p:cNvPr>
          <p:cNvSpPr>
            <a:spLocks noGrp="1"/>
          </p:cNvSpPr>
          <p:nvPr>
            <p:ph type="dt" sz="half" idx="10"/>
          </p:nvPr>
        </p:nvSpPr>
        <p:spPr/>
        <p:txBody>
          <a:bodyPr/>
          <a:lstStyle/>
          <a:p>
            <a:fld id="{B3C05410-DA87-40CA-9F75-2E18B6F0824D}" type="datetimeFigureOut">
              <a:rPr kumimoji="1" lang="ja-JP" altLang="en-US" smtClean="0"/>
              <a:t>2022/5/30</a:t>
            </a:fld>
            <a:endParaRPr kumimoji="1" lang="ja-JP" altLang="en-US"/>
          </a:p>
        </p:txBody>
      </p:sp>
      <p:sp>
        <p:nvSpPr>
          <p:cNvPr id="6" name="フッター プレースホルダー 5">
            <a:extLst>
              <a:ext uri="{FF2B5EF4-FFF2-40B4-BE49-F238E27FC236}">
                <a16:creationId xmlns:a16="http://schemas.microsoft.com/office/drawing/2014/main" id="{4F588F3F-E487-536C-13D5-3ED1BB83F6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CA315E-A187-EC27-438A-E8E8CD6C86CD}"/>
              </a:ext>
            </a:extLst>
          </p:cNvPr>
          <p:cNvSpPr>
            <a:spLocks noGrp="1"/>
          </p:cNvSpPr>
          <p:nvPr>
            <p:ph type="sldNum" sz="quarter" idx="12"/>
          </p:nvPr>
        </p:nvSpPr>
        <p:spPr/>
        <p:txBody>
          <a:bodyPr/>
          <a:lstStyle/>
          <a:p>
            <a:fld id="{AF0EF07E-DBC5-46D3-85E0-2BC14844904C}" type="slidenum">
              <a:rPr kumimoji="1" lang="ja-JP" altLang="en-US" smtClean="0"/>
              <a:t>‹#›</a:t>
            </a:fld>
            <a:endParaRPr kumimoji="1" lang="ja-JP" altLang="en-US"/>
          </a:p>
        </p:txBody>
      </p:sp>
    </p:spTree>
    <p:extLst>
      <p:ext uri="{BB962C8B-B14F-4D97-AF65-F5344CB8AC3E}">
        <p14:creationId xmlns:p14="http://schemas.microsoft.com/office/powerpoint/2010/main" val="87991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65C4C3-A7BD-A8B0-51E8-B0BCCAD89D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E388BE0-5697-22BF-F29E-0065624F6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993AAC3-C099-C955-16D6-0A1BE5EFB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DA0674-4FF6-ACF8-C993-E5F798FC7F46}"/>
              </a:ext>
            </a:extLst>
          </p:cNvPr>
          <p:cNvSpPr>
            <a:spLocks noGrp="1"/>
          </p:cNvSpPr>
          <p:nvPr>
            <p:ph type="dt" sz="half" idx="10"/>
          </p:nvPr>
        </p:nvSpPr>
        <p:spPr/>
        <p:txBody>
          <a:bodyPr/>
          <a:lstStyle/>
          <a:p>
            <a:fld id="{B3C05410-DA87-40CA-9F75-2E18B6F0824D}" type="datetimeFigureOut">
              <a:rPr kumimoji="1" lang="ja-JP" altLang="en-US" smtClean="0"/>
              <a:t>2022/5/30</a:t>
            </a:fld>
            <a:endParaRPr kumimoji="1" lang="ja-JP" altLang="en-US"/>
          </a:p>
        </p:txBody>
      </p:sp>
      <p:sp>
        <p:nvSpPr>
          <p:cNvPr id="6" name="フッター プレースホルダー 5">
            <a:extLst>
              <a:ext uri="{FF2B5EF4-FFF2-40B4-BE49-F238E27FC236}">
                <a16:creationId xmlns:a16="http://schemas.microsoft.com/office/drawing/2014/main" id="{83DF2084-E14C-9BCD-7525-F91ADDE8BC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EAC0EB-6C3B-2B40-9FDD-C82F115C2BED}"/>
              </a:ext>
            </a:extLst>
          </p:cNvPr>
          <p:cNvSpPr>
            <a:spLocks noGrp="1"/>
          </p:cNvSpPr>
          <p:nvPr>
            <p:ph type="sldNum" sz="quarter" idx="12"/>
          </p:nvPr>
        </p:nvSpPr>
        <p:spPr/>
        <p:txBody>
          <a:bodyPr/>
          <a:lstStyle/>
          <a:p>
            <a:fld id="{AF0EF07E-DBC5-46D3-85E0-2BC14844904C}" type="slidenum">
              <a:rPr kumimoji="1" lang="ja-JP" altLang="en-US" smtClean="0"/>
              <a:t>‹#›</a:t>
            </a:fld>
            <a:endParaRPr kumimoji="1" lang="ja-JP" altLang="en-US"/>
          </a:p>
        </p:txBody>
      </p:sp>
    </p:spTree>
    <p:extLst>
      <p:ext uri="{BB962C8B-B14F-4D97-AF65-F5344CB8AC3E}">
        <p14:creationId xmlns:p14="http://schemas.microsoft.com/office/powerpoint/2010/main" val="1324196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366F279-66F3-218B-3932-1762BB89F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1A523E-3CF0-710B-7DE4-7B07168AF4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EDE201-FDE2-061B-2370-F4F83FDDB5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05410-DA87-40CA-9F75-2E18B6F0824D}" type="datetimeFigureOut">
              <a:rPr kumimoji="1" lang="ja-JP" altLang="en-US" smtClean="0"/>
              <a:t>2022/5/30</a:t>
            </a:fld>
            <a:endParaRPr kumimoji="1" lang="ja-JP" altLang="en-US"/>
          </a:p>
        </p:txBody>
      </p:sp>
      <p:sp>
        <p:nvSpPr>
          <p:cNvPr id="5" name="フッター プレースホルダー 4">
            <a:extLst>
              <a:ext uri="{FF2B5EF4-FFF2-40B4-BE49-F238E27FC236}">
                <a16:creationId xmlns:a16="http://schemas.microsoft.com/office/drawing/2014/main" id="{DDA2B50B-5ED9-63DA-0404-9CA1B451F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C7FE52D-0AFE-17F4-2B53-0D1EA83859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EF07E-DBC5-46D3-85E0-2BC14844904C}" type="slidenum">
              <a:rPr kumimoji="1" lang="ja-JP" altLang="en-US" smtClean="0"/>
              <a:t>‹#›</a:t>
            </a:fld>
            <a:endParaRPr kumimoji="1" lang="ja-JP" altLang="en-US"/>
          </a:p>
        </p:txBody>
      </p:sp>
    </p:spTree>
    <p:extLst>
      <p:ext uri="{BB962C8B-B14F-4D97-AF65-F5344CB8AC3E}">
        <p14:creationId xmlns:p14="http://schemas.microsoft.com/office/powerpoint/2010/main" val="185941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IaSGUz0wVsY?t=3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0A56A-AB11-C3F2-4D74-EE1AF31221F6}"/>
              </a:ext>
            </a:extLst>
          </p:cNvPr>
          <p:cNvSpPr>
            <a:spLocks noGrp="1"/>
          </p:cNvSpPr>
          <p:nvPr>
            <p:ph type="ctrTitle"/>
          </p:nvPr>
        </p:nvSpPr>
        <p:spPr/>
        <p:txBody>
          <a:bodyPr/>
          <a:lstStyle/>
          <a:p>
            <a:r>
              <a:rPr kumimoji="1" lang="ja-JP" altLang="en-US" dirty="0"/>
              <a:t>リポ管理マニュアル</a:t>
            </a:r>
          </a:p>
        </p:txBody>
      </p:sp>
      <p:sp>
        <p:nvSpPr>
          <p:cNvPr id="3" name="字幕 2">
            <a:extLst>
              <a:ext uri="{FF2B5EF4-FFF2-40B4-BE49-F238E27FC236}">
                <a16:creationId xmlns:a16="http://schemas.microsoft.com/office/drawing/2014/main" id="{BBD13B52-7BC8-804A-FA21-000D0F07FCB9}"/>
              </a:ext>
            </a:extLst>
          </p:cNvPr>
          <p:cNvSpPr>
            <a:spLocks noGrp="1"/>
          </p:cNvSpPr>
          <p:nvPr>
            <p:ph type="subTitle" idx="1"/>
          </p:nvPr>
        </p:nvSpPr>
        <p:spPr/>
        <p:txBody>
          <a:bodyPr/>
          <a:lstStyle/>
          <a:p>
            <a:r>
              <a:rPr kumimoji="1" lang="en-US" altLang="ja-JP" dirty="0"/>
              <a:t>2022/05/31</a:t>
            </a:r>
            <a:r>
              <a:rPr kumimoji="1" lang="ja-JP" altLang="en-US" dirty="0"/>
              <a:t> 福田 真悟 製作</a:t>
            </a:r>
          </a:p>
        </p:txBody>
      </p:sp>
    </p:spTree>
    <p:extLst>
      <p:ext uri="{BB962C8B-B14F-4D97-AF65-F5344CB8AC3E}">
        <p14:creationId xmlns:p14="http://schemas.microsoft.com/office/powerpoint/2010/main" val="182754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82AC95-44BC-3BF1-4907-8272A1B97B1E}"/>
              </a:ext>
            </a:extLst>
          </p:cNvPr>
          <p:cNvSpPr>
            <a:spLocks noGrp="1"/>
          </p:cNvSpPr>
          <p:nvPr>
            <p:ph type="title"/>
          </p:nvPr>
        </p:nvSpPr>
        <p:spPr/>
        <p:txBody>
          <a:bodyPr/>
          <a:lstStyle/>
          <a:p>
            <a:r>
              <a:rPr kumimoji="1" lang="ja-JP" altLang="en-US" dirty="0"/>
              <a:t>リポバッテリーとは</a:t>
            </a:r>
          </a:p>
        </p:txBody>
      </p:sp>
      <p:sp>
        <p:nvSpPr>
          <p:cNvPr id="3" name="コンテンツ プレースホルダー 2">
            <a:extLst>
              <a:ext uri="{FF2B5EF4-FFF2-40B4-BE49-F238E27FC236}">
                <a16:creationId xmlns:a16="http://schemas.microsoft.com/office/drawing/2014/main" id="{688C731D-8448-1EAB-9280-E53F55BB7B89}"/>
              </a:ext>
            </a:extLst>
          </p:cNvPr>
          <p:cNvSpPr>
            <a:spLocks noGrp="1"/>
          </p:cNvSpPr>
          <p:nvPr>
            <p:ph idx="1"/>
          </p:nvPr>
        </p:nvSpPr>
        <p:spPr/>
        <p:txBody>
          <a:bodyPr/>
          <a:lstStyle/>
          <a:p>
            <a:r>
              <a:rPr kumimoji="1" lang="ja-JP" altLang="en-US" dirty="0"/>
              <a:t>リチウムイオンポリマーバッテリーの略称でリチウムイオンバッテリーの</a:t>
            </a:r>
            <a:r>
              <a:rPr kumimoji="1" lang="en-US" altLang="ja-JP" dirty="0"/>
              <a:t>1</a:t>
            </a:r>
            <a:r>
              <a:rPr kumimoji="1" lang="ja-JP" altLang="en-US" dirty="0"/>
              <a:t>種．</a:t>
            </a:r>
            <a:endParaRPr kumimoji="1" lang="en-US" altLang="ja-JP" dirty="0"/>
          </a:p>
          <a:p>
            <a:r>
              <a:rPr kumimoji="1" lang="ja-JP" altLang="en-US" dirty="0"/>
              <a:t>高い電圧を維持できるのが特長。</a:t>
            </a:r>
            <a:endParaRPr kumimoji="1" lang="en-US" altLang="ja-JP" dirty="0"/>
          </a:p>
          <a:p>
            <a:r>
              <a:rPr lang="en-US" altLang="ja-JP" dirty="0"/>
              <a:t>1S(</a:t>
            </a:r>
            <a:r>
              <a:rPr lang="ja-JP" altLang="en-US" dirty="0"/>
              <a:t>セル</a:t>
            </a:r>
            <a:r>
              <a:rPr lang="en-US" altLang="ja-JP" dirty="0"/>
              <a:t>)</a:t>
            </a:r>
            <a:r>
              <a:rPr lang="ja-JP" altLang="en-US" dirty="0"/>
              <a:t>で</a:t>
            </a:r>
            <a:r>
              <a:rPr lang="en-US" altLang="ja-JP" dirty="0"/>
              <a:t>3.7V</a:t>
            </a:r>
            <a:r>
              <a:rPr lang="ja-JP" altLang="en-US" dirty="0"/>
              <a:t>となっている。このセルを直列で繋いでいるバッテリーが主流</a:t>
            </a:r>
            <a:endParaRPr kumimoji="1" lang="ja-JP" altLang="en-US" dirty="0"/>
          </a:p>
        </p:txBody>
      </p:sp>
      <p:sp>
        <p:nvSpPr>
          <p:cNvPr id="5" name="テキスト ボックス 4">
            <a:extLst>
              <a:ext uri="{FF2B5EF4-FFF2-40B4-BE49-F238E27FC236}">
                <a16:creationId xmlns:a16="http://schemas.microsoft.com/office/drawing/2014/main" id="{B2CF6598-6EE2-3198-076C-D17C1B513C64}"/>
              </a:ext>
            </a:extLst>
          </p:cNvPr>
          <p:cNvSpPr txBox="1"/>
          <p:nvPr/>
        </p:nvSpPr>
        <p:spPr>
          <a:xfrm>
            <a:off x="4828674" y="6339807"/>
            <a:ext cx="7363326" cy="369332"/>
          </a:xfrm>
          <a:prstGeom prst="rect">
            <a:avLst/>
          </a:prstGeom>
          <a:noFill/>
        </p:spPr>
        <p:txBody>
          <a:bodyPr wrap="square">
            <a:spAutoFit/>
          </a:bodyPr>
          <a:lstStyle/>
          <a:p>
            <a:r>
              <a:rPr lang="ja-JP" altLang="en-US" dirty="0"/>
              <a:t>https://akiba-airsoft97.com/user_data/akb97column/howtolipo</a:t>
            </a:r>
          </a:p>
        </p:txBody>
      </p:sp>
    </p:spTree>
    <p:extLst>
      <p:ext uri="{BB962C8B-B14F-4D97-AF65-F5344CB8AC3E}">
        <p14:creationId xmlns:p14="http://schemas.microsoft.com/office/powerpoint/2010/main" val="422277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5C99B-BD43-1A50-D5C2-7165662BF614}"/>
              </a:ext>
            </a:extLst>
          </p:cNvPr>
          <p:cNvSpPr>
            <a:spLocks noGrp="1"/>
          </p:cNvSpPr>
          <p:nvPr>
            <p:ph type="title"/>
          </p:nvPr>
        </p:nvSpPr>
        <p:spPr/>
        <p:txBody>
          <a:bodyPr/>
          <a:lstStyle/>
          <a:p>
            <a:r>
              <a:rPr kumimoji="1" lang="ja-JP" altLang="en-US" dirty="0"/>
              <a:t>リポの危険性</a:t>
            </a:r>
          </a:p>
        </p:txBody>
      </p:sp>
      <p:sp>
        <p:nvSpPr>
          <p:cNvPr id="3" name="コンテンツ プレースホルダー 2">
            <a:extLst>
              <a:ext uri="{FF2B5EF4-FFF2-40B4-BE49-F238E27FC236}">
                <a16:creationId xmlns:a16="http://schemas.microsoft.com/office/drawing/2014/main" id="{8C0123F2-CC8A-F4D0-4667-9D1A31DD9BE1}"/>
              </a:ext>
            </a:extLst>
          </p:cNvPr>
          <p:cNvSpPr>
            <a:spLocks noGrp="1"/>
          </p:cNvSpPr>
          <p:nvPr>
            <p:ph idx="1"/>
          </p:nvPr>
        </p:nvSpPr>
        <p:spPr/>
        <p:txBody>
          <a:bodyPr/>
          <a:lstStyle/>
          <a:p>
            <a:r>
              <a:rPr kumimoji="1" lang="ja-JP" altLang="en-US" dirty="0"/>
              <a:t>過充電による発火</a:t>
            </a:r>
            <a:endParaRPr kumimoji="1" lang="en-US" altLang="ja-JP" dirty="0"/>
          </a:p>
          <a:p>
            <a:pPr marL="0" indent="0">
              <a:buNone/>
            </a:pPr>
            <a:r>
              <a:rPr lang="en-US" altLang="ja-JP" dirty="0">
                <a:hlinkClick r:id="rId2"/>
              </a:rPr>
              <a:t>https://youtu.be/IaSGUz0wVsY?t=34</a:t>
            </a:r>
            <a:endParaRPr lang="en-US" altLang="ja-JP" dirty="0"/>
          </a:p>
          <a:p>
            <a:pPr marL="0" indent="0">
              <a:buNone/>
            </a:pPr>
            <a:endParaRPr kumimoji="1" lang="en-US" altLang="ja-JP" dirty="0"/>
          </a:p>
          <a:p>
            <a:r>
              <a:rPr kumimoji="1" lang="ja-JP" altLang="en-US" dirty="0"/>
              <a:t>電圧不足による発火</a:t>
            </a:r>
            <a:endParaRPr kumimoji="1" lang="en-US" altLang="ja-JP" dirty="0"/>
          </a:p>
          <a:p>
            <a:r>
              <a:rPr kumimoji="1" lang="ja-JP" altLang="en-US" dirty="0"/>
              <a:t>衝撃による発火</a:t>
            </a:r>
            <a:endParaRPr kumimoji="1" lang="en-US" altLang="ja-JP" dirty="0"/>
          </a:p>
          <a:p>
            <a:r>
              <a:rPr kumimoji="1" lang="ja-JP" altLang="en-US" dirty="0"/>
              <a:t>熱による発火</a:t>
            </a:r>
            <a:endParaRPr kumimoji="1" lang="en-US" altLang="ja-JP" dirty="0"/>
          </a:p>
          <a:p>
            <a:r>
              <a:rPr kumimoji="1" lang="ja-JP" altLang="en-US" dirty="0"/>
              <a:t>逆刺やショートによる発火</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277662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8E1078-1534-C154-C076-C251D1E66737}"/>
              </a:ext>
            </a:extLst>
          </p:cNvPr>
          <p:cNvSpPr>
            <a:spLocks noGrp="1"/>
          </p:cNvSpPr>
          <p:nvPr>
            <p:ph type="title"/>
          </p:nvPr>
        </p:nvSpPr>
        <p:spPr/>
        <p:txBody>
          <a:bodyPr/>
          <a:lstStyle/>
          <a:p>
            <a:r>
              <a:rPr kumimoji="1" lang="ja-JP" altLang="en-US" dirty="0"/>
              <a:t>リポを充電する場所</a:t>
            </a:r>
          </a:p>
        </p:txBody>
      </p:sp>
      <p:sp>
        <p:nvSpPr>
          <p:cNvPr id="3" name="コンテンツ プレースホルダー 2">
            <a:extLst>
              <a:ext uri="{FF2B5EF4-FFF2-40B4-BE49-F238E27FC236}">
                <a16:creationId xmlns:a16="http://schemas.microsoft.com/office/drawing/2014/main" id="{77BF4E41-9B9B-6BEB-E954-5A34223A4594}"/>
              </a:ext>
            </a:extLst>
          </p:cNvPr>
          <p:cNvSpPr>
            <a:spLocks noGrp="1"/>
          </p:cNvSpPr>
          <p:nvPr>
            <p:ph idx="1"/>
          </p:nvPr>
        </p:nvSpPr>
        <p:spPr/>
        <p:txBody>
          <a:bodyPr/>
          <a:lstStyle/>
          <a:p>
            <a:r>
              <a:rPr kumimoji="1" lang="ja-JP" altLang="en-US" dirty="0"/>
              <a:t>燃えやすいものが近くにある環境や金属板の上などは避けましょう。</a:t>
            </a:r>
            <a:endParaRPr kumimoji="1" lang="en-US" altLang="ja-JP" dirty="0"/>
          </a:p>
          <a:p>
            <a:endParaRPr kumimoji="1" lang="ja-JP" altLang="en-US" dirty="0"/>
          </a:p>
        </p:txBody>
      </p:sp>
    </p:spTree>
    <p:extLst>
      <p:ext uri="{BB962C8B-B14F-4D97-AF65-F5344CB8AC3E}">
        <p14:creationId xmlns:p14="http://schemas.microsoft.com/office/powerpoint/2010/main" val="2902287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0A422-6E4C-4533-E499-A3BCE23BF4F8}"/>
              </a:ext>
            </a:extLst>
          </p:cNvPr>
          <p:cNvSpPr>
            <a:spLocks noGrp="1"/>
          </p:cNvSpPr>
          <p:nvPr>
            <p:ph type="title"/>
          </p:nvPr>
        </p:nvSpPr>
        <p:spPr/>
        <p:txBody>
          <a:bodyPr/>
          <a:lstStyle/>
          <a:p>
            <a:r>
              <a:rPr kumimoji="1" lang="ja-JP" altLang="en-US" dirty="0"/>
              <a:t>リポのパラメータについて</a:t>
            </a:r>
          </a:p>
        </p:txBody>
      </p:sp>
      <p:sp>
        <p:nvSpPr>
          <p:cNvPr id="3" name="コンテンツ プレースホルダー 2">
            <a:extLst>
              <a:ext uri="{FF2B5EF4-FFF2-40B4-BE49-F238E27FC236}">
                <a16:creationId xmlns:a16="http://schemas.microsoft.com/office/drawing/2014/main" id="{66A1D8CF-D4F2-87F6-45D3-DEA659B1F626}"/>
              </a:ext>
            </a:extLst>
          </p:cNvPr>
          <p:cNvSpPr>
            <a:spLocks noGrp="1"/>
          </p:cNvSpPr>
          <p:nvPr>
            <p:ph idx="1"/>
          </p:nvPr>
        </p:nvSpPr>
        <p:spPr/>
        <p:txBody>
          <a:bodyPr>
            <a:normAutofit/>
          </a:bodyPr>
          <a:lstStyle/>
          <a:p>
            <a:r>
              <a:rPr kumimoji="1" lang="ja-JP" altLang="en-US" dirty="0"/>
              <a:t>セル数と電圧</a:t>
            </a:r>
            <a:r>
              <a:rPr kumimoji="1" lang="en-US" altLang="ja-JP" dirty="0"/>
              <a:t>(S(V))</a:t>
            </a:r>
          </a:p>
          <a:p>
            <a:r>
              <a:rPr kumimoji="1" lang="ja-JP" altLang="en-US" dirty="0"/>
              <a:t>放電容量</a:t>
            </a:r>
            <a:r>
              <a:rPr kumimoji="1" lang="en-US" altLang="ja-JP" dirty="0"/>
              <a:t>(</a:t>
            </a:r>
            <a:r>
              <a:rPr kumimoji="1" lang="en-US" altLang="ja-JP" dirty="0" err="1"/>
              <a:t>mAh</a:t>
            </a:r>
            <a:r>
              <a:rPr kumimoji="1" lang="en-US" altLang="ja-JP" dirty="0"/>
              <a:t>)</a:t>
            </a:r>
          </a:p>
          <a:p>
            <a:r>
              <a:rPr kumimoji="1" lang="ja-JP" altLang="en-US" dirty="0"/>
              <a:t>放電容量係数</a:t>
            </a:r>
            <a:r>
              <a:rPr kumimoji="1" lang="en-US" altLang="ja-JP" dirty="0"/>
              <a:t>(C)</a:t>
            </a:r>
          </a:p>
          <a:p>
            <a:pPr marL="0" indent="0">
              <a:buNone/>
            </a:pPr>
            <a:r>
              <a:rPr kumimoji="1" lang="ja-JP" altLang="en-US" dirty="0"/>
              <a:t>の</a:t>
            </a:r>
            <a:r>
              <a:rPr kumimoji="1" lang="en-US" altLang="ja-JP" dirty="0"/>
              <a:t>3</a:t>
            </a:r>
            <a:r>
              <a:rPr kumimoji="1" lang="ja-JP" altLang="en-US" dirty="0"/>
              <a:t>つが記載されていることが多いです。</a:t>
            </a:r>
            <a:endParaRPr kumimoji="1" lang="en-US" altLang="ja-JP" dirty="0"/>
          </a:p>
          <a:p>
            <a:pPr marL="0" indent="0">
              <a:buNone/>
            </a:pPr>
            <a:r>
              <a:rPr kumimoji="1" lang="ja-JP" altLang="en-US" dirty="0"/>
              <a:t>また、計算するパラメータとして</a:t>
            </a:r>
            <a:endParaRPr kumimoji="1" lang="en-US" altLang="ja-JP" dirty="0"/>
          </a:p>
          <a:p>
            <a:r>
              <a:rPr kumimoji="1" lang="ja-JP" altLang="en-US" dirty="0"/>
              <a:t>電流</a:t>
            </a:r>
            <a:r>
              <a:rPr lang="en-US" altLang="ja-JP" dirty="0"/>
              <a:t>(A)(=</a:t>
            </a:r>
            <a:r>
              <a:rPr lang="ja-JP" altLang="en-US" dirty="0"/>
              <a:t>放電容量</a:t>
            </a:r>
            <a:r>
              <a:rPr lang="en-US" altLang="ja-JP" dirty="0"/>
              <a:t>×</a:t>
            </a:r>
            <a:r>
              <a:rPr lang="ja-JP" altLang="en-US" dirty="0"/>
              <a:t>放電容量係数</a:t>
            </a:r>
            <a:r>
              <a:rPr lang="en-US" altLang="ja-JP" dirty="0"/>
              <a:t>÷1000)</a:t>
            </a: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26043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51B509-3196-DB11-633F-28C7A9ACF125}"/>
              </a:ext>
            </a:extLst>
          </p:cNvPr>
          <p:cNvSpPr>
            <a:spLocks noGrp="1"/>
          </p:cNvSpPr>
          <p:nvPr>
            <p:ph type="title"/>
          </p:nvPr>
        </p:nvSpPr>
        <p:spPr/>
        <p:txBody>
          <a:bodyPr/>
          <a:lstStyle/>
          <a:p>
            <a:r>
              <a:rPr kumimoji="1" lang="ja-JP" altLang="en-US" dirty="0"/>
              <a:t>リポバッテリーの充電方法</a:t>
            </a:r>
          </a:p>
        </p:txBody>
      </p:sp>
      <p:sp>
        <p:nvSpPr>
          <p:cNvPr id="3" name="コンテンツ プレースホルダー 2">
            <a:extLst>
              <a:ext uri="{FF2B5EF4-FFF2-40B4-BE49-F238E27FC236}">
                <a16:creationId xmlns:a16="http://schemas.microsoft.com/office/drawing/2014/main" id="{FED0B68A-F43A-D29A-7DB3-446D3B6647C2}"/>
              </a:ext>
            </a:extLst>
          </p:cNvPr>
          <p:cNvSpPr>
            <a:spLocks noGrp="1"/>
          </p:cNvSpPr>
          <p:nvPr>
            <p:ph idx="1"/>
          </p:nvPr>
        </p:nvSpPr>
        <p:spPr/>
        <p:txBody>
          <a:bodyPr/>
          <a:lstStyle/>
          <a:p>
            <a:r>
              <a:rPr kumimoji="1" lang="ja-JP" altLang="en-US" dirty="0"/>
              <a:t>目をなるべく離さない</a:t>
            </a:r>
            <a:endParaRPr kumimoji="1" lang="en-US" altLang="ja-JP" dirty="0"/>
          </a:p>
          <a:p>
            <a:endParaRPr kumimoji="1" lang="ja-JP" altLang="en-US" dirty="0"/>
          </a:p>
        </p:txBody>
      </p:sp>
    </p:spTree>
    <p:extLst>
      <p:ext uri="{BB962C8B-B14F-4D97-AF65-F5344CB8AC3E}">
        <p14:creationId xmlns:p14="http://schemas.microsoft.com/office/powerpoint/2010/main" val="116249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AEEB01-82D6-6258-D63E-A4E20FE20A67}"/>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2521D013-7680-43DE-6530-F6BB506F47A4}"/>
              </a:ext>
            </a:extLst>
          </p:cNvPr>
          <p:cNvPicPr>
            <a:picLocks noGrp="1" noChangeAspect="1"/>
          </p:cNvPicPr>
          <p:nvPr>
            <p:ph idx="1"/>
          </p:nvPr>
        </p:nvPicPr>
        <p:blipFill>
          <a:blip r:embed="rId2"/>
          <a:stretch>
            <a:fillRect/>
          </a:stretch>
        </p:blipFill>
        <p:spPr>
          <a:xfrm>
            <a:off x="1768259" y="1825625"/>
            <a:ext cx="8655481" cy="4351338"/>
          </a:xfrm>
        </p:spPr>
      </p:pic>
    </p:spTree>
    <p:extLst>
      <p:ext uri="{BB962C8B-B14F-4D97-AF65-F5344CB8AC3E}">
        <p14:creationId xmlns:p14="http://schemas.microsoft.com/office/powerpoint/2010/main" val="853567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51B509-3196-DB11-633F-28C7A9ACF125}"/>
              </a:ext>
            </a:extLst>
          </p:cNvPr>
          <p:cNvSpPr>
            <a:spLocks noGrp="1"/>
          </p:cNvSpPr>
          <p:nvPr>
            <p:ph type="title"/>
          </p:nvPr>
        </p:nvSpPr>
        <p:spPr/>
        <p:txBody>
          <a:bodyPr/>
          <a:lstStyle/>
          <a:p>
            <a:r>
              <a:rPr kumimoji="1" lang="ja-JP" altLang="en-US" dirty="0"/>
              <a:t>リポバッテリーの保管方法</a:t>
            </a:r>
          </a:p>
        </p:txBody>
      </p:sp>
      <p:sp>
        <p:nvSpPr>
          <p:cNvPr id="3" name="コンテンツ プレースホルダー 2">
            <a:extLst>
              <a:ext uri="{FF2B5EF4-FFF2-40B4-BE49-F238E27FC236}">
                <a16:creationId xmlns:a16="http://schemas.microsoft.com/office/drawing/2014/main" id="{FED0B68A-F43A-D29A-7DB3-446D3B6647C2}"/>
              </a:ext>
            </a:extLst>
          </p:cNvPr>
          <p:cNvSpPr>
            <a:spLocks noGrp="1"/>
          </p:cNvSpPr>
          <p:nvPr>
            <p:ph idx="1"/>
          </p:nvPr>
        </p:nvSpPr>
        <p:spPr/>
        <p:txBody>
          <a:bodyPr/>
          <a:lstStyle/>
          <a:p>
            <a:r>
              <a:rPr kumimoji="1" lang="ja-JP" altLang="en-US" dirty="0"/>
              <a:t>目をなるべく離さない</a:t>
            </a:r>
            <a:endParaRPr kumimoji="1" lang="en-US" altLang="ja-JP" dirty="0"/>
          </a:p>
          <a:p>
            <a:endParaRPr kumimoji="1" lang="ja-JP" altLang="en-US" dirty="0"/>
          </a:p>
        </p:txBody>
      </p:sp>
    </p:spTree>
    <p:extLst>
      <p:ext uri="{BB962C8B-B14F-4D97-AF65-F5344CB8AC3E}">
        <p14:creationId xmlns:p14="http://schemas.microsoft.com/office/powerpoint/2010/main" val="49887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5F68EC-E0A3-63D3-0082-F10354D5C84E}"/>
              </a:ext>
            </a:extLst>
          </p:cNvPr>
          <p:cNvSpPr>
            <a:spLocks noGrp="1"/>
          </p:cNvSpPr>
          <p:nvPr>
            <p:ph type="title"/>
          </p:nvPr>
        </p:nvSpPr>
        <p:spPr/>
        <p:txBody>
          <a:bodyPr/>
          <a:lstStyle/>
          <a:p>
            <a:r>
              <a:rPr kumimoji="1" lang="ja-JP" altLang="en-US" dirty="0"/>
              <a:t>リポの処理方法</a:t>
            </a:r>
          </a:p>
        </p:txBody>
      </p:sp>
      <p:sp>
        <p:nvSpPr>
          <p:cNvPr id="3" name="コンテンツ プレースホルダー 2">
            <a:extLst>
              <a:ext uri="{FF2B5EF4-FFF2-40B4-BE49-F238E27FC236}">
                <a16:creationId xmlns:a16="http://schemas.microsoft.com/office/drawing/2014/main" id="{D0D2A200-C786-710C-EEB9-CECE5B3F548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679677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197</Words>
  <Application>Microsoft Office PowerPoint</Application>
  <PresentationFormat>ワイド画面</PresentationFormat>
  <Paragraphs>29</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リポ管理マニュアル</vt:lpstr>
      <vt:lpstr>リポバッテリーとは</vt:lpstr>
      <vt:lpstr>リポの危険性</vt:lpstr>
      <vt:lpstr>リポを充電する場所</vt:lpstr>
      <vt:lpstr>リポのパラメータについて</vt:lpstr>
      <vt:lpstr>リポバッテリーの充電方法</vt:lpstr>
      <vt:lpstr>PowerPoint プレゼンテーション</vt:lpstr>
      <vt:lpstr>リポバッテリーの保管方法</vt:lpstr>
      <vt:lpstr>リポの処理方法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リポ管理マニュアル</dc:title>
  <dc:creator>福田　真悟</dc:creator>
  <cp:lastModifiedBy>福田　真悟</cp:lastModifiedBy>
  <cp:revision>1</cp:revision>
  <dcterms:created xsi:type="dcterms:W3CDTF">2022-05-30T03:13:39Z</dcterms:created>
  <dcterms:modified xsi:type="dcterms:W3CDTF">2022-05-30T04:26:56Z</dcterms:modified>
</cp:coreProperties>
</file>