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E20A7F-19E8-F12D-34A1-F8E0C3BF8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2A61EA-0C6D-D4E3-CD39-46FEC4CC6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889351-4ACC-B1BF-9D6A-E6885259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0DD8-59FF-4B85-B0DE-2A903C83C610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199FDB-872D-2E59-2E03-6E06E2F7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593CE-5BCE-52C0-DA03-2A0E0294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A75A-1813-4B96-9B37-395850AAF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0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6EC26C-47A8-9A48-C794-79D4E604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59F5F2-3B6D-A971-1827-168AB82A8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A2AB80-B0F6-53EA-6C47-F4940A35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0DD8-59FF-4B85-B0DE-2A903C83C610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11F860-4E52-0CA2-A204-9949AA3E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8F73EE-F756-BE5C-9655-5DE7FFC9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A75A-1813-4B96-9B37-395850AAF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15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43BF1D-F7F0-8823-158F-48A237D2E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BE963C-FB93-0EDA-6A40-29BE2BFA2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9262FD-DAF7-DB9A-3BDB-B36043A4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0DD8-59FF-4B85-B0DE-2A903C83C610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CA49BB-C313-571C-AD76-11FFFB88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68C6C7-A33E-3035-BAD6-163C6E95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A75A-1813-4B96-9B37-395850AAF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84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6C0E6A-4DC4-7C54-5110-41E511C0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204F7-16B0-9009-7C6B-86F9D5863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98F449-6453-B7C9-5818-D094226E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0DD8-59FF-4B85-B0DE-2A903C83C610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2D6BBA-D183-E7B2-9C2C-34C116E0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2D3F92-3094-DC27-5DB3-A7080994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A75A-1813-4B96-9B37-395850AAF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08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6B86A-FD47-9F15-D9D6-E7472514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969703-183B-D727-D9A7-1869D554C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0C1F2B-3F8E-C913-AC4A-D260765F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0DD8-59FF-4B85-B0DE-2A903C83C610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EE9803-F476-1134-5062-CF6C4F9A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AE2147-859B-DF01-7A33-F5543635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A75A-1813-4B96-9B37-395850AAF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02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06752-96CB-43CB-22E3-42A38656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408E13-5514-3FB6-8A57-9B7E0F4E4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1E2AB5-C62D-E289-49BE-EE9C8C852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E827FD-65A3-A2D4-B368-DE9BB9CF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0DD8-59FF-4B85-B0DE-2A903C83C610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93B432-E982-3677-E941-D0963B78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C5E6FA-8AE8-4660-DABE-9A975FC6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A75A-1813-4B96-9B37-395850AAF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8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EDA88A-E149-6794-F502-F63ECF4B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9E1D9D-3D3B-E711-3AC2-2D0B0C615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A3A110-A041-F14D-2E78-9F1701ACC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98D981E-0B94-B6AD-F732-D62113543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D69408-E6B5-4348-932A-7161EDA82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7A71E2-5621-EF55-D766-F8BB67A7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0DD8-59FF-4B85-B0DE-2A903C83C610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FC79A1-8565-1588-0B24-5D5D8766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630EBD-35DC-99CF-4377-D1671DD4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A75A-1813-4B96-9B37-395850AAF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33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9DD62-7C22-0951-C62B-850C8EB4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8369AA-11C2-F7E7-9D5C-CEB48B21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0DD8-59FF-4B85-B0DE-2A903C83C610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9A482C-71D0-9E21-2356-DE5E2230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E12661-239A-FB07-CBBA-29C6E04E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A75A-1813-4B96-9B37-395850AAF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18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DEA2BF7-6FAB-7C70-81D8-FE2DA2E8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0DD8-59FF-4B85-B0DE-2A903C83C610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BB16B6-E8AF-0242-9C2C-292E83EA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4A102A-0AA4-FAD1-BF96-4A332D7B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A75A-1813-4B96-9B37-395850AAF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26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903B5-7241-F438-4B64-D82B2A4C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14A37-9C99-E2BD-83F1-66190CF1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74F591-4478-8501-F391-3A4490E19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AD6118-CB82-7A2E-30D0-446DECDB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0DD8-59FF-4B85-B0DE-2A903C83C610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20F27E-A91D-BD78-F446-04E164D4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23B2A3-02CB-282E-194E-A3A4C1D5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A75A-1813-4B96-9B37-395850AAF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6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948CF-5E66-2F15-CA47-1322478B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0FD33CF-1E3B-1839-06BF-74BD3092F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1841C0-B6A8-9B54-1EB6-9A63F821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CCB099-37B4-5971-81AD-D28854D8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0DD8-59FF-4B85-B0DE-2A903C83C610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346B86-C8E2-B29C-73EA-6D64B034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A43871-9BAB-791F-1074-70FCA09E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A75A-1813-4B96-9B37-395850AAF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7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6ACD05-FC3B-8260-6912-19DE6601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5666E8-4CC9-3CC7-CA6A-EACC8ABA3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59779C-BC8D-CFFE-2FD6-8F9A8B221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20DD8-59FF-4B85-B0DE-2A903C83C610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68CA7-5565-AB7E-D2EC-89968F4BD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7BEB21-CF30-6061-E8C4-5958A1779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BA75A-1813-4B96-9B37-395850AAF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25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31800A-8FC7-48BC-254C-CCC3F90A8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番外編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1BDA82-C02D-865A-3FB9-C202B6812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61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108485C-3D25-426F-9FE4-C39BF3994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09" y="237201"/>
            <a:ext cx="9726382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9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B21248F-85B1-1F91-6626-9244C52F9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50" y="537759"/>
            <a:ext cx="10021699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2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6D75D38-DB73-3FCC-1409-F956D9AF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880707"/>
            <a:ext cx="9021434" cy="509658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534817-5D79-6BBE-CB26-248AF3094C32}"/>
              </a:ext>
            </a:extLst>
          </p:cNvPr>
          <p:cNvSpPr txBox="1"/>
          <p:nvPr/>
        </p:nvSpPr>
        <p:spPr>
          <a:xfrm>
            <a:off x="6382139" y="102637"/>
            <a:ext cx="200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二値化ファイル</a:t>
            </a:r>
            <a:r>
              <a:rPr kumimoji="1" lang="en-US" altLang="ja-JP" dirty="0"/>
              <a:t>(BMP)</a:t>
            </a:r>
            <a:r>
              <a:rPr kumimoji="1" lang="ja-JP" altLang="en-US" dirty="0"/>
              <a:t>を開く</a:t>
            </a:r>
          </a:p>
        </p:txBody>
      </p:sp>
    </p:spTree>
    <p:extLst>
      <p:ext uri="{BB962C8B-B14F-4D97-AF65-F5344CB8AC3E}">
        <p14:creationId xmlns:p14="http://schemas.microsoft.com/office/powerpoint/2010/main" val="177658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143F584-811D-6D2F-5311-5D31B13CD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84" y="2884908"/>
            <a:ext cx="2314898" cy="156231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56D92D-08DD-D26F-9919-A8F4A690D704}"/>
              </a:ext>
            </a:extLst>
          </p:cNvPr>
          <p:cNvSpPr txBox="1"/>
          <p:nvPr/>
        </p:nvSpPr>
        <p:spPr>
          <a:xfrm>
            <a:off x="513184" y="2136710"/>
            <a:ext cx="155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シルクを入れたい色を選ぶ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11945C-8D2E-A0FA-C8F8-80997EBACA4D}"/>
              </a:ext>
            </a:extLst>
          </p:cNvPr>
          <p:cNvSpPr txBox="1"/>
          <p:nvPr/>
        </p:nvSpPr>
        <p:spPr>
          <a:xfrm>
            <a:off x="7408505" y="2966422"/>
            <a:ext cx="3293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スケール</a:t>
            </a:r>
            <a:r>
              <a:rPr kumimoji="1" lang="en-US" altLang="ja-JP" dirty="0"/>
              <a:t>(</a:t>
            </a:r>
            <a:r>
              <a:rPr kumimoji="1" lang="ja-JP" altLang="en-US" dirty="0"/>
              <a:t>大きさ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  <a:p>
            <a:r>
              <a:rPr kumimoji="1" lang="ja-JP" altLang="en-US" dirty="0"/>
              <a:t>絵を入れるレイヤー</a:t>
            </a:r>
            <a:r>
              <a:rPr kumimoji="1" lang="en-US" altLang="ja-JP" dirty="0"/>
              <a:t>(</a:t>
            </a:r>
            <a:r>
              <a:rPr kumimoji="1" lang="ja-JP" altLang="en-US" dirty="0"/>
              <a:t>今回は表面なら</a:t>
            </a:r>
            <a:r>
              <a:rPr kumimoji="1" lang="en-US" altLang="ja-JP" dirty="0" err="1"/>
              <a:t>tplace</a:t>
            </a:r>
            <a:r>
              <a:rPr kumimoji="1" lang="ja-JP" altLang="en-US" dirty="0"/>
              <a:t>の</a:t>
            </a:r>
            <a:r>
              <a:rPr kumimoji="1" lang="en-US" altLang="ja-JP" dirty="0"/>
              <a:t>21,</a:t>
            </a:r>
            <a:r>
              <a:rPr kumimoji="1" lang="ja-JP" altLang="en-US" dirty="0"/>
              <a:t>裏面なら</a:t>
            </a:r>
            <a:r>
              <a:rPr lang="en-US" altLang="ja-JP" dirty="0" err="1"/>
              <a:t>bplace</a:t>
            </a:r>
            <a:r>
              <a:rPr lang="ja-JP" altLang="en-US" dirty="0"/>
              <a:t>の</a:t>
            </a:r>
            <a:r>
              <a:rPr lang="en-US" altLang="ja-JP" dirty="0"/>
              <a:t>22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0350418-2E4B-E097-AF14-499B84AB4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78" y="155659"/>
            <a:ext cx="2648320" cy="482984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5DBD531-33F7-7C9B-35C6-044142422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7692" y="4525347"/>
            <a:ext cx="1749037" cy="2155912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C8782B-8A0C-ECC2-5D8A-8DEC08BA59D6}"/>
              </a:ext>
            </a:extLst>
          </p:cNvPr>
          <p:cNvSpPr txBox="1"/>
          <p:nvPr/>
        </p:nvSpPr>
        <p:spPr>
          <a:xfrm>
            <a:off x="8801325" y="6148874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run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12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</Words>
  <Application>Microsoft Office PowerPoint</Application>
  <PresentationFormat>ワイド画面</PresentationFormat>
  <Paragraphs>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番外編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番外編</dc:title>
  <dc:creator>福田　真悟</dc:creator>
  <cp:lastModifiedBy>福田　真悟</cp:lastModifiedBy>
  <cp:revision>1</cp:revision>
  <dcterms:created xsi:type="dcterms:W3CDTF">2022-07-01T07:15:53Z</dcterms:created>
  <dcterms:modified xsi:type="dcterms:W3CDTF">2022-07-01T07:24:38Z</dcterms:modified>
</cp:coreProperties>
</file>