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465" r:id="rId6"/>
    <p:sldId id="458" r:id="rId7"/>
    <p:sldId id="512" r:id="rId8"/>
    <p:sldId id="460" r:id="rId9"/>
    <p:sldId id="463" r:id="rId10"/>
    <p:sldId id="462" r:id="rId11"/>
    <p:sldId id="443" r:id="rId12"/>
    <p:sldId id="622" r:id="rId13"/>
    <p:sldId id="513" r:id="rId14"/>
    <p:sldId id="626" r:id="rId15"/>
    <p:sldId id="510" r:id="rId16"/>
    <p:sldId id="390" r:id="rId17"/>
    <p:sldId id="630" r:id="rId18"/>
    <p:sldId id="637" r:id="rId19"/>
    <p:sldId id="631" r:id="rId20"/>
    <p:sldId id="632" r:id="rId21"/>
    <p:sldId id="310" r:id="rId22"/>
    <p:sldId id="481" r:id="rId23"/>
    <p:sldId id="633" r:id="rId24"/>
    <p:sldId id="505" r:id="rId25"/>
    <p:sldId id="259" r:id="rId26"/>
    <p:sldId id="634" r:id="rId27"/>
    <p:sldId id="258" r:id="rId28"/>
    <p:sldId id="256" r:id="rId29"/>
    <p:sldId id="623" r:id="rId30"/>
    <p:sldId id="636" r:id="rId31"/>
    <p:sldId id="629" r:id="rId32"/>
    <p:sldId id="635" r:id="rId33"/>
    <p:sldId id="638" r:id="rId34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FF33"/>
    <a:srgbClr val="FF99FF"/>
    <a:srgbClr val="02ACBE"/>
    <a:srgbClr val="CC3300"/>
    <a:srgbClr val="FF0000"/>
    <a:srgbClr val="C0C0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D006-AC13-40AF-86DE-7B004FAD481E}" v="1" dt="2022-02-26T02:36:1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0" autoAdjust="0"/>
    <p:restoredTop sz="83428" autoAdjust="0"/>
  </p:normalViewPr>
  <p:slideViewPr>
    <p:cSldViewPr snapToGrid="0">
      <p:cViewPr varScale="1">
        <p:scale>
          <a:sx n="161" d="100"/>
          <a:sy n="161" d="100"/>
        </p:scale>
        <p:origin x="169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Kudirka" userId="3539e101162d35df" providerId="LiveId" clId="{7FC718A0-66D8-4F0F-BE34-60C6AF09773A}"/>
    <pc:docChg chg="undo redo custSel addSld delSld modSld sldOrd">
      <pc:chgData name="Jim Kudirka" userId="3539e101162d35df" providerId="LiveId" clId="{7FC718A0-66D8-4F0F-BE34-60C6AF09773A}" dt="2021-08-23T17:01:05.468" v="155" actId="47"/>
      <pc:docMkLst>
        <pc:docMk/>
      </pc:docMkLst>
      <pc:sldChg chg="modSp mod">
        <pc:chgData name="Jim Kudirka" userId="3539e101162d35df" providerId="LiveId" clId="{7FC718A0-66D8-4F0F-BE34-60C6AF09773A}" dt="2021-08-23T16:57:18.440" v="145" actId="20577"/>
        <pc:sldMkLst>
          <pc:docMk/>
          <pc:sldMk cId="0" sldId="443"/>
        </pc:sldMkLst>
        <pc:spChg chg="mod">
          <ac:chgData name="Jim Kudirka" userId="3539e101162d35df" providerId="LiveId" clId="{7FC718A0-66D8-4F0F-BE34-60C6AF09773A}" dt="2021-08-23T16:57:18.440" v="145" actId="20577"/>
          <ac:spMkLst>
            <pc:docMk/>
            <pc:sldMk cId="0" sldId="443"/>
            <ac:spMk id="16386" creationId="{3F5A20C3-FC42-4DF2-ABCC-D4BB0B1D6DDC}"/>
          </ac:spMkLst>
        </pc:spChg>
      </pc:sldChg>
      <pc:sldChg chg="modSp mod ord">
        <pc:chgData name="Jim Kudirka" userId="3539e101162d35df" providerId="LiveId" clId="{7FC718A0-66D8-4F0F-BE34-60C6AF09773A}" dt="2021-08-23T16:54:56.656" v="37" actId="403"/>
        <pc:sldMkLst>
          <pc:docMk/>
          <pc:sldMk cId="0" sldId="458"/>
        </pc:sldMkLst>
        <pc:spChg chg="mod">
          <ac:chgData name="Jim Kudirka" userId="3539e101162d35df" providerId="LiveId" clId="{7FC718A0-66D8-4F0F-BE34-60C6AF09773A}" dt="2021-08-23T16:54:56.656" v="37" actId="403"/>
          <ac:spMkLst>
            <pc:docMk/>
            <pc:sldMk cId="0" sldId="458"/>
            <ac:spMk id="9219" creationId="{4A01E9D5-C1EB-48AC-B0D3-064FE3B8BB2A}"/>
          </ac:spMkLst>
        </pc:spChg>
      </pc:sldChg>
      <pc:sldChg chg="modSp mod">
        <pc:chgData name="Jim Kudirka" userId="3539e101162d35df" providerId="LiveId" clId="{7FC718A0-66D8-4F0F-BE34-60C6AF09773A}" dt="2021-08-23T16:56:00.084" v="51" actId="20577"/>
        <pc:sldMkLst>
          <pc:docMk/>
          <pc:sldMk cId="0" sldId="462"/>
        </pc:sldMkLst>
        <pc:spChg chg="mod">
          <ac:chgData name="Jim Kudirka" userId="3539e101162d35df" providerId="LiveId" clId="{7FC718A0-66D8-4F0F-BE34-60C6AF09773A}" dt="2021-08-23T16:56:00.084" v="51" actId="20577"/>
          <ac:spMkLst>
            <pc:docMk/>
            <pc:sldMk cId="0" sldId="462"/>
            <ac:spMk id="15362" creationId="{3CEF1BF1-25D9-4D01-A32B-2BF37A35A81F}"/>
          </ac:spMkLst>
        </pc:spChg>
      </pc:sldChg>
      <pc:sldChg chg="modSp mod">
        <pc:chgData name="Jim Kudirka" userId="3539e101162d35df" providerId="LiveId" clId="{7FC718A0-66D8-4F0F-BE34-60C6AF09773A}" dt="2021-08-23T17:00:18.614" v="153" actId="2711"/>
        <pc:sldMkLst>
          <pc:docMk/>
          <pc:sldMk cId="0" sldId="498"/>
        </pc:sldMkLst>
        <pc:spChg chg="mod">
          <ac:chgData name="Jim Kudirka" userId="3539e101162d35df" providerId="LiveId" clId="{7FC718A0-66D8-4F0F-BE34-60C6AF09773A}" dt="2021-08-23T17:00:18.614" v="153" actId="2711"/>
          <ac:spMkLst>
            <pc:docMk/>
            <pc:sldMk cId="0" sldId="498"/>
            <ac:spMk id="62467" creationId="{ACB3DC5A-D691-4247-B7A5-0BC69AF0CD09}"/>
          </ac:spMkLst>
        </pc:spChg>
      </pc:sldChg>
      <pc:sldChg chg="ord">
        <pc:chgData name="Jim Kudirka" userId="3539e101162d35df" providerId="LiveId" clId="{7FC718A0-66D8-4F0F-BE34-60C6AF09773A}" dt="2021-08-23T16:54:43.635" v="35" actId="20578"/>
        <pc:sldMkLst>
          <pc:docMk/>
          <pc:sldMk cId="0" sldId="512"/>
        </pc:sldMkLst>
      </pc:sldChg>
      <pc:sldChg chg="del">
        <pc:chgData name="Jim Kudirka" userId="3539e101162d35df" providerId="LiveId" clId="{7FC718A0-66D8-4F0F-BE34-60C6AF09773A}" dt="2021-08-23T17:01:05.468" v="155" actId="47"/>
        <pc:sldMkLst>
          <pc:docMk/>
          <pc:sldMk cId="1051150699" sldId="559"/>
        </pc:sldMkLst>
      </pc:sldChg>
      <pc:sldChg chg="ord">
        <pc:chgData name="Jim Kudirka" userId="3539e101162d35df" providerId="LiveId" clId="{7FC718A0-66D8-4F0F-BE34-60C6AF09773A}" dt="2021-08-23T16:57:49.257" v="149"/>
        <pc:sldMkLst>
          <pc:docMk/>
          <pc:sldMk cId="3891399623" sldId="622"/>
        </pc:sldMkLst>
      </pc:sldChg>
      <pc:sldChg chg="add ord">
        <pc:chgData name="Jim Kudirka" userId="3539e101162d35df" providerId="LiveId" clId="{7FC718A0-66D8-4F0F-BE34-60C6AF09773A}" dt="2021-08-23T16:58:20.294" v="152"/>
        <pc:sldMkLst>
          <pc:docMk/>
          <pc:sldMk cId="3502499931" sldId="626"/>
        </pc:sldMkLst>
      </pc:sldChg>
      <pc:sldChg chg="add">
        <pc:chgData name="Jim Kudirka" userId="3539e101162d35df" providerId="LiveId" clId="{7FC718A0-66D8-4F0F-BE34-60C6AF09773A}" dt="2021-08-23T17:01:01.488" v="154"/>
        <pc:sldMkLst>
          <pc:docMk/>
          <pc:sldMk cId="680263769" sldId="629"/>
        </pc:sldMkLst>
      </pc:sldChg>
    </pc:docChg>
  </pc:docChgLst>
  <pc:docChgLst>
    <pc:chgData name="Jim Kudirka" userId="3539e101162d35df" providerId="LiveId" clId="{C2A8B13F-A971-4D15-911D-F541E55F9838}"/>
    <pc:docChg chg="modSld">
      <pc:chgData name="Jim Kudirka" userId="3539e101162d35df" providerId="LiveId" clId="{C2A8B13F-A971-4D15-911D-F541E55F9838}" dt="2021-02-21T21:03:24.924" v="32" actId="6549"/>
      <pc:docMkLst>
        <pc:docMk/>
      </pc:docMkLst>
      <pc:sldChg chg="modSp mod">
        <pc:chgData name="Jim Kudirka" userId="3539e101162d35df" providerId="LiveId" clId="{C2A8B13F-A971-4D15-911D-F541E55F9838}" dt="2021-02-21T21:03:24.924" v="32" actId="6549"/>
        <pc:sldMkLst>
          <pc:docMk/>
          <pc:sldMk cId="0" sldId="512"/>
        </pc:sldMkLst>
        <pc:spChg chg="mod">
          <ac:chgData name="Jim Kudirka" userId="3539e101162d35df" providerId="LiveId" clId="{C2A8B13F-A971-4D15-911D-F541E55F9838}" dt="2021-02-21T21:03:24.924" v="32" actId="6549"/>
          <ac:spMkLst>
            <pc:docMk/>
            <pc:sldMk cId="0" sldId="512"/>
            <ac:spMk id="10243" creationId="{C141AF83-E483-4F0A-A223-6E9DBCD3A524}"/>
          </ac:spMkLst>
        </pc:spChg>
      </pc:sldChg>
    </pc:docChg>
  </pc:docChgLst>
  <pc:docChgLst>
    <pc:chgData name="Jim Kudirka" userId="3539e101162d35df" providerId="LiveId" clId="{4407D006-AC13-40AF-86DE-7B004FAD481E}"/>
    <pc:docChg chg="custSel modSld">
      <pc:chgData name="Jim Kudirka" userId="3539e101162d35df" providerId="LiveId" clId="{4407D006-AC13-40AF-86DE-7B004FAD481E}" dt="2022-03-04T00:22:58.885" v="25" actId="20577"/>
      <pc:docMkLst>
        <pc:docMk/>
      </pc:docMkLst>
      <pc:sldChg chg="modSp mod">
        <pc:chgData name="Jim Kudirka" userId="3539e101162d35df" providerId="LiveId" clId="{4407D006-AC13-40AF-86DE-7B004FAD481E}" dt="2022-03-04T00:22:58.885" v="25" actId="20577"/>
        <pc:sldMkLst>
          <pc:docMk/>
          <pc:sldMk cId="0" sldId="443"/>
        </pc:sldMkLst>
        <pc:spChg chg="mod">
          <ac:chgData name="Jim Kudirka" userId="3539e101162d35df" providerId="LiveId" clId="{4407D006-AC13-40AF-86DE-7B004FAD481E}" dt="2022-03-04T00:22:58.885" v="25" actId="20577"/>
          <ac:spMkLst>
            <pc:docMk/>
            <pc:sldMk cId="0" sldId="443"/>
            <ac:spMk id="16386" creationId="{3F5A20C3-FC42-4DF2-ABCC-D4BB0B1D6DDC}"/>
          </ac:spMkLst>
        </pc:spChg>
      </pc:sldChg>
      <pc:sldChg chg="addSp delSp modSp mod">
        <pc:chgData name="Jim Kudirka" userId="3539e101162d35df" providerId="LiveId" clId="{4407D006-AC13-40AF-86DE-7B004FAD481E}" dt="2022-02-26T02:39:05.754" v="10" actId="692"/>
        <pc:sldMkLst>
          <pc:docMk/>
          <pc:sldMk cId="680263769" sldId="629"/>
        </pc:sldMkLst>
        <pc:spChg chg="mod">
          <ac:chgData name="Jim Kudirka" userId="3539e101162d35df" providerId="LiveId" clId="{4407D006-AC13-40AF-86DE-7B004FAD481E}" dt="2022-02-26T02:39:05.754" v="10" actId="692"/>
          <ac:spMkLst>
            <pc:docMk/>
            <pc:sldMk cId="680263769" sldId="629"/>
            <ac:spMk id="34" creationId="{7A93886B-3C23-45EB-95ED-7B28FF86EB78}"/>
          </ac:spMkLst>
        </pc:spChg>
        <pc:spChg chg="del">
          <ac:chgData name="Jim Kudirka" userId="3539e101162d35df" providerId="LiveId" clId="{4407D006-AC13-40AF-86DE-7B004FAD481E}" dt="2022-02-26T02:35:40.629" v="0" actId="478"/>
          <ac:spMkLst>
            <pc:docMk/>
            <pc:sldMk cId="680263769" sldId="629"/>
            <ac:spMk id="36" creationId="{44FD7FE3-ABCA-4852-A874-67960D99523F}"/>
          </ac:spMkLst>
        </pc:spChg>
        <pc:spChg chg="mod">
          <ac:chgData name="Jim Kudirka" userId="3539e101162d35df" providerId="LiveId" clId="{4407D006-AC13-40AF-86DE-7B004FAD481E}" dt="2022-02-26T02:39:05.754" v="10" actId="692"/>
          <ac:spMkLst>
            <pc:docMk/>
            <pc:sldMk cId="680263769" sldId="629"/>
            <ac:spMk id="71" creationId="{BE1A6524-B116-40CC-B5A7-570018514617}"/>
          </ac:spMkLst>
        </pc:spChg>
        <pc:cxnChg chg="add mod">
          <ac:chgData name="Jim Kudirka" userId="3539e101162d35df" providerId="LiveId" clId="{4407D006-AC13-40AF-86DE-7B004FAD481E}" dt="2022-02-26T02:36:19.325" v="6" actId="14100"/>
          <ac:cxnSpMkLst>
            <pc:docMk/>
            <pc:sldMk cId="680263769" sldId="629"/>
            <ac:cxnSpMk id="37" creationId="{16BB3E2F-CDC3-4C38-90CD-5C7A34A9CD72}"/>
          </ac:cxnSpMkLst>
        </pc:cxnChg>
        <pc:cxnChg chg="del mod">
          <ac:chgData name="Jim Kudirka" userId="3539e101162d35df" providerId="LiveId" clId="{4407D006-AC13-40AF-86DE-7B004FAD481E}" dt="2022-02-26T02:36:10.117" v="1" actId="478"/>
          <ac:cxnSpMkLst>
            <pc:docMk/>
            <pc:sldMk cId="680263769" sldId="629"/>
            <ac:cxnSpMk id="38" creationId="{3B615DC8-7EA5-4276-A6C8-DD4A7836C738}"/>
          </ac:cxnSpMkLst>
        </pc:cxnChg>
        <pc:cxnChg chg="mod">
          <ac:chgData name="Jim Kudirka" userId="3539e101162d35df" providerId="LiveId" clId="{4407D006-AC13-40AF-86DE-7B004FAD481E}" dt="2022-02-26T02:39:05.754" v="10" actId="692"/>
          <ac:cxnSpMkLst>
            <pc:docMk/>
            <pc:sldMk cId="680263769" sldId="629"/>
            <ac:cxnSpMk id="65" creationId="{4B261FBF-D6BE-47E0-ABCE-CF582BF86670}"/>
          </ac:cxnSpMkLst>
        </pc:cxnChg>
        <pc:cxnChg chg="mod">
          <ac:chgData name="Jim Kudirka" userId="3539e101162d35df" providerId="LiveId" clId="{4407D006-AC13-40AF-86DE-7B004FAD481E}" dt="2022-02-26T02:38:53.361" v="8" actId="692"/>
          <ac:cxnSpMkLst>
            <pc:docMk/>
            <pc:sldMk cId="680263769" sldId="629"/>
            <ac:cxnSpMk id="75" creationId="{F64A455A-C7BF-4634-89DC-1657E489D9C5}"/>
          </ac:cxnSpMkLst>
        </pc:cxnChg>
        <pc:cxnChg chg="mod">
          <ac:chgData name="Jim Kudirka" userId="3539e101162d35df" providerId="LiveId" clId="{4407D006-AC13-40AF-86DE-7B004FAD481E}" dt="2022-02-26T02:39:05.754" v="10" actId="692"/>
          <ac:cxnSpMkLst>
            <pc:docMk/>
            <pc:sldMk cId="680263769" sldId="629"/>
            <ac:cxnSpMk id="76" creationId="{1738C928-F03D-451E-81E6-4498948B532D}"/>
          </ac:cxnSpMkLst>
        </pc:cxnChg>
        <pc:cxnChg chg="mod">
          <ac:chgData name="Jim Kudirka" userId="3539e101162d35df" providerId="LiveId" clId="{4407D006-AC13-40AF-86DE-7B004FAD481E}" dt="2022-02-26T02:39:05.754" v="10" actId="692"/>
          <ac:cxnSpMkLst>
            <pc:docMk/>
            <pc:sldMk cId="680263769" sldId="629"/>
            <ac:cxnSpMk id="80" creationId="{316C62F3-2CD0-42A7-B184-22BA985CE1A4}"/>
          </ac:cxnSpMkLst>
        </pc:cxnChg>
      </pc:sldChg>
    </pc:docChg>
  </pc:docChgLst>
  <pc:docChgLst>
    <pc:chgData name="Jim Kudirka" userId="3539e101162d35df" providerId="LiveId" clId="{6A71DEB9-9A72-4C12-BD5E-6710F5987F33}"/>
    <pc:docChg chg="delSld modSld">
      <pc:chgData name="Jim Kudirka" userId="3539e101162d35df" providerId="LiveId" clId="{6A71DEB9-9A72-4C12-BD5E-6710F5987F33}" dt="2022-02-01T01:08:02.623" v="16" actId="20577"/>
      <pc:docMkLst>
        <pc:docMk/>
      </pc:docMkLst>
      <pc:sldChg chg="modSp mod">
        <pc:chgData name="Jim Kudirka" userId="3539e101162d35df" providerId="LiveId" clId="{6A71DEB9-9A72-4C12-BD5E-6710F5987F33}" dt="2022-02-01T01:08:02.623" v="16" actId="20577"/>
        <pc:sldMkLst>
          <pc:docMk/>
          <pc:sldMk cId="636980164" sldId="256"/>
        </pc:sldMkLst>
        <pc:spChg chg="mod">
          <ac:chgData name="Jim Kudirka" userId="3539e101162d35df" providerId="LiveId" clId="{6A71DEB9-9A72-4C12-BD5E-6710F5987F33}" dt="2022-02-01T01:08:02.623" v="16" actId="20577"/>
          <ac:spMkLst>
            <pc:docMk/>
            <pc:sldMk cId="636980164" sldId="256"/>
            <ac:spMk id="13" creationId="{03CC24D5-D9DD-4AF9-A1FC-4894DF215C87}"/>
          </ac:spMkLst>
        </pc:spChg>
      </pc:sldChg>
      <pc:sldChg chg="del">
        <pc:chgData name="Jim Kudirka" userId="3539e101162d35df" providerId="LiveId" clId="{6A71DEB9-9A72-4C12-BD5E-6710F5987F33}" dt="2022-02-01T01:06:58.224" v="0" actId="47"/>
        <pc:sldMkLst>
          <pc:docMk/>
          <pc:sldMk cId="0" sldId="482"/>
        </pc:sldMkLst>
      </pc:sldChg>
    </pc:docChg>
  </pc:docChgLst>
  <pc:docChgLst>
    <pc:chgData name="Jim Kudirka" userId="3539e101162d35df" providerId="LiveId" clId="{26140E86-38F2-4CBC-92C4-3237CF6F24FD}"/>
    <pc:docChg chg="undo custSel addSld delSld modSld sldOrd">
      <pc:chgData name="Jim Kudirka" userId="3539e101162d35df" providerId="LiveId" clId="{26140E86-38F2-4CBC-92C4-3237CF6F24FD}" dt="2022-02-24T00:06:32.629" v="2192" actId="14100"/>
      <pc:docMkLst>
        <pc:docMk/>
      </pc:docMkLst>
      <pc:sldChg chg="addSp modSp mod ord modShow">
        <pc:chgData name="Jim Kudirka" userId="3539e101162d35df" providerId="LiveId" clId="{26140E86-38F2-4CBC-92C4-3237CF6F24FD}" dt="2022-02-24T00:03:38.360" v="2190" actId="692"/>
        <pc:sldMkLst>
          <pc:docMk/>
          <pc:sldMk cId="636980164" sldId="256"/>
        </pc:sldMkLst>
        <pc:spChg chg="mod">
          <ac:chgData name="Jim Kudirka" userId="3539e101162d35df" providerId="LiveId" clId="{26140E86-38F2-4CBC-92C4-3237CF6F24FD}" dt="2022-02-24T00:03:38.360" v="2190" actId="692"/>
          <ac:spMkLst>
            <pc:docMk/>
            <pc:sldMk cId="636980164" sldId="256"/>
            <ac:spMk id="7" creationId="{62AC415E-643D-49C8-BA63-8B8C324C7CEF}"/>
          </ac:spMkLst>
        </pc:spChg>
        <pc:spChg chg="add mod">
          <ac:chgData name="Jim Kudirka" userId="3539e101162d35df" providerId="LiveId" clId="{26140E86-38F2-4CBC-92C4-3237CF6F24FD}" dt="2022-02-23T23:37:48.756" v="1788" actId="1076"/>
          <ac:spMkLst>
            <pc:docMk/>
            <pc:sldMk cId="636980164" sldId="256"/>
            <ac:spMk id="27" creationId="{73E902EF-9124-488C-8C58-89F604E82FD4}"/>
          </ac:spMkLst>
        </pc:spChg>
      </pc:sldChg>
      <pc:sldChg chg="addSp modSp del mod">
        <pc:chgData name="Jim Kudirka" userId="3539e101162d35df" providerId="LiveId" clId="{26140E86-38F2-4CBC-92C4-3237CF6F24FD}" dt="2022-02-23T23:59:47.589" v="2104" actId="47"/>
        <pc:sldMkLst>
          <pc:docMk/>
          <pc:sldMk cId="3062851455" sldId="257"/>
        </pc:sldMkLst>
        <pc:spChg chg="add mod">
          <ac:chgData name="Jim Kudirka" userId="3539e101162d35df" providerId="LiveId" clId="{26140E86-38F2-4CBC-92C4-3237CF6F24FD}" dt="2022-02-23T23:37:56.805" v="1796" actId="20577"/>
          <ac:spMkLst>
            <pc:docMk/>
            <pc:sldMk cId="3062851455" sldId="257"/>
            <ac:spMk id="22" creationId="{88882974-1F6E-4270-B3E2-C245963B3E6E}"/>
          </ac:spMkLst>
        </pc:spChg>
      </pc:sldChg>
      <pc:sldChg chg="modSp add mod">
        <pc:chgData name="Jim Kudirka" userId="3539e101162d35df" providerId="LiveId" clId="{26140E86-38F2-4CBC-92C4-3237CF6F24FD}" dt="2022-02-24T00:02:51.174" v="2182" actId="692"/>
        <pc:sldMkLst>
          <pc:docMk/>
          <pc:sldMk cId="2690184414" sldId="258"/>
        </pc:sldMkLst>
        <pc:spChg chg="mod">
          <ac:chgData name="Jim Kudirka" userId="3539e101162d35df" providerId="LiveId" clId="{26140E86-38F2-4CBC-92C4-3237CF6F24FD}" dt="2022-02-24T00:01:59.589" v="2153" actId="1036"/>
          <ac:spMkLst>
            <pc:docMk/>
            <pc:sldMk cId="2690184414" sldId="258"/>
            <ac:spMk id="4" creationId="{43FF4E29-91EE-4CC9-A443-B751B36C991E}"/>
          </ac:spMkLst>
        </pc:spChg>
        <pc:spChg chg="mod">
          <ac:chgData name="Jim Kudirka" userId="3539e101162d35df" providerId="LiveId" clId="{26140E86-38F2-4CBC-92C4-3237CF6F24FD}" dt="2022-02-24T00:02:51.174" v="2182" actId="692"/>
          <ac:spMkLst>
            <pc:docMk/>
            <pc:sldMk cId="2690184414" sldId="258"/>
            <ac:spMk id="10" creationId="{464373B1-E2BE-4749-BAE6-CE4E65E34270}"/>
          </ac:spMkLst>
        </pc:spChg>
      </pc:sldChg>
      <pc:sldChg chg="modSp add mod">
        <pc:chgData name="Jim Kudirka" userId="3539e101162d35df" providerId="LiveId" clId="{26140E86-38F2-4CBC-92C4-3237CF6F24FD}" dt="2022-02-24T00:02:29.355" v="2178" actId="692"/>
        <pc:sldMkLst>
          <pc:docMk/>
          <pc:sldMk cId="1816225194" sldId="259"/>
        </pc:sldMkLst>
        <pc:spChg chg="mod">
          <ac:chgData name="Jim Kudirka" userId="3539e101162d35df" providerId="LiveId" clId="{26140E86-38F2-4CBC-92C4-3237CF6F24FD}" dt="2022-02-24T00:02:20.839" v="2174" actId="1036"/>
          <ac:spMkLst>
            <pc:docMk/>
            <pc:sldMk cId="1816225194" sldId="259"/>
            <ac:spMk id="4" creationId="{43FF4E29-91EE-4CC9-A443-B751B36C991E}"/>
          </ac:spMkLst>
        </pc:spChg>
        <pc:spChg chg="mod">
          <ac:chgData name="Jim Kudirka" userId="3539e101162d35df" providerId="LiveId" clId="{26140E86-38F2-4CBC-92C4-3237CF6F24FD}" dt="2022-02-24T00:02:29.355" v="2178" actId="692"/>
          <ac:spMkLst>
            <pc:docMk/>
            <pc:sldMk cId="1816225194" sldId="259"/>
            <ac:spMk id="10" creationId="{464373B1-E2BE-4749-BAE6-CE4E65E34270}"/>
          </ac:spMkLst>
        </pc:spChg>
      </pc:sldChg>
      <pc:sldChg chg="del">
        <pc:chgData name="Jim Kudirka" userId="3539e101162d35df" providerId="LiveId" clId="{26140E86-38F2-4CBC-92C4-3237CF6F24FD}" dt="2022-02-23T23:22:52.686" v="1754" actId="47"/>
        <pc:sldMkLst>
          <pc:docMk/>
          <pc:sldMk cId="0" sldId="261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263"/>
        </pc:sldMkLst>
      </pc:sldChg>
      <pc:sldChg chg="del">
        <pc:chgData name="Jim Kudirka" userId="3539e101162d35df" providerId="LiveId" clId="{26140E86-38F2-4CBC-92C4-3237CF6F24FD}" dt="2022-02-23T23:22:52.686" v="1754" actId="47"/>
        <pc:sldMkLst>
          <pc:docMk/>
          <pc:sldMk cId="0" sldId="309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311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359"/>
        </pc:sldMkLst>
      </pc:sldChg>
      <pc:sldChg chg="addSp delSp modSp mod">
        <pc:chgData name="Jim Kudirka" userId="3539e101162d35df" providerId="LiveId" clId="{26140E86-38F2-4CBC-92C4-3237CF6F24FD}" dt="2022-02-23T23:47:32.989" v="1922" actId="207"/>
        <pc:sldMkLst>
          <pc:docMk/>
          <pc:sldMk cId="0" sldId="390"/>
        </pc:sldMkLst>
        <pc:spChg chg="del">
          <ac:chgData name="Jim Kudirka" userId="3539e101162d35df" providerId="LiveId" clId="{26140E86-38F2-4CBC-92C4-3237CF6F24FD}" dt="2022-02-23T01:07:21.438" v="1019" actId="478"/>
          <ac:spMkLst>
            <pc:docMk/>
            <pc:sldMk cId="0" sldId="390"/>
            <ac:spMk id="21" creationId="{F3493774-215C-46A6-BAC2-8BB22578C84E}"/>
          </ac:spMkLst>
        </pc:spChg>
        <pc:spChg chg="mod">
          <ac:chgData name="Jim Kudirka" userId="3539e101162d35df" providerId="LiveId" clId="{26140E86-38F2-4CBC-92C4-3237CF6F24FD}" dt="2022-02-23T01:20:47.490" v="1394" actId="1036"/>
          <ac:spMkLst>
            <pc:docMk/>
            <pc:sldMk cId="0" sldId="390"/>
            <ac:spMk id="23555" creationId="{1C7E0290-65BB-4F7C-BD2E-EA72955CDE90}"/>
          </ac:spMkLst>
        </pc:spChg>
        <pc:spChg chg="mod">
          <ac:chgData name="Jim Kudirka" userId="3539e101162d35df" providerId="LiveId" clId="{26140E86-38F2-4CBC-92C4-3237CF6F24FD}" dt="2022-02-23T01:05:49.798" v="955" actId="164"/>
          <ac:spMkLst>
            <pc:docMk/>
            <pc:sldMk cId="0" sldId="390"/>
            <ac:spMk id="23556" creationId="{08D972CF-B6C1-4DB8-807B-2E11085F64C9}"/>
          </ac:spMkLst>
        </pc:spChg>
        <pc:spChg chg="mod">
          <ac:chgData name="Jim Kudirka" userId="3539e101162d35df" providerId="LiveId" clId="{26140E86-38F2-4CBC-92C4-3237CF6F24FD}" dt="2022-02-23T01:05:58.029" v="957" actId="12788"/>
          <ac:spMkLst>
            <pc:docMk/>
            <pc:sldMk cId="0" sldId="390"/>
            <ac:spMk id="23557" creationId="{B276C69E-CA2E-49DE-9232-1C62833BFFD1}"/>
          </ac:spMkLst>
        </pc:spChg>
        <pc:spChg chg="mod">
          <ac:chgData name="Jim Kudirka" userId="3539e101162d35df" providerId="LiveId" clId="{26140E86-38F2-4CBC-92C4-3237CF6F24FD}" dt="2022-02-23T01:06:18.951" v="967" actId="20577"/>
          <ac:spMkLst>
            <pc:docMk/>
            <pc:sldMk cId="0" sldId="390"/>
            <ac:spMk id="23558" creationId="{4A991776-082D-4BF5-8E5F-89A942B5390F}"/>
          </ac:spMkLst>
        </pc:spChg>
        <pc:spChg chg="del">
          <ac:chgData name="Jim Kudirka" userId="3539e101162d35df" providerId="LiveId" clId="{26140E86-38F2-4CBC-92C4-3237CF6F24FD}" dt="2022-02-23T01:04:45.385" v="942" actId="478"/>
          <ac:spMkLst>
            <pc:docMk/>
            <pc:sldMk cId="0" sldId="390"/>
            <ac:spMk id="23562" creationId="{A17287CE-BBF9-4C84-B471-2807BB40ACB7}"/>
          </ac:spMkLst>
        </pc:spChg>
        <pc:spChg chg="del mod">
          <ac:chgData name="Jim Kudirka" userId="3539e101162d35df" providerId="LiveId" clId="{26140E86-38F2-4CBC-92C4-3237CF6F24FD}" dt="2022-02-23T01:05:15.830" v="948" actId="478"/>
          <ac:spMkLst>
            <pc:docMk/>
            <pc:sldMk cId="0" sldId="390"/>
            <ac:spMk id="23563" creationId="{62E3D96C-BB52-46B0-B121-520026644BF0}"/>
          </ac:spMkLst>
        </pc:spChg>
        <pc:spChg chg="mod">
          <ac:chgData name="Jim Kudirka" userId="3539e101162d35df" providerId="LiveId" clId="{26140E86-38F2-4CBC-92C4-3237CF6F24FD}" dt="2022-02-23T01:05:49.798" v="955" actId="164"/>
          <ac:spMkLst>
            <pc:docMk/>
            <pc:sldMk cId="0" sldId="390"/>
            <ac:spMk id="23565" creationId="{356ABC35-C77A-4229-8E96-8A4706BDE9E8}"/>
          </ac:spMkLst>
        </pc:spChg>
        <pc:spChg chg="mod">
          <ac:chgData name="Jim Kudirka" userId="3539e101162d35df" providerId="LiveId" clId="{26140E86-38F2-4CBC-92C4-3237CF6F24FD}" dt="2022-02-23T23:47:32.989" v="1922" actId="207"/>
          <ac:spMkLst>
            <pc:docMk/>
            <pc:sldMk cId="0" sldId="390"/>
            <ac:spMk id="23567" creationId="{74B20527-4B47-4E22-BC80-E4F8A59914AB}"/>
          </ac:spMkLst>
        </pc:spChg>
        <pc:spChg chg="mod">
          <ac:chgData name="Jim Kudirka" userId="3539e101162d35df" providerId="LiveId" clId="{26140E86-38F2-4CBC-92C4-3237CF6F24FD}" dt="2022-02-23T01:06:22.958" v="975" actId="20577"/>
          <ac:spMkLst>
            <pc:docMk/>
            <pc:sldMk cId="0" sldId="390"/>
            <ac:spMk id="23571" creationId="{378BFCCB-5BFA-4751-8A22-CBC42A369880}"/>
          </ac:spMkLst>
        </pc:spChg>
        <pc:spChg chg="del">
          <ac:chgData name="Jim Kudirka" userId="3539e101162d35df" providerId="LiveId" clId="{26140E86-38F2-4CBC-92C4-3237CF6F24FD}" dt="2022-02-23T01:05:12.222" v="947" actId="478"/>
          <ac:spMkLst>
            <pc:docMk/>
            <pc:sldMk cId="0" sldId="390"/>
            <ac:spMk id="23574" creationId="{7E483F69-9C16-44DC-88F6-03EA0418BCBA}"/>
          </ac:spMkLst>
        </pc:spChg>
        <pc:grpChg chg="add mod">
          <ac:chgData name="Jim Kudirka" userId="3539e101162d35df" providerId="LiveId" clId="{26140E86-38F2-4CBC-92C4-3237CF6F24FD}" dt="2022-02-23T01:05:52.126" v="956" actId="12788"/>
          <ac:grpSpMkLst>
            <pc:docMk/>
            <pc:sldMk cId="0" sldId="390"/>
            <ac:grpSpMk id="9" creationId="{58CE2B41-B57A-4CED-8F11-F4270CA7835E}"/>
          </ac:grpSpMkLst>
        </pc:grpChg>
        <pc:cxnChg chg="mod">
          <ac:chgData name="Jim Kudirka" userId="3539e101162d35df" providerId="LiveId" clId="{26140E86-38F2-4CBC-92C4-3237CF6F24FD}" dt="2022-02-23T01:05:58.029" v="957" actId="12788"/>
          <ac:cxnSpMkLst>
            <pc:docMk/>
            <pc:sldMk cId="0" sldId="390"/>
            <ac:cxnSpMk id="10" creationId="{F28D913C-691A-4505-87CC-9F9604C59068}"/>
          </ac:cxnSpMkLst>
        </pc:cxnChg>
        <pc:cxnChg chg="del">
          <ac:chgData name="Jim Kudirka" userId="3539e101162d35df" providerId="LiveId" clId="{26140E86-38F2-4CBC-92C4-3237CF6F24FD}" dt="2022-02-23T01:05:12.222" v="947" actId="478"/>
          <ac:cxnSpMkLst>
            <pc:docMk/>
            <pc:sldMk cId="0" sldId="390"/>
            <ac:cxnSpMk id="13" creationId="{7FF88299-0368-43BB-BBA6-333404743776}"/>
          </ac:cxnSpMkLst>
        </pc:cxnChg>
        <pc:cxnChg chg="mod">
          <ac:chgData name="Jim Kudirka" userId="3539e101162d35df" providerId="LiveId" clId="{26140E86-38F2-4CBC-92C4-3237CF6F24FD}" dt="2022-02-23T01:06:05.740" v="959" actId="12788"/>
          <ac:cxnSpMkLst>
            <pc:docMk/>
            <pc:sldMk cId="0" sldId="390"/>
            <ac:cxnSpMk id="16" creationId="{6A0DE80D-B0D5-45F0-9B74-0D6506545D9B}"/>
          </ac:cxnSpMkLst>
        </pc:cxnChg>
        <pc:cxnChg chg="del mod">
          <ac:chgData name="Jim Kudirka" userId="3539e101162d35df" providerId="LiveId" clId="{26140E86-38F2-4CBC-92C4-3237CF6F24FD}" dt="2022-02-23T01:05:16.704" v="949" actId="478"/>
          <ac:cxnSpMkLst>
            <pc:docMk/>
            <pc:sldMk cId="0" sldId="390"/>
            <ac:cxnSpMk id="20" creationId="{554C935F-9CE1-4E38-8903-50CAD11F35EF}"/>
          </ac:cxnSpMkLst>
        </pc:cxnChg>
        <pc:cxnChg chg="del mod">
          <ac:chgData name="Jim Kudirka" userId="3539e101162d35df" providerId="LiveId" clId="{26140E86-38F2-4CBC-92C4-3237CF6F24FD}" dt="2022-02-23T01:07:22.329" v="1020" actId="478"/>
          <ac:cxnSpMkLst>
            <pc:docMk/>
            <pc:sldMk cId="0" sldId="390"/>
            <ac:cxnSpMk id="22" creationId="{B95B4EA4-103A-4E8D-9684-486935B0EE8A}"/>
          </ac:cxnSpMkLst>
        </pc:cxnChg>
        <pc:cxnChg chg="mod">
          <ac:chgData name="Jim Kudirka" userId="3539e101162d35df" providerId="LiveId" clId="{26140E86-38F2-4CBC-92C4-3237CF6F24FD}" dt="2022-02-23T01:06:01.824" v="958" actId="12788"/>
          <ac:cxnSpMkLst>
            <pc:docMk/>
            <pc:sldMk cId="0" sldId="390"/>
            <ac:cxnSpMk id="24" creationId="{CF9A68ED-4971-4731-A4C9-3657279813BD}"/>
          </ac:cxnSpMkLst>
        </pc:cxnChg>
        <pc:cxnChg chg="del">
          <ac:chgData name="Jim Kudirka" userId="3539e101162d35df" providerId="LiveId" clId="{26140E86-38F2-4CBC-92C4-3237CF6F24FD}" dt="2022-02-23T01:05:12.222" v="947" actId="478"/>
          <ac:cxnSpMkLst>
            <pc:docMk/>
            <pc:sldMk cId="0" sldId="390"/>
            <ac:cxnSpMk id="26" creationId="{DA9AE02A-D45B-4200-B92D-DA6ADFDAD96A}"/>
          </ac:cxnSpMkLst>
        </pc:cxnChg>
        <pc:cxnChg chg="del">
          <ac:chgData name="Jim Kudirka" userId="3539e101162d35df" providerId="LiveId" clId="{26140E86-38F2-4CBC-92C4-3237CF6F24FD}" dt="2022-02-23T01:05:12.222" v="947" actId="478"/>
          <ac:cxnSpMkLst>
            <pc:docMk/>
            <pc:sldMk cId="0" sldId="390"/>
            <ac:cxnSpMk id="28" creationId="{C91C9701-D652-4440-B26E-767C6F5E7287}"/>
          </ac:cxnSpMkLst>
        </pc:cxnChg>
        <pc:cxnChg chg="mod">
          <ac:chgData name="Jim Kudirka" userId="3539e101162d35df" providerId="LiveId" clId="{26140E86-38F2-4CBC-92C4-3237CF6F24FD}" dt="2022-02-23T01:06:12.985" v="960" actId="1076"/>
          <ac:cxnSpMkLst>
            <pc:docMk/>
            <pc:sldMk cId="0" sldId="390"/>
            <ac:cxnSpMk id="32" creationId="{0F339169-078D-4792-9261-A953C78C72CF}"/>
          </ac:cxnSpMkLst>
        </pc:cxnChg>
        <pc:cxnChg chg="mod">
          <ac:chgData name="Jim Kudirka" userId="3539e101162d35df" providerId="LiveId" clId="{26140E86-38F2-4CBC-92C4-3237CF6F24FD}" dt="2022-02-23T01:05:58.029" v="957" actId="12788"/>
          <ac:cxnSpMkLst>
            <pc:docMk/>
            <pc:sldMk cId="0" sldId="390"/>
            <ac:cxnSpMk id="44" creationId="{E4C5E036-1E07-46FA-AB16-17B5299DCDB0}"/>
          </ac:cxnSpMkLst>
        </pc:cxnChg>
      </pc:sldChg>
      <pc:sldChg chg="del">
        <pc:chgData name="Jim Kudirka" userId="3539e101162d35df" providerId="LiveId" clId="{26140E86-38F2-4CBC-92C4-3237CF6F24FD}" dt="2022-02-23T23:22:52.686" v="1754" actId="47"/>
        <pc:sldMkLst>
          <pc:docMk/>
          <pc:sldMk cId="0" sldId="437"/>
        </pc:sldMkLst>
      </pc:sldChg>
      <pc:sldChg chg="del">
        <pc:chgData name="Jim Kudirka" userId="3539e101162d35df" providerId="LiveId" clId="{26140E86-38F2-4CBC-92C4-3237CF6F24FD}" dt="2022-02-23T23:22:52.686" v="1754" actId="47"/>
        <pc:sldMkLst>
          <pc:docMk/>
          <pc:sldMk cId="0" sldId="438"/>
        </pc:sldMkLst>
      </pc:sldChg>
      <pc:sldChg chg="modSp mod">
        <pc:chgData name="Jim Kudirka" userId="3539e101162d35df" providerId="LiveId" clId="{26140E86-38F2-4CBC-92C4-3237CF6F24FD}" dt="2022-02-23T23:19:20.289" v="1678" actId="6549"/>
        <pc:sldMkLst>
          <pc:docMk/>
          <pc:sldMk cId="0" sldId="443"/>
        </pc:sldMkLst>
        <pc:spChg chg="mod">
          <ac:chgData name="Jim Kudirka" userId="3539e101162d35df" providerId="LiveId" clId="{26140E86-38F2-4CBC-92C4-3237CF6F24FD}" dt="2022-02-23T23:19:20.289" v="1678" actId="6549"/>
          <ac:spMkLst>
            <pc:docMk/>
            <pc:sldMk cId="0" sldId="443"/>
            <ac:spMk id="16386" creationId="{3F5A20C3-FC42-4DF2-ABCC-D4BB0B1D6DDC}"/>
          </ac:spMkLst>
        </pc:spChg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51"/>
        </pc:sldMkLst>
      </pc:sldChg>
      <pc:sldChg chg="del mod modShow">
        <pc:chgData name="Jim Kudirka" userId="3539e101162d35df" providerId="LiveId" clId="{26140E86-38F2-4CBC-92C4-3237CF6F24FD}" dt="2022-02-23T23:57:35.725" v="2097" actId="47"/>
        <pc:sldMkLst>
          <pc:docMk/>
          <pc:sldMk cId="0" sldId="456"/>
        </pc:sldMkLst>
      </pc:sldChg>
      <pc:sldChg chg="modSp mod">
        <pc:chgData name="Jim Kudirka" userId="3539e101162d35df" providerId="LiveId" clId="{26140E86-38F2-4CBC-92C4-3237CF6F24FD}" dt="2022-02-23T00:45:58.155" v="210" actId="20577"/>
        <pc:sldMkLst>
          <pc:docMk/>
          <pc:sldMk cId="0" sldId="458"/>
        </pc:sldMkLst>
        <pc:spChg chg="mod">
          <ac:chgData name="Jim Kudirka" userId="3539e101162d35df" providerId="LiveId" clId="{26140E86-38F2-4CBC-92C4-3237CF6F24FD}" dt="2022-02-23T00:45:58.155" v="210" actId="20577"/>
          <ac:spMkLst>
            <pc:docMk/>
            <pc:sldMk cId="0" sldId="458"/>
            <ac:spMk id="9219" creationId="{4A01E9D5-C1EB-48AC-B0D3-064FE3B8BB2A}"/>
          </ac:spMkLst>
        </pc:spChg>
      </pc:sldChg>
      <pc:sldChg chg="del mod modShow">
        <pc:chgData name="Jim Kudirka" userId="3539e101162d35df" providerId="LiveId" clId="{26140E86-38F2-4CBC-92C4-3237CF6F24FD}" dt="2022-02-23T23:57:35.725" v="2097" actId="47"/>
        <pc:sldMkLst>
          <pc:docMk/>
          <pc:sldMk cId="0" sldId="459"/>
        </pc:sldMkLst>
      </pc:sldChg>
      <pc:sldChg chg="modSp mod">
        <pc:chgData name="Jim Kudirka" userId="3539e101162d35df" providerId="LiveId" clId="{26140E86-38F2-4CBC-92C4-3237CF6F24FD}" dt="2022-02-23T23:17:58.763" v="1661" actId="20577"/>
        <pc:sldMkLst>
          <pc:docMk/>
          <pc:sldMk cId="0" sldId="460"/>
        </pc:sldMkLst>
        <pc:spChg chg="mod">
          <ac:chgData name="Jim Kudirka" userId="3539e101162d35df" providerId="LiveId" clId="{26140E86-38F2-4CBC-92C4-3237CF6F24FD}" dt="2022-02-23T23:17:58.763" v="1661" actId="20577"/>
          <ac:spMkLst>
            <pc:docMk/>
            <pc:sldMk cId="0" sldId="460"/>
            <ac:spMk id="13314" creationId="{266721A2-FBF3-41E1-819F-97B76BF9F781}"/>
          </ac:spMkLst>
        </pc:spChg>
      </pc:sldChg>
      <pc:sldChg chg="del mod modShow">
        <pc:chgData name="Jim Kudirka" userId="3539e101162d35df" providerId="LiveId" clId="{26140E86-38F2-4CBC-92C4-3237CF6F24FD}" dt="2022-02-23T23:57:35.725" v="2097" actId="47"/>
        <pc:sldMkLst>
          <pc:docMk/>
          <pc:sldMk cId="0" sldId="461"/>
        </pc:sldMkLst>
      </pc:sldChg>
      <pc:sldChg chg="modSp mod">
        <pc:chgData name="Jim Kudirka" userId="3539e101162d35df" providerId="LiveId" clId="{26140E86-38F2-4CBC-92C4-3237CF6F24FD}" dt="2022-02-23T23:18:44.269" v="1676" actId="20577"/>
        <pc:sldMkLst>
          <pc:docMk/>
          <pc:sldMk cId="0" sldId="462"/>
        </pc:sldMkLst>
        <pc:spChg chg="mod">
          <ac:chgData name="Jim Kudirka" userId="3539e101162d35df" providerId="LiveId" clId="{26140E86-38F2-4CBC-92C4-3237CF6F24FD}" dt="2022-02-23T23:18:44.269" v="1676" actId="20577"/>
          <ac:spMkLst>
            <pc:docMk/>
            <pc:sldMk cId="0" sldId="462"/>
            <ac:spMk id="15362" creationId="{3CEF1BF1-25D9-4D01-A32B-2BF37A35A81F}"/>
          </ac:spMkLst>
        </pc:spChg>
      </pc:sldChg>
      <pc:sldChg chg="modSp mod">
        <pc:chgData name="Jim Kudirka" userId="3539e101162d35df" providerId="LiveId" clId="{26140E86-38F2-4CBC-92C4-3237CF6F24FD}" dt="2022-02-23T00:48:55.641" v="434" actId="20577"/>
        <pc:sldMkLst>
          <pc:docMk/>
          <pc:sldMk cId="0" sldId="463"/>
        </pc:sldMkLst>
        <pc:spChg chg="mod">
          <ac:chgData name="Jim Kudirka" userId="3539e101162d35df" providerId="LiveId" clId="{26140E86-38F2-4CBC-92C4-3237CF6F24FD}" dt="2022-02-23T00:48:55.641" v="434" actId="20577"/>
          <ac:spMkLst>
            <pc:docMk/>
            <pc:sldMk cId="0" sldId="463"/>
            <ac:spMk id="14338" creationId="{F910CAB6-F5C0-4013-A893-67729CCCC83A}"/>
          </ac:spMkLst>
        </pc:spChg>
      </pc:sldChg>
      <pc:sldChg chg="modSp mod">
        <pc:chgData name="Jim Kudirka" userId="3539e101162d35df" providerId="LiveId" clId="{26140E86-38F2-4CBC-92C4-3237CF6F24FD}" dt="2022-02-23T00:44:16.682" v="11" actId="20577"/>
        <pc:sldMkLst>
          <pc:docMk/>
          <pc:sldMk cId="0" sldId="465"/>
        </pc:sldMkLst>
        <pc:spChg chg="mod">
          <ac:chgData name="Jim Kudirka" userId="3539e101162d35df" providerId="LiveId" clId="{26140E86-38F2-4CBC-92C4-3237CF6F24FD}" dt="2022-02-23T00:44:16.682" v="11" actId="20577"/>
          <ac:spMkLst>
            <pc:docMk/>
            <pc:sldMk cId="0" sldId="465"/>
            <ac:spMk id="4" creationId="{83F5E7C4-9A36-41B0-AE6A-5994E9727DAB}"/>
          </ac:spMkLst>
        </pc:spChg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71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74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76"/>
        </pc:sldMkLst>
      </pc:sldChg>
      <pc:sldChg chg="addSp delSp modSp mod">
        <pc:chgData name="Jim Kudirka" userId="3539e101162d35df" providerId="LiveId" clId="{26140E86-38F2-4CBC-92C4-3237CF6F24FD}" dt="2022-02-23T23:47:55.588" v="1925" actId="207"/>
        <pc:sldMkLst>
          <pc:docMk/>
          <pc:sldMk cId="0" sldId="481"/>
        </pc:sldMkLst>
        <pc:spChg chg="add mod">
          <ac:chgData name="Jim Kudirka" userId="3539e101162d35df" providerId="LiveId" clId="{26140E86-38F2-4CBC-92C4-3237CF6F24FD}" dt="2022-02-23T23:24:59.289" v="1757" actId="1076"/>
          <ac:spMkLst>
            <pc:docMk/>
            <pc:sldMk cId="0" sldId="481"/>
            <ac:spMk id="7" creationId="{745D4B09-A21E-45E0-A9F6-1EC8048650FF}"/>
          </ac:spMkLst>
        </pc:spChg>
        <pc:spChg chg="add mod">
          <ac:chgData name="Jim Kudirka" userId="3539e101162d35df" providerId="LiveId" clId="{26140E86-38F2-4CBC-92C4-3237CF6F24FD}" dt="2022-02-23T23:25:05.107" v="1759" actId="1076"/>
          <ac:spMkLst>
            <pc:docMk/>
            <pc:sldMk cId="0" sldId="481"/>
            <ac:spMk id="8" creationId="{536ABBA7-FE50-4A78-A2D4-1FFC53D9345D}"/>
          </ac:spMkLst>
        </pc:spChg>
        <pc:spChg chg="add mod">
          <ac:chgData name="Jim Kudirka" userId="3539e101162d35df" providerId="LiveId" clId="{26140E86-38F2-4CBC-92C4-3237CF6F24FD}" dt="2022-02-23T23:47:55.588" v="1925" actId="207"/>
          <ac:spMkLst>
            <pc:docMk/>
            <pc:sldMk cId="0" sldId="481"/>
            <ac:spMk id="9" creationId="{DC50EA0D-FB88-4CA7-95EB-5384DEB614F3}"/>
          </ac:spMkLst>
        </pc:spChg>
        <pc:spChg chg="add mod">
          <ac:chgData name="Jim Kudirka" userId="3539e101162d35df" providerId="LiveId" clId="{26140E86-38F2-4CBC-92C4-3237CF6F24FD}" dt="2022-02-23T23:25:43.012" v="1761" actId="1076"/>
          <ac:spMkLst>
            <pc:docMk/>
            <pc:sldMk cId="0" sldId="481"/>
            <ac:spMk id="10" creationId="{D85929CB-2A24-4CF3-B038-88FDAFF11FCC}"/>
          </ac:spMkLst>
        </pc:spChg>
        <pc:spChg chg="del">
          <ac:chgData name="Jim Kudirka" userId="3539e101162d35df" providerId="LiveId" clId="{26140E86-38F2-4CBC-92C4-3237CF6F24FD}" dt="2022-02-23T23:27:59.395" v="1776" actId="478"/>
          <ac:spMkLst>
            <pc:docMk/>
            <pc:sldMk cId="0" sldId="481"/>
            <ac:spMk id="29701" creationId="{106B9D52-4679-4C5D-AE47-2D58386ED7C7}"/>
          </ac:spMkLst>
        </pc:spChg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3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4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5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6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7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8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89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0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1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2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3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4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5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6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7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8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499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500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501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502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503"/>
        </pc:sldMkLst>
      </pc:sldChg>
      <pc:sldChg chg="del">
        <pc:chgData name="Jim Kudirka" userId="3539e101162d35df" providerId="LiveId" clId="{26140E86-38F2-4CBC-92C4-3237CF6F24FD}" dt="2022-02-23T23:37:32.112" v="1777" actId="47"/>
        <pc:sldMkLst>
          <pc:docMk/>
          <pc:sldMk cId="0" sldId="504"/>
        </pc:sldMkLst>
      </pc:sldChg>
      <pc:sldChg chg="del">
        <pc:chgData name="Jim Kudirka" userId="3539e101162d35df" providerId="LiveId" clId="{26140E86-38F2-4CBC-92C4-3237CF6F24FD}" dt="2022-02-23T23:57:30.095" v="2096" actId="47"/>
        <pc:sldMkLst>
          <pc:docMk/>
          <pc:sldMk cId="0" sldId="506"/>
        </pc:sldMkLst>
      </pc:sldChg>
      <pc:sldChg chg="del">
        <pc:chgData name="Jim Kudirka" userId="3539e101162d35df" providerId="LiveId" clId="{26140E86-38F2-4CBC-92C4-3237CF6F24FD}" dt="2022-02-23T23:57:22.214" v="2094" actId="47"/>
        <pc:sldMkLst>
          <pc:docMk/>
          <pc:sldMk cId="0" sldId="507"/>
        </pc:sldMkLst>
      </pc:sldChg>
      <pc:sldChg chg="del">
        <pc:chgData name="Jim Kudirka" userId="3539e101162d35df" providerId="LiveId" clId="{26140E86-38F2-4CBC-92C4-3237CF6F24FD}" dt="2022-02-23T23:57:22.214" v="2094" actId="47"/>
        <pc:sldMkLst>
          <pc:docMk/>
          <pc:sldMk cId="0" sldId="508"/>
        </pc:sldMkLst>
      </pc:sldChg>
      <pc:sldChg chg="del">
        <pc:chgData name="Jim Kudirka" userId="3539e101162d35df" providerId="LiveId" clId="{26140E86-38F2-4CBC-92C4-3237CF6F24FD}" dt="2022-02-23T23:57:26.989" v="2095" actId="47"/>
        <pc:sldMkLst>
          <pc:docMk/>
          <pc:sldMk cId="0" sldId="509"/>
        </pc:sldMkLst>
      </pc:sldChg>
      <pc:sldChg chg="del mod modShow">
        <pc:chgData name="Jim Kudirka" userId="3539e101162d35df" providerId="LiveId" clId="{26140E86-38F2-4CBC-92C4-3237CF6F24FD}" dt="2022-02-23T23:57:35.725" v="2097" actId="47"/>
        <pc:sldMkLst>
          <pc:docMk/>
          <pc:sldMk cId="0" sldId="511"/>
        </pc:sldMkLst>
      </pc:sldChg>
      <pc:sldChg chg="addSp delSp modSp mod setBg">
        <pc:chgData name="Jim Kudirka" userId="3539e101162d35df" providerId="LiveId" clId="{26140E86-38F2-4CBC-92C4-3237CF6F24FD}" dt="2022-02-24T00:06:32.629" v="2192" actId="14100"/>
        <pc:sldMkLst>
          <pc:docMk/>
          <pc:sldMk cId="0" sldId="513"/>
        </pc:sldMkLst>
        <pc:spChg chg="add mod">
          <ac:chgData name="Jim Kudirka" userId="3539e101162d35df" providerId="LiveId" clId="{26140E86-38F2-4CBC-92C4-3237CF6F24FD}" dt="2022-02-23T01:14:05.155" v="1137" actId="207"/>
          <ac:spMkLst>
            <pc:docMk/>
            <pc:sldMk cId="0" sldId="513"/>
            <ac:spMk id="2" creationId="{CA9A4EF3-6F77-4B56-9A52-0EAA1650C298}"/>
          </ac:spMkLst>
        </pc:spChg>
        <pc:spChg chg="mod">
          <ac:chgData name="Jim Kudirka" userId="3539e101162d35df" providerId="LiveId" clId="{26140E86-38F2-4CBC-92C4-3237CF6F24FD}" dt="2022-02-23T01:00:22.152" v="804" actId="6549"/>
          <ac:spMkLst>
            <pc:docMk/>
            <pc:sldMk cId="0" sldId="513"/>
            <ac:spMk id="23" creationId="{9A4AB604-1809-437F-BC76-872D99944536}"/>
          </ac:spMkLst>
        </pc:spChg>
        <pc:spChg chg="del">
          <ac:chgData name="Jim Kudirka" userId="3539e101162d35df" providerId="LiveId" clId="{26140E86-38F2-4CBC-92C4-3237CF6F24FD}" dt="2022-02-23T01:00:26.031" v="805" actId="478"/>
          <ac:spMkLst>
            <pc:docMk/>
            <pc:sldMk cId="0" sldId="513"/>
            <ac:spMk id="24" creationId="{52EC4AE4-D9E4-4799-8322-F8ABC2B25534}"/>
          </ac:spMkLst>
        </pc:spChg>
        <pc:spChg chg="del">
          <ac:chgData name="Jim Kudirka" userId="3539e101162d35df" providerId="LiveId" clId="{26140E86-38F2-4CBC-92C4-3237CF6F24FD}" dt="2022-02-23T01:00:34.856" v="819" actId="478"/>
          <ac:spMkLst>
            <pc:docMk/>
            <pc:sldMk cId="0" sldId="513"/>
            <ac:spMk id="25" creationId="{AE09A73A-6488-489B-A96C-96659E556027}"/>
          </ac:spMkLst>
        </pc:spChg>
        <pc:spChg chg="add mod">
          <ac:chgData name="Jim Kudirka" userId="3539e101162d35df" providerId="LiveId" clId="{26140E86-38F2-4CBC-92C4-3237CF6F24FD}" dt="2022-02-24T00:06:32.629" v="2192" actId="14100"/>
          <ac:spMkLst>
            <pc:docMk/>
            <pc:sldMk cId="0" sldId="513"/>
            <ac:spMk id="25" creationId="{BF242147-7BB4-4B59-B6CA-D8C35AB1DE8A}"/>
          </ac:spMkLst>
        </pc:spChg>
        <pc:spChg chg="del">
          <ac:chgData name="Jim Kudirka" userId="3539e101162d35df" providerId="LiveId" clId="{26140E86-38F2-4CBC-92C4-3237CF6F24FD}" dt="2022-02-23T01:02:48.926" v="881" actId="478"/>
          <ac:spMkLst>
            <pc:docMk/>
            <pc:sldMk cId="0" sldId="513"/>
            <ac:spMk id="26" creationId="{3ECEC4E9-A54F-411D-89F9-4A118375E83B}"/>
          </ac:spMkLst>
        </pc:spChg>
        <pc:spChg chg="del">
          <ac:chgData name="Jim Kudirka" userId="3539e101162d35df" providerId="LiveId" clId="{26140E86-38F2-4CBC-92C4-3237CF6F24FD}" dt="2022-02-23T01:03:41.591" v="914" actId="478"/>
          <ac:spMkLst>
            <pc:docMk/>
            <pc:sldMk cId="0" sldId="513"/>
            <ac:spMk id="27" creationId="{944B2C49-CEF9-4A13-A42E-AB0402EEFBEC}"/>
          </ac:spMkLst>
        </pc:spChg>
        <pc:spChg chg="del">
          <ac:chgData name="Jim Kudirka" userId="3539e101162d35df" providerId="LiveId" clId="{26140E86-38F2-4CBC-92C4-3237CF6F24FD}" dt="2022-02-23T01:03:41.591" v="914" actId="478"/>
          <ac:spMkLst>
            <pc:docMk/>
            <pc:sldMk cId="0" sldId="513"/>
            <ac:spMk id="28" creationId="{E77DEE70-0C1D-4B77-899D-BC0FBC15597B}"/>
          </ac:spMkLst>
        </pc:spChg>
        <pc:spChg chg="del">
          <ac:chgData name="Jim Kudirka" userId="3539e101162d35df" providerId="LiveId" clId="{26140E86-38F2-4CBC-92C4-3237CF6F24FD}" dt="2022-02-23T01:01:17.374" v="844" actId="478"/>
          <ac:spMkLst>
            <pc:docMk/>
            <pc:sldMk cId="0" sldId="513"/>
            <ac:spMk id="29" creationId="{B6BDAFC0-12A4-4FC5-8428-213FDC83C32E}"/>
          </ac:spMkLst>
        </pc:spChg>
        <pc:spChg chg="del">
          <ac:chgData name="Jim Kudirka" userId="3539e101162d35df" providerId="LiveId" clId="{26140E86-38F2-4CBC-92C4-3237CF6F24FD}" dt="2022-02-23T01:01:17.374" v="844" actId="478"/>
          <ac:spMkLst>
            <pc:docMk/>
            <pc:sldMk cId="0" sldId="513"/>
            <ac:spMk id="30" creationId="{5CA416DA-6385-4901-8FCD-809E0E6883D5}"/>
          </ac:spMkLst>
        </pc:spChg>
        <pc:spChg chg="mod">
          <ac:chgData name="Jim Kudirka" userId="3539e101162d35df" providerId="LiveId" clId="{26140E86-38F2-4CBC-92C4-3237CF6F24FD}" dt="2022-02-23T01:03:25.841" v="913" actId="6549"/>
          <ac:spMkLst>
            <pc:docMk/>
            <pc:sldMk cId="0" sldId="513"/>
            <ac:spMk id="32" creationId="{D39E774E-86C2-4438-8C2E-FC7E7431CBBD}"/>
          </ac:spMkLst>
        </pc:spChg>
        <pc:spChg chg="mod">
          <ac:chgData name="Jim Kudirka" userId="3539e101162d35df" providerId="LiveId" clId="{26140E86-38F2-4CBC-92C4-3237CF6F24FD}" dt="2022-02-23T01:01:40.126" v="849" actId="20577"/>
          <ac:spMkLst>
            <pc:docMk/>
            <pc:sldMk cId="0" sldId="513"/>
            <ac:spMk id="18441" creationId="{28EBFB5E-6DAB-4355-850B-E129ACD39067}"/>
          </ac:spMkLst>
        </pc:spChg>
        <pc:spChg chg="mod">
          <ac:chgData name="Jim Kudirka" userId="3539e101162d35df" providerId="LiveId" clId="{26140E86-38F2-4CBC-92C4-3237CF6F24FD}" dt="2022-02-23T01:03:18.726" v="901" actId="20577"/>
          <ac:spMkLst>
            <pc:docMk/>
            <pc:sldMk cId="0" sldId="513"/>
            <ac:spMk id="18445" creationId="{6129BF09-5C8F-4C02-9059-9397BB832FB2}"/>
          </ac:spMkLst>
        </pc:spChg>
        <pc:spChg chg="mod">
          <ac:chgData name="Jim Kudirka" userId="3539e101162d35df" providerId="LiveId" clId="{26140E86-38F2-4CBC-92C4-3237CF6F24FD}" dt="2022-02-23T01:01:05.752" v="835" actId="20577"/>
          <ac:spMkLst>
            <pc:docMk/>
            <pc:sldMk cId="0" sldId="513"/>
            <ac:spMk id="18449" creationId="{6B946DF1-4D6D-4365-BB72-C87B32FEBC36}"/>
          </ac:spMkLst>
        </pc:spChg>
        <pc:spChg chg="mod">
          <ac:chgData name="Jim Kudirka" userId="3539e101162d35df" providerId="LiveId" clId="{26140E86-38F2-4CBC-92C4-3237CF6F24FD}" dt="2022-02-23T01:01:12.646" v="843" actId="20577"/>
          <ac:spMkLst>
            <pc:docMk/>
            <pc:sldMk cId="0" sldId="513"/>
            <ac:spMk id="18450" creationId="{52F4A943-0B12-4289-886D-C5D796AA0DB4}"/>
          </ac:spMkLst>
        </pc:spChg>
        <pc:spChg chg="mod">
          <ac:chgData name="Jim Kudirka" userId="3539e101162d35df" providerId="LiveId" clId="{26140E86-38F2-4CBC-92C4-3237CF6F24FD}" dt="2022-02-23T01:01:50.071" v="856" actId="20577"/>
          <ac:spMkLst>
            <pc:docMk/>
            <pc:sldMk cId="0" sldId="513"/>
            <ac:spMk id="18451" creationId="{9F986A6C-4DF8-4EA3-902E-BC6EA9C3EACC}"/>
          </ac:spMkLst>
        </pc:spChg>
        <pc:spChg chg="mod">
          <ac:chgData name="Jim Kudirka" userId="3539e101162d35df" providerId="LiveId" clId="{26140E86-38F2-4CBC-92C4-3237CF6F24FD}" dt="2022-02-23T01:00:15.672" v="789" actId="20577"/>
          <ac:spMkLst>
            <pc:docMk/>
            <pc:sldMk cId="0" sldId="513"/>
            <ac:spMk id="18452" creationId="{56B5293E-91A9-4B44-B040-4B28C38D07E1}"/>
          </ac:spMkLst>
        </pc:spChg>
        <pc:spChg chg="mod">
          <ac:chgData name="Jim Kudirka" userId="3539e101162d35df" providerId="LiveId" clId="{26140E86-38F2-4CBC-92C4-3237CF6F24FD}" dt="2022-02-23T23:45:41.822" v="1867" actId="207"/>
          <ac:spMkLst>
            <pc:docMk/>
            <pc:sldMk cId="0" sldId="513"/>
            <ac:spMk id="18453" creationId="{BE953250-089B-430B-8108-B0BB28635FA2}"/>
          </ac:spMkLst>
        </pc:spChg>
        <pc:spChg chg="del">
          <ac:chgData name="Jim Kudirka" userId="3539e101162d35df" providerId="LiveId" clId="{26140E86-38F2-4CBC-92C4-3237CF6F24FD}" dt="2022-02-23T01:01:17.374" v="844" actId="478"/>
          <ac:spMkLst>
            <pc:docMk/>
            <pc:sldMk cId="0" sldId="513"/>
            <ac:spMk id="18454" creationId="{E7A8F72C-2FF7-4817-B1AD-EFF0984F7FFF}"/>
          </ac:spMkLst>
        </pc:spChg>
        <pc:cxnChg chg="add mod">
          <ac:chgData name="Jim Kudirka" userId="3539e101162d35df" providerId="LiveId" clId="{26140E86-38F2-4CBC-92C4-3237CF6F24FD}" dt="2022-02-24T00:06:32.629" v="2192" actId="14100"/>
          <ac:cxnSpMkLst>
            <pc:docMk/>
            <pc:sldMk cId="0" sldId="513"/>
            <ac:cxnSpMk id="26" creationId="{50D54B37-048B-4B71-9007-08E55411566B}"/>
          </ac:cxnSpMkLst>
        </pc:cxnChg>
      </pc:sldChg>
      <pc:sldChg chg="addSp delSp modSp mod">
        <pc:chgData name="Jim Kudirka" userId="3539e101162d35df" providerId="LiveId" clId="{26140E86-38F2-4CBC-92C4-3237CF6F24FD}" dt="2022-02-23T23:46:59.228" v="1920" actId="1037"/>
        <pc:sldMkLst>
          <pc:docMk/>
          <pc:sldMk cId="3891399623" sldId="622"/>
        </pc:sldMkLst>
        <pc:spChg chg="del">
          <ac:chgData name="Jim Kudirka" userId="3539e101162d35df" providerId="LiveId" clId="{26140E86-38F2-4CBC-92C4-3237CF6F24FD}" dt="2022-02-23T23:46:17.895" v="1877" actId="478"/>
          <ac:spMkLst>
            <pc:docMk/>
            <pc:sldMk cId="3891399623" sldId="622"/>
            <ac:spMk id="2" creationId="{68B89D84-DD0C-49C3-AC22-70089454423F}"/>
          </ac:spMkLst>
        </pc:spChg>
        <pc:spChg chg="del">
          <ac:chgData name="Jim Kudirka" userId="3539e101162d35df" providerId="LiveId" clId="{26140E86-38F2-4CBC-92C4-3237CF6F24FD}" dt="2022-02-23T23:46:17.895" v="1877" actId="478"/>
          <ac:spMkLst>
            <pc:docMk/>
            <pc:sldMk cId="3891399623" sldId="622"/>
            <ac:spMk id="3" creationId="{F682DB87-47CF-45F1-A066-ECDF4D62097B}"/>
          </ac:spMkLst>
        </pc:spChg>
        <pc:spChg chg="del">
          <ac:chgData name="Jim Kudirka" userId="3539e101162d35df" providerId="LiveId" clId="{26140E86-38F2-4CBC-92C4-3237CF6F24FD}" dt="2022-02-23T23:46:22.711" v="1879" actId="478"/>
          <ac:spMkLst>
            <pc:docMk/>
            <pc:sldMk cId="3891399623" sldId="622"/>
            <ac:spMk id="4" creationId="{510EFB8E-8A46-4165-A3BD-6947BF68E892}"/>
          </ac:spMkLst>
        </pc:spChg>
        <pc:spChg chg="del mod">
          <ac:chgData name="Jim Kudirka" userId="3539e101162d35df" providerId="LiveId" clId="{26140E86-38F2-4CBC-92C4-3237CF6F24FD}" dt="2022-02-23T23:46:20.606" v="1878" actId="478"/>
          <ac:spMkLst>
            <pc:docMk/>
            <pc:sldMk cId="3891399623" sldId="622"/>
            <ac:spMk id="5" creationId="{44E25A50-6619-4D47-B014-DAB3A82039FC}"/>
          </ac:spMkLst>
        </pc:spChg>
        <pc:spChg chg="mod">
          <ac:chgData name="Jim Kudirka" userId="3539e101162d35df" providerId="LiveId" clId="{26140E86-38F2-4CBC-92C4-3237CF6F24FD}" dt="2022-02-23T23:45:30.062" v="1866" actId="207"/>
          <ac:spMkLst>
            <pc:docMk/>
            <pc:sldMk cId="3891399623" sldId="622"/>
            <ac:spMk id="19" creationId="{CAB4F60C-0E69-430E-8507-70DE04993882}"/>
          </ac:spMkLst>
        </pc:spChg>
        <pc:spChg chg="add mod">
          <ac:chgData name="Jim Kudirka" userId="3539e101162d35df" providerId="LiveId" clId="{26140E86-38F2-4CBC-92C4-3237CF6F24FD}" dt="2022-02-23T23:46:41.186" v="1910" actId="1037"/>
          <ac:spMkLst>
            <pc:docMk/>
            <pc:sldMk cId="3891399623" sldId="622"/>
            <ac:spMk id="32" creationId="{0223C229-6E58-4B35-8E01-C405BE1AF7C0}"/>
          </ac:spMkLst>
        </pc:spChg>
        <pc:spChg chg="add mod">
          <ac:chgData name="Jim Kudirka" userId="3539e101162d35df" providerId="LiveId" clId="{26140E86-38F2-4CBC-92C4-3237CF6F24FD}" dt="2022-02-23T23:46:41.186" v="1910" actId="1037"/>
          <ac:spMkLst>
            <pc:docMk/>
            <pc:sldMk cId="3891399623" sldId="622"/>
            <ac:spMk id="33" creationId="{0087166E-31F5-4C6C-8243-A9DA454C4FDA}"/>
          </ac:spMkLst>
        </pc:spChg>
        <pc:spChg chg="add mod">
          <ac:chgData name="Jim Kudirka" userId="3539e101162d35df" providerId="LiveId" clId="{26140E86-38F2-4CBC-92C4-3237CF6F24FD}" dt="2022-02-23T23:46:59.228" v="1920" actId="1037"/>
          <ac:spMkLst>
            <pc:docMk/>
            <pc:sldMk cId="3891399623" sldId="622"/>
            <ac:spMk id="34" creationId="{7C899D77-2BC5-4837-AF83-83CB097FCECB}"/>
          </ac:spMkLst>
        </pc:spChg>
        <pc:spChg chg="add mod">
          <ac:chgData name="Jim Kudirka" userId="3539e101162d35df" providerId="LiveId" clId="{26140E86-38F2-4CBC-92C4-3237CF6F24FD}" dt="2022-02-23T23:46:41.186" v="1910" actId="1037"/>
          <ac:spMkLst>
            <pc:docMk/>
            <pc:sldMk cId="3891399623" sldId="622"/>
            <ac:spMk id="35" creationId="{9781404D-3366-48C5-8DF5-D920CB18E440}"/>
          </ac:spMkLst>
        </pc:spChg>
      </pc:sldChg>
      <pc:sldChg chg="modSp mod">
        <pc:chgData name="Jim Kudirka" userId="3539e101162d35df" providerId="LiveId" clId="{26140E86-38F2-4CBC-92C4-3237CF6F24FD}" dt="2022-02-23T23:47:26.239" v="1921" actId="207"/>
        <pc:sldMkLst>
          <pc:docMk/>
          <pc:sldMk cId="3502499931" sldId="626"/>
        </pc:sldMkLst>
        <pc:spChg chg="mod">
          <ac:chgData name="Jim Kudirka" userId="3539e101162d35df" providerId="LiveId" clId="{26140E86-38F2-4CBC-92C4-3237CF6F24FD}" dt="2022-02-23T23:47:26.239" v="1921" actId="207"/>
          <ac:spMkLst>
            <pc:docMk/>
            <pc:sldMk cId="3502499931" sldId="626"/>
            <ac:spMk id="14" creationId="{2CC2D8A2-EEF5-4085-B2D3-C76BC612E11A}"/>
          </ac:spMkLst>
        </pc:spChg>
      </pc:sldChg>
      <pc:sldChg chg="addSp delSp modSp mod">
        <pc:chgData name="Jim Kudirka" userId="3539e101162d35df" providerId="LiveId" clId="{26140E86-38F2-4CBC-92C4-3237CF6F24FD}" dt="2022-02-23T23:55:55.332" v="2092" actId="1076"/>
        <pc:sldMkLst>
          <pc:docMk/>
          <pc:sldMk cId="680263769" sldId="629"/>
        </pc:sldMkLst>
        <pc:spChg chg="del mod">
          <ac:chgData name="Jim Kudirka" userId="3539e101162d35df" providerId="LiveId" clId="{26140E86-38F2-4CBC-92C4-3237CF6F24FD}" dt="2022-02-23T23:53:01.733" v="1978" actId="478"/>
          <ac:spMkLst>
            <pc:docMk/>
            <pc:sldMk cId="680263769" sldId="629"/>
            <ac:spMk id="3" creationId="{CD6F486D-6718-4307-81C1-BC47EFA73B55}"/>
          </ac:spMkLst>
        </pc:spChg>
        <pc:spChg chg="del mod">
          <ac:chgData name="Jim Kudirka" userId="3539e101162d35df" providerId="LiveId" clId="{26140E86-38F2-4CBC-92C4-3237CF6F24FD}" dt="2022-02-23T23:51:37.055" v="1948" actId="478"/>
          <ac:spMkLst>
            <pc:docMk/>
            <pc:sldMk cId="680263769" sldId="629"/>
            <ac:spMk id="4" creationId="{CCC99EE2-F88B-4D96-9075-76527A9DE8EA}"/>
          </ac:spMkLst>
        </pc:spChg>
        <pc:spChg chg="add mod">
          <ac:chgData name="Jim Kudirka" userId="3539e101162d35df" providerId="LiveId" clId="{26140E86-38F2-4CBC-92C4-3237CF6F24FD}" dt="2022-02-23T23:54:37.839" v="2024" actId="1036"/>
          <ac:spMkLst>
            <pc:docMk/>
            <pc:sldMk cId="680263769" sldId="629"/>
            <ac:spMk id="5" creationId="{047BF251-6ABF-457B-8A45-C9E2FC7D881A}"/>
          </ac:spMkLst>
        </pc:spChg>
        <pc:spChg chg="add mod">
          <ac:chgData name="Jim Kudirka" userId="3539e101162d35df" providerId="LiveId" clId="{26140E86-38F2-4CBC-92C4-3237CF6F24FD}" dt="2022-02-23T23:54:37.839" v="2024" actId="1036"/>
          <ac:spMkLst>
            <pc:docMk/>
            <pc:sldMk cId="680263769" sldId="629"/>
            <ac:spMk id="6" creationId="{C64D7F98-7DC9-4C41-AC2C-07FF2B02415B}"/>
          </ac:spMkLst>
        </pc:spChg>
        <pc:spChg chg="add mod">
          <ac:chgData name="Jim Kudirka" userId="3539e101162d35df" providerId="LiveId" clId="{26140E86-38F2-4CBC-92C4-3237CF6F24FD}" dt="2022-02-23T23:54:37.839" v="2024" actId="1036"/>
          <ac:spMkLst>
            <pc:docMk/>
            <pc:sldMk cId="680263769" sldId="629"/>
            <ac:spMk id="9" creationId="{14F42B59-7088-4AFF-BFE2-CA4267348265}"/>
          </ac:spMkLst>
        </pc:spChg>
        <pc:spChg chg="add mod">
          <ac:chgData name="Jim Kudirka" userId="3539e101162d35df" providerId="LiveId" clId="{26140E86-38F2-4CBC-92C4-3237CF6F24FD}" dt="2022-02-23T23:54:37.839" v="2024" actId="1036"/>
          <ac:spMkLst>
            <pc:docMk/>
            <pc:sldMk cId="680263769" sldId="629"/>
            <ac:spMk id="12" creationId="{3B7E2988-51DE-4270-80C4-039A3E7FCEE6}"/>
          </ac:spMkLst>
        </pc:spChg>
        <pc:spChg chg="add mod">
          <ac:chgData name="Jim Kudirka" userId="3539e101162d35df" providerId="LiveId" clId="{26140E86-38F2-4CBC-92C4-3237CF6F24FD}" dt="2022-02-23T23:54:37.839" v="2024" actId="1036"/>
          <ac:spMkLst>
            <pc:docMk/>
            <pc:sldMk cId="680263769" sldId="629"/>
            <ac:spMk id="14" creationId="{58B97105-8694-4503-AB8A-8917DBB97F12}"/>
          </ac:spMkLst>
        </pc:spChg>
        <pc:spChg chg="add del">
          <ac:chgData name="Jim Kudirka" userId="3539e101162d35df" providerId="LiveId" clId="{26140E86-38F2-4CBC-92C4-3237CF6F24FD}" dt="2022-02-23T23:54:04.127" v="2006" actId="11529"/>
          <ac:spMkLst>
            <pc:docMk/>
            <pc:sldMk cId="680263769" sldId="629"/>
            <ac:spMk id="16" creationId="{48B08FF5-0883-4E34-B34E-0A164B84E4F7}"/>
          </ac:spMkLst>
        </pc:spChg>
        <pc:spChg chg="add mod">
          <ac:chgData name="Jim Kudirka" userId="3539e101162d35df" providerId="LiveId" clId="{26140E86-38F2-4CBC-92C4-3237CF6F24FD}" dt="2022-02-23T23:54:37.839" v="2024" actId="1036"/>
          <ac:spMkLst>
            <pc:docMk/>
            <pc:sldMk cId="680263769" sldId="629"/>
            <ac:spMk id="17" creationId="{553B3656-BB52-4676-99D6-CEB04F001EE1}"/>
          </ac:spMkLst>
        </pc:spChg>
        <pc:spChg chg="mod">
          <ac:chgData name="Jim Kudirka" userId="3539e101162d35df" providerId="LiveId" clId="{26140E86-38F2-4CBC-92C4-3237CF6F24FD}" dt="2022-02-23T23:51:13.956" v="1944" actId="207"/>
          <ac:spMkLst>
            <pc:docMk/>
            <pc:sldMk cId="680263769" sldId="629"/>
            <ac:spMk id="26" creationId="{3B8261BA-4CA3-4608-8D2A-F1CD0AF111E1}"/>
          </ac:spMkLst>
        </pc:spChg>
        <pc:spChg chg="mod">
          <ac:chgData name="Jim Kudirka" userId="3539e101162d35df" providerId="LiveId" clId="{26140E86-38F2-4CBC-92C4-3237CF6F24FD}" dt="2022-02-23T23:50:54.372" v="1940" actId="207"/>
          <ac:spMkLst>
            <pc:docMk/>
            <pc:sldMk cId="680263769" sldId="629"/>
            <ac:spMk id="28" creationId="{2D40A906-83B8-4BA9-8F9B-8EBBBD0E8A2B}"/>
          </ac:spMkLst>
        </pc:spChg>
        <pc:spChg chg="mod">
          <ac:chgData name="Jim Kudirka" userId="3539e101162d35df" providerId="LiveId" clId="{26140E86-38F2-4CBC-92C4-3237CF6F24FD}" dt="2022-02-23T23:38:56.456" v="1836" actId="20577"/>
          <ac:spMkLst>
            <pc:docMk/>
            <pc:sldMk cId="680263769" sldId="629"/>
            <ac:spMk id="35" creationId="{49225CFF-4171-4A30-8639-DE6F99086219}"/>
          </ac:spMkLst>
        </pc:spChg>
        <pc:spChg chg="add mod">
          <ac:chgData name="Jim Kudirka" userId="3539e101162d35df" providerId="LiveId" clId="{26140E86-38F2-4CBC-92C4-3237CF6F24FD}" dt="2022-02-23T23:40:05.422" v="1865" actId="1076"/>
          <ac:spMkLst>
            <pc:docMk/>
            <pc:sldMk cId="680263769" sldId="629"/>
            <ac:spMk id="36" creationId="{44FD7FE3-ABCA-4852-A874-67960D99523F}"/>
          </ac:spMkLst>
        </pc:spChg>
        <pc:spChg chg="del">
          <ac:chgData name="Jim Kudirka" userId="3539e101162d35df" providerId="LiveId" clId="{26140E86-38F2-4CBC-92C4-3237CF6F24FD}" dt="2022-02-23T23:49:52.191" v="1927" actId="478"/>
          <ac:spMkLst>
            <pc:docMk/>
            <pc:sldMk cId="680263769" sldId="629"/>
            <ac:spMk id="39" creationId="{D811C649-A6FB-47B6-89B6-5F93FBA4EAC0}"/>
          </ac:spMkLst>
        </pc:spChg>
        <pc:spChg chg="mod">
          <ac:chgData name="Jim Kudirka" userId="3539e101162d35df" providerId="LiveId" clId="{26140E86-38F2-4CBC-92C4-3237CF6F24FD}" dt="2022-02-23T23:55:55.332" v="2092" actId="1076"/>
          <ac:spMkLst>
            <pc:docMk/>
            <pc:sldMk cId="680263769" sldId="629"/>
            <ac:spMk id="41" creationId="{406A0D2A-DC61-4814-B744-D2B8F0C60740}"/>
          </ac:spMkLst>
        </pc:spChg>
        <pc:spChg chg="add del">
          <ac:chgData name="Jim Kudirka" userId="3539e101162d35df" providerId="LiveId" clId="{26140E86-38F2-4CBC-92C4-3237CF6F24FD}" dt="2022-02-23T23:53:05.955" v="1980" actId="22"/>
          <ac:spMkLst>
            <pc:docMk/>
            <pc:sldMk cId="680263769" sldId="629"/>
            <ac:spMk id="42" creationId="{05C0B984-E447-42D5-BA82-4D878B5A0016}"/>
          </ac:spMkLst>
        </pc:spChg>
        <pc:spChg chg="add del mod">
          <ac:chgData name="Jim Kudirka" userId="3539e101162d35df" providerId="LiveId" clId="{26140E86-38F2-4CBC-92C4-3237CF6F24FD}" dt="2022-02-23T23:53:16.239" v="1984" actId="22"/>
          <ac:spMkLst>
            <pc:docMk/>
            <pc:sldMk cId="680263769" sldId="629"/>
            <ac:spMk id="43" creationId="{55D00805-88B9-4C9C-8A78-522327256EC9}"/>
          </ac:spMkLst>
        </pc:spChg>
        <pc:spChg chg="add del">
          <ac:chgData name="Jim Kudirka" userId="3539e101162d35df" providerId="LiveId" clId="{26140E86-38F2-4CBC-92C4-3237CF6F24FD}" dt="2022-02-23T23:53:40.322" v="1993" actId="22"/>
          <ac:spMkLst>
            <pc:docMk/>
            <pc:sldMk cId="680263769" sldId="629"/>
            <ac:spMk id="45" creationId="{9B36F6A4-9EB8-4301-B0BE-D691410F2491}"/>
          </ac:spMkLst>
        </pc:spChg>
        <pc:spChg chg="add del">
          <ac:chgData name="Jim Kudirka" userId="3539e101162d35df" providerId="LiveId" clId="{26140E86-38F2-4CBC-92C4-3237CF6F24FD}" dt="2022-02-23T23:54:00.038" v="2004" actId="22"/>
          <ac:spMkLst>
            <pc:docMk/>
            <pc:sldMk cId="680263769" sldId="629"/>
            <ac:spMk id="48" creationId="{5408993C-C280-49E2-93C7-B59C0FA02638}"/>
          </ac:spMkLst>
        </pc:spChg>
        <pc:spChg chg="del mod">
          <ac:chgData name="Jim Kudirka" userId="3539e101162d35df" providerId="LiveId" clId="{26140E86-38F2-4CBC-92C4-3237CF6F24FD}" dt="2022-02-23T23:53:37.710" v="1991" actId="478"/>
          <ac:spMkLst>
            <pc:docMk/>
            <pc:sldMk cId="680263769" sldId="629"/>
            <ac:spMk id="55" creationId="{FC820C73-8826-4A4B-AA71-30CA3391DB41}"/>
          </ac:spMkLst>
        </pc:spChg>
        <pc:spChg chg="del mod">
          <ac:chgData name="Jim Kudirka" userId="3539e101162d35df" providerId="LiveId" clId="{26140E86-38F2-4CBC-92C4-3237CF6F24FD}" dt="2022-02-23T23:53:59.156" v="2002" actId="478"/>
          <ac:spMkLst>
            <pc:docMk/>
            <pc:sldMk cId="680263769" sldId="629"/>
            <ac:spMk id="59" creationId="{81E4B163-B65B-4B02-B4D8-530F935FE8D6}"/>
          </ac:spMkLst>
        </pc:spChg>
        <pc:spChg chg="del mod">
          <ac:chgData name="Jim Kudirka" userId="3539e101162d35df" providerId="LiveId" clId="{26140E86-38F2-4CBC-92C4-3237CF6F24FD}" dt="2022-02-23T23:52:44.263" v="1971" actId="478"/>
          <ac:spMkLst>
            <pc:docMk/>
            <pc:sldMk cId="680263769" sldId="629"/>
            <ac:spMk id="72" creationId="{3CE6031B-B435-4EF4-BCAE-C5D2BC0422A5}"/>
          </ac:spMkLst>
        </pc:spChg>
        <pc:spChg chg="mod">
          <ac:chgData name="Jim Kudirka" userId="3539e101162d35df" providerId="LiveId" clId="{26140E86-38F2-4CBC-92C4-3237CF6F24FD}" dt="2022-02-23T23:51:00.348" v="1941" actId="207"/>
          <ac:spMkLst>
            <pc:docMk/>
            <pc:sldMk cId="680263769" sldId="629"/>
            <ac:spMk id="82" creationId="{D93C7EE7-557B-4DE6-9F2D-6530CF5DD2D0}"/>
          </ac:spMkLst>
        </pc:spChg>
        <pc:spChg chg="mod">
          <ac:chgData name="Jim Kudirka" userId="3539e101162d35df" providerId="LiveId" clId="{26140E86-38F2-4CBC-92C4-3237CF6F24FD}" dt="2022-02-23T23:51:25.855" v="1946" actId="207"/>
          <ac:spMkLst>
            <pc:docMk/>
            <pc:sldMk cId="680263769" sldId="629"/>
            <ac:spMk id="87" creationId="{79FD0781-0AE6-4C18-B265-71DB03D1AE85}"/>
          </ac:spMkLst>
        </pc:spChg>
        <pc:spChg chg="mod">
          <ac:chgData name="Jim Kudirka" userId="3539e101162d35df" providerId="LiveId" clId="{26140E86-38F2-4CBC-92C4-3237CF6F24FD}" dt="2022-02-23T23:51:21.123" v="1945" actId="207"/>
          <ac:spMkLst>
            <pc:docMk/>
            <pc:sldMk cId="680263769" sldId="629"/>
            <ac:spMk id="89" creationId="{05DD6AA0-C663-4620-89CD-6F8C905F94CB}"/>
          </ac:spMkLst>
        </pc:spChg>
        <pc:spChg chg="mod">
          <ac:chgData name="Jim Kudirka" userId="3539e101162d35df" providerId="LiveId" clId="{26140E86-38F2-4CBC-92C4-3237CF6F24FD}" dt="2022-02-23T23:38:54.746" v="1835" actId="20577"/>
          <ac:spMkLst>
            <pc:docMk/>
            <pc:sldMk cId="680263769" sldId="629"/>
            <ac:spMk id="112" creationId="{23B13435-BE27-49CF-9CA5-652138284A01}"/>
          </ac:spMkLst>
        </pc:spChg>
        <pc:spChg chg="mod">
          <ac:chgData name="Jim Kudirka" userId="3539e101162d35df" providerId="LiveId" clId="{26140E86-38F2-4CBC-92C4-3237CF6F24FD}" dt="2022-02-23T23:39:56.838" v="1864" actId="12788"/>
          <ac:spMkLst>
            <pc:docMk/>
            <pc:sldMk cId="680263769" sldId="629"/>
            <ac:spMk id="129" creationId="{5B8B2C6A-0B2E-43F9-AAE0-77D1AE0032EB}"/>
          </ac:spMkLst>
        </pc:spChg>
        <pc:cxnChg chg="mod">
          <ac:chgData name="Jim Kudirka" userId="3539e101162d35df" providerId="LiveId" clId="{26140E86-38F2-4CBC-92C4-3237CF6F24FD}" dt="2022-02-23T23:52:35.231" v="1969" actId="12788"/>
          <ac:cxnSpMkLst>
            <pc:docMk/>
            <pc:sldMk cId="680263769" sldId="629"/>
            <ac:cxnSpMk id="7" creationId="{EEE75663-16C4-4D55-8405-F06D4DE23AD9}"/>
          </ac:cxnSpMkLst>
        </pc:cxnChg>
        <pc:cxnChg chg="mod">
          <ac:chgData name="Jim Kudirka" userId="3539e101162d35df" providerId="LiveId" clId="{26140E86-38F2-4CBC-92C4-3237CF6F24FD}" dt="2022-02-23T23:53:37.710" v="1991" actId="478"/>
          <ac:cxnSpMkLst>
            <pc:docMk/>
            <pc:sldMk cId="680263769" sldId="629"/>
            <ac:cxnSpMk id="56" creationId="{2E81F61F-1E46-4005-A571-8A5752F55C35}"/>
          </ac:cxnSpMkLst>
        </pc:cxnChg>
        <pc:cxnChg chg="mod">
          <ac:chgData name="Jim Kudirka" userId="3539e101162d35df" providerId="LiveId" clId="{26140E86-38F2-4CBC-92C4-3237CF6F24FD}" dt="2022-02-23T23:53:59.156" v="2002" actId="478"/>
          <ac:cxnSpMkLst>
            <pc:docMk/>
            <pc:sldMk cId="680263769" sldId="629"/>
            <ac:cxnSpMk id="60" creationId="{1C06A7A9-628A-4082-9F18-B8C1E9CD2F94}"/>
          </ac:cxnSpMkLst>
        </pc:cxnChg>
      </pc:sldChg>
      <pc:sldChg chg="addSp delSp modSp add mod">
        <pc:chgData name="Jim Kudirka" userId="3539e101162d35df" providerId="LiveId" clId="{26140E86-38F2-4CBC-92C4-3237CF6F24FD}" dt="2022-02-23T23:47:38.772" v="1923" actId="207"/>
        <pc:sldMkLst>
          <pc:docMk/>
          <pc:sldMk cId="3053522963" sldId="630"/>
        </pc:sldMkLst>
        <pc:spChg chg="mod">
          <ac:chgData name="Jim Kudirka" userId="3539e101162d35df" providerId="LiveId" clId="{26140E86-38F2-4CBC-92C4-3237CF6F24FD}" dt="2022-02-23T01:15:26.467" v="1205" actId="14100"/>
          <ac:spMkLst>
            <pc:docMk/>
            <pc:sldMk cId="3053522963" sldId="630"/>
            <ac:spMk id="21" creationId="{F3493774-215C-46A6-BAC2-8BB22578C84E}"/>
          </ac:spMkLst>
        </pc:spChg>
        <pc:spChg chg="add mod">
          <ac:chgData name="Jim Kudirka" userId="3539e101162d35df" providerId="LiveId" clId="{26140E86-38F2-4CBC-92C4-3237CF6F24FD}" dt="2022-02-23T01:14:46.037" v="1140" actId="554"/>
          <ac:spMkLst>
            <pc:docMk/>
            <pc:sldMk cId="3053522963" sldId="630"/>
            <ac:spMk id="27" creationId="{56DFFAE3-31DF-4F06-8A33-6C5CCFFE9B0C}"/>
          </ac:spMkLst>
        </pc:spChg>
        <pc:spChg chg="mod">
          <ac:chgData name="Jim Kudirka" userId="3539e101162d35df" providerId="LiveId" clId="{26140E86-38F2-4CBC-92C4-3237CF6F24FD}" dt="2022-02-23T01:16:32.218" v="1269" actId="12788"/>
          <ac:spMkLst>
            <pc:docMk/>
            <pc:sldMk cId="3053522963" sldId="630"/>
            <ac:spMk id="23555" creationId="{1C7E0290-65BB-4F7C-BD2E-EA72955CDE90}"/>
          </ac:spMkLst>
        </pc:spChg>
        <pc:spChg chg="mod topLvl">
          <ac:chgData name="Jim Kudirka" userId="3539e101162d35df" providerId="LiveId" clId="{26140E86-38F2-4CBC-92C4-3237CF6F24FD}" dt="2022-02-23T01:09:55.632" v="1082" actId="165"/>
          <ac:spMkLst>
            <pc:docMk/>
            <pc:sldMk cId="3053522963" sldId="630"/>
            <ac:spMk id="23556" creationId="{08D972CF-B6C1-4DB8-807B-2E11085F64C9}"/>
          </ac:spMkLst>
        </pc:spChg>
        <pc:spChg chg="mod">
          <ac:chgData name="Jim Kudirka" userId="3539e101162d35df" providerId="LiveId" clId="{26140E86-38F2-4CBC-92C4-3237CF6F24FD}" dt="2022-02-23T01:14:46.037" v="1140" actId="554"/>
          <ac:spMkLst>
            <pc:docMk/>
            <pc:sldMk cId="3053522963" sldId="630"/>
            <ac:spMk id="23557" creationId="{B276C69E-CA2E-49DE-9232-1C62833BFFD1}"/>
          </ac:spMkLst>
        </pc:spChg>
        <pc:spChg chg="mod">
          <ac:chgData name="Jim Kudirka" userId="3539e101162d35df" providerId="LiveId" clId="{26140E86-38F2-4CBC-92C4-3237CF6F24FD}" dt="2022-02-23T01:09:52.262" v="1081" actId="12788"/>
          <ac:spMkLst>
            <pc:docMk/>
            <pc:sldMk cId="3053522963" sldId="630"/>
            <ac:spMk id="23558" creationId="{4A991776-082D-4BF5-8E5F-89A942B5390F}"/>
          </ac:spMkLst>
        </pc:spChg>
        <pc:spChg chg="mod">
          <ac:chgData name="Jim Kudirka" userId="3539e101162d35df" providerId="LiveId" clId="{26140E86-38F2-4CBC-92C4-3237CF6F24FD}" dt="2022-02-23T01:14:46.037" v="1140" actId="554"/>
          <ac:spMkLst>
            <pc:docMk/>
            <pc:sldMk cId="3053522963" sldId="630"/>
            <ac:spMk id="23563" creationId="{62E3D96C-BB52-46B0-B121-520026644BF0}"/>
          </ac:spMkLst>
        </pc:spChg>
        <pc:spChg chg="mod topLvl">
          <ac:chgData name="Jim Kudirka" userId="3539e101162d35df" providerId="LiveId" clId="{26140E86-38F2-4CBC-92C4-3237CF6F24FD}" dt="2022-02-23T01:09:55.632" v="1082" actId="165"/>
          <ac:spMkLst>
            <pc:docMk/>
            <pc:sldMk cId="3053522963" sldId="630"/>
            <ac:spMk id="23565" creationId="{356ABC35-C77A-4229-8E96-8A4706BDE9E8}"/>
          </ac:spMkLst>
        </pc:spChg>
        <pc:spChg chg="mod">
          <ac:chgData name="Jim Kudirka" userId="3539e101162d35df" providerId="LiveId" clId="{26140E86-38F2-4CBC-92C4-3237CF6F24FD}" dt="2022-02-23T23:47:38.772" v="1923" actId="207"/>
          <ac:spMkLst>
            <pc:docMk/>
            <pc:sldMk cId="3053522963" sldId="630"/>
            <ac:spMk id="23567" creationId="{74B20527-4B47-4E22-BC80-E4F8A59914AB}"/>
          </ac:spMkLst>
        </pc:spChg>
        <pc:spChg chg="mod">
          <ac:chgData name="Jim Kudirka" userId="3539e101162d35df" providerId="LiveId" clId="{26140E86-38F2-4CBC-92C4-3237CF6F24FD}" dt="2022-02-23T01:09:52.262" v="1081" actId="12788"/>
          <ac:spMkLst>
            <pc:docMk/>
            <pc:sldMk cId="3053522963" sldId="630"/>
            <ac:spMk id="23571" creationId="{378BFCCB-5BFA-4751-8A22-CBC42A369880}"/>
          </ac:spMkLst>
        </pc:spChg>
        <pc:spChg chg="del">
          <ac:chgData name="Jim Kudirka" userId="3539e101162d35df" providerId="LiveId" clId="{26140E86-38F2-4CBC-92C4-3237CF6F24FD}" dt="2022-02-23T01:08:38.349" v="1053" actId="478"/>
          <ac:spMkLst>
            <pc:docMk/>
            <pc:sldMk cId="3053522963" sldId="630"/>
            <ac:spMk id="23574" creationId="{7E483F69-9C16-44DC-88F6-03EA0418BCBA}"/>
          </ac:spMkLst>
        </pc:spChg>
        <pc:grpChg chg="add del mod">
          <ac:chgData name="Jim Kudirka" userId="3539e101162d35df" providerId="LiveId" clId="{26140E86-38F2-4CBC-92C4-3237CF6F24FD}" dt="2022-02-23T01:07:50.526" v="1026" actId="165"/>
          <ac:grpSpMkLst>
            <pc:docMk/>
            <pc:sldMk cId="3053522963" sldId="630"/>
            <ac:grpSpMk id="2" creationId="{BC2B709B-9A8F-48CA-A749-152455EABA78}"/>
          </ac:grpSpMkLst>
        </pc:grpChg>
        <pc:grpChg chg="add del mod">
          <ac:chgData name="Jim Kudirka" userId="3539e101162d35df" providerId="LiveId" clId="{26140E86-38F2-4CBC-92C4-3237CF6F24FD}" dt="2022-02-23T01:09:55.632" v="1082" actId="165"/>
          <ac:grpSpMkLst>
            <pc:docMk/>
            <pc:sldMk cId="3053522963" sldId="630"/>
            <ac:grpSpMk id="17" creationId="{C7FDAA35-0B90-4A72-B2B5-37505DB1A1F8}"/>
          </ac:grpSpMkLst>
        </pc:grpChg>
        <pc:cxnChg chg="mod">
          <ac:chgData name="Jim Kudirka" userId="3539e101162d35df" providerId="LiveId" clId="{26140E86-38F2-4CBC-92C4-3237CF6F24FD}" dt="2022-02-23T01:14:46.037" v="1140" actId="554"/>
          <ac:cxnSpMkLst>
            <pc:docMk/>
            <pc:sldMk cId="3053522963" sldId="630"/>
            <ac:cxnSpMk id="10" creationId="{F28D913C-691A-4505-87CC-9F9604C59068}"/>
          </ac:cxnSpMkLst>
        </pc:cxnChg>
        <pc:cxnChg chg="del">
          <ac:chgData name="Jim Kudirka" userId="3539e101162d35df" providerId="LiveId" clId="{26140E86-38F2-4CBC-92C4-3237CF6F24FD}" dt="2022-02-23T01:09:16.701" v="1076" actId="478"/>
          <ac:cxnSpMkLst>
            <pc:docMk/>
            <pc:sldMk cId="3053522963" sldId="630"/>
            <ac:cxnSpMk id="13" creationId="{7FF88299-0368-43BB-BBA6-333404743776}"/>
          </ac:cxnSpMkLst>
        </pc:cxnChg>
        <pc:cxnChg chg="mod">
          <ac:chgData name="Jim Kudirka" userId="3539e101162d35df" providerId="LiveId" clId="{26140E86-38F2-4CBC-92C4-3237CF6F24FD}" dt="2022-02-23T01:09:52.262" v="1081" actId="12788"/>
          <ac:cxnSpMkLst>
            <pc:docMk/>
            <pc:sldMk cId="3053522963" sldId="630"/>
            <ac:cxnSpMk id="16" creationId="{6A0DE80D-B0D5-45F0-9B74-0D6506545D9B}"/>
          </ac:cxnSpMkLst>
        </pc:cxnChg>
        <pc:cxnChg chg="mod">
          <ac:chgData name="Jim Kudirka" userId="3539e101162d35df" providerId="LiveId" clId="{26140E86-38F2-4CBC-92C4-3237CF6F24FD}" dt="2022-02-23T01:14:46.037" v="1140" actId="554"/>
          <ac:cxnSpMkLst>
            <pc:docMk/>
            <pc:sldMk cId="3053522963" sldId="630"/>
            <ac:cxnSpMk id="20" creationId="{554C935F-9CE1-4E38-8903-50CAD11F35EF}"/>
          </ac:cxnSpMkLst>
        </pc:cxnChg>
        <pc:cxnChg chg="mod">
          <ac:chgData name="Jim Kudirka" userId="3539e101162d35df" providerId="LiveId" clId="{26140E86-38F2-4CBC-92C4-3237CF6F24FD}" dt="2022-02-23T01:15:26.467" v="1205" actId="14100"/>
          <ac:cxnSpMkLst>
            <pc:docMk/>
            <pc:sldMk cId="3053522963" sldId="630"/>
            <ac:cxnSpMk id="22" creationId="{B95B4EA4-103A-4E8D-9684-486935B0EE8A}"/>
          </ac:cxnSpMkLst>
        </pc:cxnChg>
        <pc:cxnChg chg="mod">
          <ac:chgData name="Jim Kudirka" userId="3539e101162d35df" providerId="LiveId" clId="{26140E86-38F2-4CBC-92C4-3237CF6F24FD}" dt="2022-02-23T01:14:46.037" v="1140" actId="554"/>
          <ac:cxnSpMkLst>
            <pc:docMk/>
            <pc:sldMk cId="3053522963" sldId="630"/>
            <ac:cxnSpMk id="24" creationId="{CF9A68ED-4971-4731-A4C9-3657279813BD}"/>
          </ac:cxnSpMkLst>
        </pc:cxnChg>
        <pc:cxnChg chg="del">
          <ac:chgData name="Jim Kudirka" userId="3539e101162d35df" providerId="LiveId" clId="{26140E86-38F2-4CBC-92C4-3237CF6F24FD}" dt="2022-02-23T01:09:16.701" v="1076" actId="478"/>
          <ac:cxnSpMkLst>
            <pc:docMk/>
            <pc:sldMk cId="3053522963" sldId="630"/>
            <ac:cxnSpMk id="26" creationId="{DA9AE02A-D45B-4200-B92D-DA6ADFDAD96A}"/>
          </ac:cxnSpMkLst>
        </pc:cxnChg>
        <pc:cxnChg chg="mod">
          <ac:chgData name="Jim Kudirka" userId="3539e101162d35df" providerId="LiveId" clId="{26140E86-38F2-4CBC-92C4-3237CF6F24FD}" dt="2022-02-23T01:14:46.037" v="1140" actId="554"/>
          <ac:cxnSpMkLst>
            <pc:docMk/>
            <pc:sldMk cId="3053522963" sldId="630"/>
            <ac:cxnSpMk id="28" creationId="{C91C9701-D652-4440-B26E-767C6F5E7287}"/>
          </ac:cxnSpMkLst>
        </pc:cxnChg>
        <pc:cxnChg chg="mod">
          <ac:chgData name="Jim Kudirka" userId="3539e101162d35df" providerId="LiveId" clId="{26140E86-38F2-4CBC-92C4-3237CF6F24FD}" dt="2022-02-23T01:14:46.037" v="1140" actId="554"/>
          <ac:cxnSpMkLst>
            <pc:docMk/>
            <pc:sldMk cId="3053522963" sldId="630"/>
            <ac:cxnSpMk id="32" creationId="{0F339169-078D-4792-9261-A953C78C72CF}"/>
          </ac:cxnSpMkLst>
        </pc:cxnChg>
        <pc:cxnChg chg="mod">
          <ac:chgData name="Jim Kudirka" userId="3539e101162d35df" providerId="LiveId" clId="{26140E86-38F2-4CBC-92C4-3237CF6F24FD}" dt="2022-02-23T01:14:46.037" v="1140" actId="554"/>
          <ac:cxnSpMkLst>
            <pc:docMk/>
            <pc:sldMk cId="3053522963" sldId="630"/>
            <ac:cxnSpMk id="44" creationId="{E4C5E036-1E07-46FA-AB16-17B5299DCDB0}"/>
          </ac:cxnSpMkLst>
        </pc:cxnChg>
      </pc:sldChg>
      <pc:sldChg chg="addSp delSp modSp add mod">
        <pc:chgData name="Jim Kudirka" userId="3539e101162d35df" providerId="LiveId" clId="{26140E86-38F2-4CBC-92C4-3237CF6F24FD}" dt="2022-02-23T01:26:52.732" v="1480" actId="113"/>
        <pc:sldMkLst>
          <pc:docMk/>
          <pc:sldMk cId="440413293" sldId="631"/>
        </pc:sldMkLst>
        <pc:spChg chg="del mod">
          <ac:chgData name="Jim Kudirka" userId="3539e101162d35df" providerId="LiveId" clId="{26140E86-38F2-4CBC-92C4-3237CF6F24FD}" dt="2022-02-23T01:25:00.714" v="1411" actId="478"/>
          <ac:spMkLst>
            <pc:docMk/>
            <pc:sldMk cId="440413293" sldId="631"/>
            <ac:spMk id="21" creationId="{F3493774-215C-46A6-BAC2-8BB22578C84E}"/>
          </ac:spMkLst>
        </pc:spChg>
        <pc:spChg chg="add mod">
          <ac:chgData name="Jim Kudirka" userId="3539e101162d35df" providerId="LiveId" clId="{26140E86-38F2-4CBC-92C4-3237CF6F24FD}" dt="2022-02-23T01:24:56.211" v="1410" actId="554"/>
          <ac:spMkLst>
            <pc:docMk/>
            <pc:sldMk cId="440413293" sldId="631"/>
            <ac:spMk id="25" creationId="{18243EB4-9821-4723-A147-DEB78211C390}"/>
          </ac:spMkLst>
        </pc:spChg>
        <pc:spChg chg="mod">
          <ac:chgData name="Jim Kudirka" userId="3539e101162d35df" providerId="LiveId" clId="{26140E86-38F2-4CBC-92C4-3237CF6F24FD}" dt="2022-02-23T01:24:56.211" v="1410" actId="554"/>
          <ac:spMkLst>
            <pc:docMk/>
            <pc:sldMk cId="440413293" sldId="631"/>
            <ac:spMk id="27" creationId="{56DFFAE3-31DF-4F06-8A33-6C5CCFFE9B0C}"/>
          </ac:spMkLst>
        </pc:spChg>
        <pc:spChg chg="mod">
          <ac:chgData name="Jim Kudirka" userId="3539e101162d35df" providerId="LiveId" clId="{26140E86-38F2-4CBC-92C4-3237CF6F24FD}" dt="2022-02-23T01:26:52.732" v="1480" actId="113"/>
          <ac:spMkLst>
            <pc:docMk/>
            <pc:sldMk cId="440413293" sldId="631"/>
            <ac:spMk id="23555" creationId="{1C7E0290-65BB-4F7C-BD2E-EA72955CDE90}"/>
          </ac:spMkLst>
        </pc:spChg>
        <pc:spChg chg="del">
          <ac:chgData name="Jim Kudirka" userId="3539e101162d35df" providerId="LiveId" clId="{26140E86-38F2-4CBC-92C4-3237CF6F24FD}" dt="2022-02-23T01:16:53.115" v="1271" actId="478"/>
          <ac:spMkLst>
            <pc:docMk/>
            <pc:sldMk cId="440413293" sldId="631"/>
            <ac:spMk id="23556" creationId="{08D972CF-B6C1-4DB8-807B-2E11085F64C9}"/>
          </ac:spMkLst>
        </pc:spChg>
        <pc:spChg chg="mod">
          <ac:chgData name="Jim Kudirka" userId="3539e101162d35df" providerId="LiveId" clId="{26140E86-38F2-4CBC-92C4-3237CF6F24FD}" dt="2022-02-23T01:24:56.211" v="1410" actId="554"/>
          <ac:spMkLst>
            <pc:docMk/>
            <pc:sldMk cId="440413293" sldId="631"/>
            <ac:spMk id="23557" creationId="{B276C69E-CA2E-49DE-9232-1C62833BFFD1}"/>
          </ac:spMkLst>
        </pc:spChg>
        <pc:spChg chg="del">
          <ac:chgData name="Jim Kudirka" userId="3539e101162d35df" providerId="LiveId" clId="{26140E86-38F2-4CBC-92C4-3237CF6F24FD}" dt="2022-02-23T01:18:28.724" v="1326" actId="478"/>
          <ac:spMkLst>
            <pc:docMk/>
            <pc:sldMk cId="440413293" sldId="631"/>
            <ac:spMk id="23558" creationId="{4A991776-082D-4BF5-8E5F-89A942B5390F}"/>
          </ac:spMkLst>
        </pc:spChg>
        <pc:spChg chg="mod">
          <ac:chgData name="Jim Kudirka" userId="3539e101162d35df" providerId="LiveId" clId="{26140E86-38F2-4CBC-92C4-3237CF6F24FD}" dt="2022-02-23T01:24:56.211" v="1410" actId="554"/>
          <ac:spMkLst>
            <pc:docMk/>
            <pc:sldMk cId="440413293" sldId="631"/>
            <ac:spMk id="23563" creationId="{62E3D96C-BB52-46B0-B121-520026644BF0}"/>
          </ac:spMkLst>
        </pc:spChg>
        <pc:spChg chg="mod">
          <ac:chgData name="Jim Kudirka" userId="3539e101162d35df" providerId="LiveId" clId="{26140E86-38F2-4CBC-92C4-3237CF6F24FD}" dt="2022-02-23T01:19:57.108" v="1370" actId="1037"/>
          <ac:spMkLst>
            <pc:docMk/>
            <pc:sldMk cId="440413293" sldId="631"/>
            <ac:spMk id="23565" creationId="{356ABC35-C77A-4229-8E96-8A4706BDE9E8}"/>
          </ac:spMkLst>
        </pc:spChg>
        <pc:spChg chg="del">
          <ac:chgData name="Jim Kudirka" userId="3539e101162d35df" providerId="LiveId" clId="{26140E86-38F2-4CBC-92C4-3237CF6F24FD}" dt="2022-02-23T01:18:28.724" v="1326" actId="478"/>
          <ac:spMkLst>
            <pc:docMk/>
            <pc:sldMk cId="440413293" sldId="631"/>
            <ac:spMk id="23567" creationId="{74B20527-4B47-4E22-BC80-E4F8A59914AB}"/>
          </ac:spMkLst>
        </pc:spChg>
        <pc:spChg chg="del">
          <ac:chgData name="Jim Kudirka" userId="3539e101162d35df" providerId="LiveId" clId="{26140E86-38F2-4CBC-92C4-3237CF6F24FD}" dt="2022-02-23T01:18:28.724" v="1326" actId="478"/>
          <ac:spMkLst>
            <pc:docMk/>
            <pc:sldMk cId="440413293" sldId="631"/>
            <ac:spMk id="23571" creationId="{378BFCCB-5BFA-4751-8A22-CBC42A369880}"/>
          </ac:spMkLst>
        </pc:spChg>
        <pc:cxnChg chg="del mod">
          <ac:chgData name="Jim Kudirka" userId="3539e101162d35df" providerId="LiveId" clId="{26140E86-38F2-4CBC-92C4-3237CF6F24FD}" dt="2022-02-23T01:16:53.852" v="1272" actId="478"/>
          <ac:cxnSpMkLst>
            <pc:docMk/>
            <pc:sldMk cId="440413293" sldId="631"/>
            <ac:cxnSpMk id="10" creationId="{F28D913C-691A-4505-87CC-9F9604C59068}"/>
          </ac:cxnSpMkLst>
        </pc:cxnChg>
        <pc:cxnChg chg="del mod">
          <ac:chgData name="Jim Kudirka" userId="3539e101162d35df" providerId="LiveId" clId="{26140E86-38F2-4CBC-92C4-3237CF6F24FD}" dt="2022-02-23T01:18:28.724" v="1326" actId="478"/>
          <ac:cxnSpMkLst>
            <pc:docMk/>
            <pc:sldMk cId="440413293" sldId="631"/>
            <ac:cxnSpMk id="16" creationId="{6A0DE80D-B0D5-45F0-9B74-0D6506545D9B}"/>
          </ac:cxnSpMkLst>
        </pc:cxnChg>
        <pc:cxnChg chg="mod">
          <ac:chgData name="Jim Kudirka" userId="3539e101162d35df" providerId="LiveId" clId="{26140E86-38F2-4CBC-92C4-3237CF6F24FD}" dt="2022-02-23T01:24:56.211" v="1410" actId="554"/>
          <ac:cxnSpMkLst>
            <pc:docMk/>
            <pc:sldMk cId="440413293" sldId="631"/>
            <ac:cxnSpMk id="20" creationId="{554C935F-9CE1-4E38-8903-50CAD11F35EF}"/>
          </ac:cxnSpMkLst>
        </pc:cxnChg>
        <pc:cxnChg chg="del mod">
          <ac:chgData name="Jim Kudirka" userId="3539e101162d35df" providerId="LiveId" clId="{26140E86-38F2-4CBC-92C4-3237CF6F24FD}" dt="2022-02-23T01:25:04.034" v="1412" actId="478"/>
          <ac:cxnSpMkLst>
            <pc:docMk/>
            <pc:sldMk cId="440413293" sldId="631"/>
            <ac:cxnSpMk id="22" creationId="{B95B4EA4-103A-4E8D-9684-486935B0EE8A}"/>
          </ac:cxnSpMkLst>
        </pc:cxnChg>
        <pc:cxnChg chg="del mod">
          <ac:chgData name="Jim Kudirka" userId="3539e101162d35df" providerId="LiveId" clId="{26140E86-38F2-4CBC-92C4-3237CF6F24FD}" dt="2022-02-23T01:18:31.090" v="1327" actId="478"/>
          <ac:cxnSpMkLst>
            <pc:docMk/>
            <pc:sldMk cId="440413293" sldId="631"/>
            <ac:cxnSpMk id="24" creationId="{CF9A68ED-4971-4731-A4C9-3657279813BD}"/>
          </ac:cxnSpMkLst>
        </pc:cxnChg>
        <pc:cxnChg chg="add mod">
          <ac:chgData name="Jim Kudirka" userId="3539e101162d35df" providerId="LiveId" clId="{26140E86-38F2-4CBC-92C4-3237CF6F24FD}" dt="2022-02-23T01:24:56.211" v="1410" actId="554"/>
          <ac:cxnSpMkLst>
            <pc:docMk/>
            <pc:sldMk cId="440413293" sldId="631"/>
            <ac:cxnSpMk id="26" creationId="{A5CC8224-1848-4724-AD8F-42AE7EF598FE}"/>
          </ac:cxnSpMkLst>
        </pc:cxnChg>
        <pc:cxnChg chg="mod">
          <ac:chgData name="Jim Kudirka" userId="3539e101162d35df" providerId="LiveId" clId="{26140E86-38F2-4CBC-92C4-3237CF6F24FD}" dt="2022-02-23T01:24:56.211" v="1410" actId="554"/>
          <ac:cxnSpMkLst>
            <pc:docMk/>
            <pc:sldMk cId="440413293" sldId="631"/>
            <ac:cxnSpMk id="28" creationId="{C91C9701-D652-4440-B26E-767C6F5E7287}"/>
          </ac:cxnSpMkLst>
        </pc:cxnChg>
        <pc:cxnChg chg="del mod">
          <ac:chgData name="Jim Kudirka" userId="3539e101162d35df" providerId="LiveId" clId="{26140E86-38F2-4CBC-92C4-3237CF6F24FD}" dt="2022-02-23T01:18:31.963" v="1328" actId="478"/>
          <ac:cxnSpMkLst>
            <pc:docMk/>
            <pc:sldMk cId="440413293" sldId="631"/>
            <ac:cxnSpMk id="32" creationId="{0F339169-078D-4792-9261-A953C78C72CF}"/>
          </ac:cxnSpMkLst>
        </pc:cxnChg>
        <pc:cxnChg chg="mod">
          <ac:chgData name="Jim Kudirka" userId="3539e101162d35df" providerId="LiveId" clId="{26140E86-38F2-4CBC-92C4-3237CF6F24FD}" dt="2022-02-23T01:24:56.211" v="1410" actId="554"/>
          <ac:cxnSpMkLst>
            <pc:docMk/>
            <pc:sldMk cId="440413293" sldId="631"/>
            <ac:cxnSpMk id="44" creationId="{E4C5E036-1E07-46FA-AB16-17B5299DCDB0}"/>
          </ac:cxnSpMkLst>
        </pc:cxnChg>
      </pc:sldChg>
      <pc:sldChg chg="addSp delSp modSp add mod">
        <pc:chgData name="Jim Kudirka" userId="3539e101162d35df" providerId="LiveId" clId="{26140E86-38F2-4CBC-92C4-3237CF6F24FD}" dt="2022-02-23T23:56:36.872" v="2093" actId="1076"/>
        <pc:sldMkLst>
          <pc:docMk/>
          <pc:sldMk cId="2556277832" sldId="632"/>
        </pc:sldMkLst>
        <pc:spChg chg="add mod">
          <ac:chgData name="Jim Kudirka" userId="3539e101162d35df" providerId="LiveId" clId="{26140E86-38F2-4CBC-92C4-3237CF6F24FD}" dt="2022-02-23T23:56:36.872" v="2093" actId="1076"/>
          <ac:spMkLst>
            <pc:docMk/>
            <pc:sldMk cId="2556277832" sldId="632"/>
            <ac:spMk id="2" creationId="{2B51CD1A-3F60-449A-853E-656774869B3C}"/>
          </ac:spMkLst>
        </pc:spChg>
        <pc:spChg chg="add mod">
          <ac:chgData name="Jim Kudirka" userId="3539e101162d35df" providerId="LiveId" clId="{26140E86-38F2-4CBC-92C4-3237CF6F24FD}" dt="2022-02-23T23:47:48.905" v="1924" actId="207"/>
          <ac:spMkLst>
            <pc:docMk/>
            <pc:sldMk cId="2556277832" sldId="632"/>
            <ac:spMk id="14" creationId="{AED70EFB-0934-4749-93C4-95BF601F232A}"/>
          </ac:spMkLst>
        </pc:spChg>
        <pc:spChg chg="add mod topLvl">
          <ac:chgData name="Jim Kudirka" userId="3539e101162d35df" providerId="LiveId" clId="{26140E86-38F2-4CBC-92C4-3237CF6F24FD}" dt="2022-02-23T23:47:48.905" v="1924" actId="207"/>
          <ac:spMkLst>
            <pc:docMk/>
            <pc:sldMk cId="2556277832" sldId="632"/>
            <ac:spMk id="15" creationId="{C97B0BC2-FD8A-41A3-B10E-05B398CEBE06}"/>
          </ac:spMkLst>
        </pc:spChg>
        <pc:spChg chg="add mod topLvl">
          <ac:chgData name="Jim Kudirka" userId="3539e101162d35df" providerId="LiveId" clId="{26140E86-38F2-4CBC-92C4-3237CF6F24FD}" dt="2022-02-23T23:22:11.805" v="1752" actId="165"/>
          <ac:spMkLst>
            <pc:docMk/>
            <pc:sldMk cId="2556277832" sldId="632"/>
            <ac:spMk id="16" creationId="{E3EC9F8A-B8EF-42EB-A637-F7275E8636B9}"/>
          </ac:spMkLst>
        </pc:spChg>
        <pc:spChg chg="add mod topLvl">
          <ac:chgData name="Jim Kudirka" userId="3539e101162d35df" providerId="LiveId" clId="{26140E86-38F2-4CBC-92C4-3237CF6F24FD}" dt="2022-02-23T23:22:11.805" v="1752" actId="165"/>
          <ac:spMkLst>
            <pc:docMk/>
            <pc:sldMk cId="2556277832" sldId="632"/>
            <ac:spMk id="18" creationId="{D0AB445B-A9BF-4C93-A620-D5C413A3C10A}"/>
          </ac:spMkLst>
        </pc:spChg>
        <pc:spChg chg="add mod">
          <ac:chgData name="Jim Kudirka" userId="3539e101162d35df" providerId="LiveId" clId="{26140E86-38F2-4CBC-92C4-3237CF6F24FD}" dt="2022-02-23T23:22:27.677" v="1753" actId="1076"/>
          <ac:spMkLst>
            <pc:docMk/>
            <pc:sldMk cId="2556277832" sldId="632"/>
            <ac:spMk id="19" creationId="{1B1C2A47-4DF2-4D6D-B918-19B827A93569}"/>
          </ac:spMkLst>
        </pc:spChg>
        <pc:spChg chg="add mod">
          <ac:chgData name="Jim Kudirka" userId="3539e101162d35df" providerId="LiveId" clId="{26140E86-38F2-4CBC-92C4-3237CF6F24FD}" dt="2022-02-23T23:21:57.592" v="1748" actId="1076"/>
          <ac:spMkLst>
            <pc:docMk/>
            <pc:sldMk cId="2556277832" sldId="632"/>
            <ac:spMk id="21" creationId="{3A537C4E-C181-4EE6-A57B-D731B37EAC59}"/>
          </ac:spMkLst>
        </pc:spChg>
        <pc:spChg chg="add mod">
          <ac:chgData name="Jim Kudirka" userId="3539e101162d35df" providerId="LiveId" clId="{26140E86-38F2-4CBC-92C4-3237CF6F24FD}" dt="2022-02-23T23:21:57.592" v="1748" actId="1076"/>
          <ac:spMkLst>
            <pc:docMk/>
            <pc:sldMk cId="2556277832" sldId="632"/>
            <ac:spMk id="22" creationId="{231D373B-464C-4DE3-85E2-12A4FDEC9427}"/>
          </ac:spMkLst>
        </pc:spChg>
        <pc:spChg chg="mod">
          <ac:chgData name="Jim Kudirka" userId="3539e101162d35df" providerId="LiveId" clId="{26140E86-38F2-4CBC-92C4-3237CF6F24FD}" dt="2022-02-23T01:27:36.964" v="1500" actId="6549"/>
          <ac:spMkLst>
            <pc:docMk/>
            <pc:sldMk cId="2556277832" sldId="632"/>
            <ac:spMk id="23555" creationId="{1C7E0290-65BB-4F7C-BD2E-EA72955CDE90}"/>
          </ac:spMkLst>
        </pc:spChg>
        <pc:spChg chg="mod topLvl">
          <ac:chgData name="Jim Kudirka" userId="3539e101162d35df" providerId="LiveId" clId="{26140E86-38F2-4CBC-92C4-3237CF6F24FD}" dt="2022-02-23T23:22:11.805" v="1752" actId="165"/>
          <ac:spMkLst>
            <pc:docMk/>
            <pc:sldMk cId="2556277832" sldId="632"/>
            <ac:spMk id="23557" creationId="{B276C69E-CA2E-49DE-9232-1C62833BFFD1}"/>
          </ac:spMkLst>
        </pc:spChg>
        <pc:grpChg chg="add del mod">
          <ac:chgData name="Jim Kudirka" userId="3539e101162d35df" providerId="LiveId" clId="{26140E86-38F2-4CBC-92C4-3237CF6F24FD}" dt="2022-02-23T23:22:11.805" v="1752" actId="165"/>
          <ac:grpSpMkLst>
            <pc:docMk/>
            <pc:sldMk cId="2556277832" sldId="632"/>
            <ac:grpSpMk id="4" creationId="{D48FC998-EBF3-40FF-817F-5242A15C066F}"/>
          </ac:grpSpMkLst>
        </pc:grpChg>
        <pc:cxnChg chg="add mod">
          <ac:chgData name="Jim Kudirka" userId="3539e101162d35df" providerId="LiveId" clId="{26140E86-38F2-4CBC-92C4-3237CF6F24FD}" dt="2022-02-23T23:22:09.565" v="1751" actId="12788"/>
          <ac:cxnSpMkLst>
            <pc:docMk/>
            <pc:sldMk cId="2556277832" sldId="632"/>
            <ac:cxnSpMk id="17" creationId="{69E2E0DE-B855-44FB-B1C2-5520FABBD075}"/>
          </ac:cxnSpMkLst>
        </pc:cxnChg>
        <pc:cxnChg chg="mod">
          <ac:chgData name="Jim Kudirka" userId="3539e101162d35df" providerId="LiveId" clId="{26140E86-38F2-4CBC-92C4-3237CF6F24FD}" dt="2022-02-23T23:22:09.565" v="1751" actId="12788"/>
          <ac:cxnSpMkLst>
            <pc:docMk/>
            <pc:sldMk cId="2556277832" sldId="632"/>
            <ac:cxnSpMk id="20" creationId="{554C935F-9CE1-4E38-8903-50CAD11F35EF}"/>
          </ac:cxnSpMkLst>
        </pc:cxnChg>
        <pc:cxnChg chg="add mod">
          <ac:chgData name="Jim Kudirka" userId="3539e101162d35df" providerId="LiveId" clId="{26140E86-38F2-4CBC-92C4-3237CF6F24FD}" dt="2022-02-23T23:22:09.565" v="1751" actId="12788"/>
          <ac:cxnSpMkLst>
            <pc:docMk/>
            <pc:sldMk cId="2556277832" sldId="632"/>
            <ac:cxnSpMk id="23" creationId="{72816634-DBBC-4A1B-85FF-1E9B51E947A4}"/>
          </ac:cxnSpMkLst>
        </pc:cxnChg>
        <pc:cxnChg chg="mod">
          <ac:chgData name="Jim Kudirka" userId="3539e101162d35df" providerId="LiveId" clId="{26140E86-38F2-4CBC-92C4-3237CF6F24FD}" dt="2022-02-23T23:22:09.565" v="1751" actId="12788"/>
          <ac:cxnSpMkLst>
            <pc:docMk/>
            <pc:sldMk cId="2556277832" sldId="632"/>
            <ac:cxnSpMk id="26" creationId="{A5CC8224-1848-4724-AD8F-42AE7EF598FE}"/>
          </ac:cxnSpMkLst>
        </pc:cxnChg>
        <pc:cxnChg chg="add mod">
          <ac:chgData name="Jim Kudirka" userId="3539e101162d35df" providerId="LiveId" clId="{26140E86-38F2-4CBC-92C4-3237CF6F24FD}" dt="2022-02-23T23:22:09.565" v="1751" actId="12788"/>
          <ac:cxnSpMkLst>
            <pc:docMk/>
            <pc:sldMk cId="2556277832" sldId="632"/>
            <ac:cxnSpMk id="29" creationId="{F018F5F4-ED3D-4347-A4D1-4A13CB4B9458}"/>
          </ac:cxnSpMkLst>
        </pc:cxnChg>
        <pc:cxnChg chg="add mod">
          <ac:chgData name="Jim Kudirka" userId="3539e101162d35df" providerId="LiveId" clId="{26140E86-38F2-4CBC-92C4-3237CF6F24FD}" dt="2022-02-23T23:22:09.565" v="1751" actId="12788"/>
          <ac:cxnSpMkLst>
            <pc:docMk/>
            <pc:sldMk cId="2556277832" sldId="632"/>
            <ac:cxnSpMk id="30" creationId="{455B0A87-BCEA-485C-A5C8-65410C763194}"/>
          </ac:cxnSpMkLst>
        </pc:cxnChg>
        <pc:cxnChg chg="add mod">
          <ac:chgData name="Jim Kudirka" userId="3539e101162d35df" providerId="LiveId" clId="{26140E86-38F2-4CBC-92C4-3237CF6F24FD}" dt="2022-02-23T23:22:27.677" v="1753" actId="1076"/>
          <ac:cxnSpMkLst>
            <pc:docMk/>
            <pc:sldMk cId="2556277832" sldId="632"/>
            <ac:cxnSpMk id="33" creationId="{284FBE8F-2684-4451-AC7D-7C330B4C83D1}"/>
          </ac:cxnSpMkLst>
        </pc:cxnChg>
        <pc:cxnChg chg="add mod">
          <ac:chgData name="Jim Kudirka" userId="3539e101162d35df" providerId="LiveId" clId="{26140E86-38F2-4CBC-92C4-3237CF6F24FD}" dt="2022-02-23T23:22:27.677" v="1753" actId="1076"/>
          <ac:cxnSpMkLst>
            <pc:docMk/>
            <pc:sldMk cId="2556277832" sldId="632"/>
            <ac:cxnSpMk id="36" creationId="{58838575-97F3-440E-9BCC-F822CAA472D1}"/>
          </ac:cxnSpMkLst>
        </pc:cxnChg>
      </pc:sldChg>
      <pc:sldChg chg="addSp delSp modSp add mod">
        <pc:chgData name="Jim Kudirka" userId="3539e101162d35df" providerId="LiveId" clId="{26140E86-38F2-4CBC-92C4-3237CF6F24FD}" dt="2022-02-23T23:48:02.645" v="1926" actId="207"/>
        <pc:sldMkLst>
          <pc:docMk/>
          <pc:sldMk cId="2078070936" sldId="633"/>
        </pc:sldMkLst>
        <pc:spChg chg="del">
          <ac:chgData name="Jim Kudirka" userId="3539e101162d35df" providerId="LiveId" clId="{26140E86-38F2-4CBC-92C4-3237CF6F24FD}" dt="2022-02-23T23:27:11.002" v="1763" actId="478"/>
          <ac:spMkLst>
            <pc:docMk/>
            <pc:sldMk cId="2078070936" sldId="633"/>
            <ac:spMk id="7" creationId="{745D4B09-A21E-45E0-A9F6-1EC8048650FF}"/>
          </ac:spMkLst>
        </pc:spChg>
        <pc:spChg chg="del">
          <ac:chgData name="Jim Kudirka" userId="3539e101162d35df" providerId="LiveId" clId="{26140E86-38F2-4CBC-92C4-3237CF6F24FD}" dt="2022-02-23T23:27:11.002" v="1763" actId="478"/>
          <ac:spMkLst>
            <pc:docMk/>
            <pc:sldMk cId="2078070936" sldId="633"/>
            <ac:spMk id="8" creationId="{536ABBA7-FE50-4A78-A2D4-1FFC53D9345D}"/>
          </ac:spMkLst>
        </pc:spChg>
        <pc:spChg chg="del">
          <ac:chgData name="Jim Kudirka" userId="3539e101162d35df" providerId="LiveId" clId="{26140E86-38F2-4CBC-92C4-3237CF6F24FD}" dt="2022-02-23T23:27:11.002" v="1763" actId="478"/>
          <ac:spMkLst>
            <pc:docMk/>
            <pc:sldMk cId="2078070936" sldId="633"/>
            <ac:spMk id="9" creationId="{DC50EA0D-FB88-4CA7-95EB-5384DEB614F3}"/>
          </ac:spMkLst>
        </pc:spChg>
        <pc:spChg chg="del">
          <ac:chgData name="Jim Kudirka" userId="3539e101162d35df" providerId="LiveId" clId="{26140E86-38F2-4CBC-92C4-3237CF6F24FD}" dt="2022-02-23T23:27:16.236" v="1766" actId="478"/>
          <ac:spMkLst>
            <pc:docMk/>
            <pc:sldMk cId="2078070936" sldId="633"/>
            <ac:spMk id="10" creationId="{D85929CB-2A24-4CF3-B038-88FDAFF11FCC}"/>
          </ac:spMkLst>
        </pc:spChg>
        <pc:spChg chg="add mod">
          <ac:chgData name="Jim Kudirka" userId="3539e101162d35df" providerId="LiveId" clId="{26140E86-38F2-4CBC-92C4-3237CF6F24FD}" dt="2022-02-23T23:48:02.645" v="1926" actId="207"/>
          <ac:spMkLst>
            <pc:docMk/>
            <pc:sldMk cId="2078070936" sldId="633"/>
            <ac:spMk id="11" creationId="{067EC688-38C3-4DB0-AC09-74F2694C85ED}"/>
          </ac:spMkLst>
        </pc:spChg>
        <pc:spChg chg="add mod">
          <ac:chgData name="Jim Kudirka" userId="3539e101162d35df" providerId="LiveId" clId="{26140E86-38F2-4CBC-92C4-3237CF6F24FD}" dt="2022-02-23T23:27:20.739" v="1767" actId="1076"/>
          <ac:spMkLst>
            <pc:docMk/>
            <pc:sldMk cId="2078070936" sldId="633"/>
            <ac:spMk id="12" creationId="{91BAE395-84D2-410A-9A22-6E966E51079A}"/>
          </ac:spMkLst>
        </pc:spChg>
        <pc:spChg chg="add mod">
          <ac:chgData name="Jim Kudirka" userId="3539e101162d35df" providerId="LiveId" clId="{26140E86-38F2-4CBC-92C4-3237CF6F24FD}" dt="2022-02-23T23:48:02.645" v="1926" actId="207"/>
          <ac:spMkLst>
            <pc:docMk/>
            <pc:sldMk cId="2078070936" sldId="633"/>
            <ac:spMk id="13" creationId="{A71B1AB4-D610-466C-BC91-28F9863117E4}"/>
          </ac:spMkLst>
        </pc:spChg>
        <pc:spChg chg="add mod">
          <ac:chgData name="Jim Kudirka" userId="3539e101162d35df" providerId="LiveId" clId="{26140E86-38F2-4CBC-92C4-3237CF6F24FD}" dt="2022-02-23T23:27:31.355" v="1770" actId="1076"/>
          <ac:spMkLst>
            <pc:docMk/>
            <pc:sldMk cId="2078070936" sldId="633"/>
            <ac:spMk id="14" creationId="{D9415364-E380-4031-B81B-CCE6D4C2E651}"/>
          </ac:spMkLst>
        </pc:spChg>
        <pc:spChg chg="add mod">
          <ac:chgData name="Jim Kudirka" userId="3539e101162d35df" providerId="LiveId" clId="{26140E86-38F2-4CBC-92C4-3237CF6F24FD}" dt="2022-02-23T23:27:34.091" v="1771" actId="1076"/>
          <ac:spMkLst>
            <pc:docMk/>
            <pc:sldMk cId="2078070936" sldId="633"/>
            <ac:spMk id="15" creationId="{7E0E7A3A-75B3-4FED-B9D8-19F9CBAF9C43}"/>
          </ac:spMkLst>
        </pc:spChg>
        <pc:spChg chg="add mod">
          <ac:chgData name="Jim Kudirka" userId="3539e101162d35df" providerId="LiveId" clId="{26140E86-38F2-4CBC-92C4-3237CF6F24FD}" dt="2022-02-23T23:27:52.755" v="1773" actId="1076"/>
          <ac:spMkLst>
            <pc:docMk/>
            <pc:sldMk cId="2078070936" sldId="633"/>
            <ac:spMk id="16" creationId="{A839AD17-6E09-40E5-AFA3-648453D5F6D0}"/>
          </ac:spMkLst>
        </pc:spChg>
        <pc:spChg chg="del">
          <ac:chgData name="Jim Kudirka" userId="3539e101162d35df" providerId="LiveId" clId="{26140E86-38F2-4CBC-92C4-3237CF6F24FD}" dt="2022-02-23T23:27:55.587" v="1774" actId="478"/>
          <ac:spMkLst>
            <pc:docMk/>
            <pc:sldMk cId="2078070936" sldId="633"/>
            <ac:spMk id="29699" creationId="{310EC4A7-9CD3-43D0-BDB4-CC1B2A1B49B5}"/>
          </ac:spMkLst>
        </pc:spChg>
        <pc:spChg chg="del">
          <ac:chgData name="Jim Kudirka" userId="3539e101162d35df" providerId="LiveId" clId="{26140E86-38F2-4CBC-92C4-3237CF6F24FD}" dt="2022-02-23T23:27:56.630" v="1775" actId="478"/>
          <ac:spMkLst>
            <pc:docMk/>
            <pc:sldMk cId="2078070936" sldId="633"/>
            <ac:spMk id="29701" creationId="{106B9D52-4679-4C5D-AE47-2D58386ED7C7}"/>
          </ac:spMkLst>
        </pc:spChg>
      </pc:sldChg>
      <pc:sldChg chg="modSp add mod">
        <pc:chgData name="Jim Kudirka" userId="3539e101162d35df" providerId="LiveId" clId="{26140E86-38F2-4CBC-92C4-3237CF6F24FD}" dt="2022-02-24T00:02:56.916" v="2186" actId="692"/>
        <pc:sldMkLst>
          <pc:docMk/>
          <pc:sldMk cId="3681308279" sldId="634"/>
        </pc:sldMkLst>
        <pc:spChg chg="mod">
          <ac:chgData name="Jim Kudirka" userId="3539e101162d35df" providerId="LiveId" clId="{26140E86-38F2-4CBC-92C4-3237CF6F24FD}" dt="2022-02-24T00:01:34.947" v="2136" actId="12788"/>
          <ac:spMkLst>
            <pc:docMk/>
            <pc:sldMk cId="3681308279" sldId="634"/>
            <ac:spMk id="4" creationId="{43FF4E29-91EE-4CC9-A443-B751B36C991E}"/>
          </ac:spMkLst>
        </pc:spChg>
        <pc:spChg chg="mod">
          <ac:chgData name="Jim Kudirka" userId="3539e101162d35df" providerId="LiveId" clId="{26140E86-38F2-4CBC-92C4-3237CF6F24FD}" dt="2022-02-24T00:02:56.916" v="2186" actId="692"/>
          <ac:spMkLst>
            <pc:docMk/>
            <pc:sldMk cId="3681308279" sldId="634"/>
            <ac:spMk id="10" creationId="{464373B1-E2BE-4749-BAE6-CE4E65E34270}"/>
          </ac:spMkLst>
        </pc:spChg>
      </pc:sldChg>
      <pc:sldChg chg="add del">
        <pc:chgData name="Jim Kudirka" userId="3539e101162d35df" providerId="LiveId" clId="{26140E86-38F2-4CBC-92C4-3237CF6F24FD}" dt="2022-02-24T00:00:47.972" v="2127" actId="47"/>
        <pc:sldMkLst>
          <pc:docMk/>
          <pc:sldMk cId="3234446981" sldId="635"/>
        </pc:sldMkLst>
      </pc:sldChg>
      <pc:sldChg chg="add del">
        <pc:chgData name="Jim Kudirka" userId="3539e101162d35df" providerId="LiveId" clId="{26140E86-38F2-4CBC-92C4-3237CF6F24FD}" dt="2022-02-24T00:00:50.151" v="2128" actId="47"/>
        <pc:sldMkLst>
          <pc:docMk/>
          <pc:sldMk cId="2534538472" sldId="636"/>
        </pc:sldMkLst>
      </pc:sldChg>
    </pc:docChg>
  </pc:docChgLst>
  <pc:docChgLst>
    <pc:chgData name="Jim Kudirka" userId="3539e101162d35df" providerId="LiveId" clId="{BDC20BFE-4017-4B2D-9A4D-1F2DEF1C0DA5}"/>
    <pc:docChg chg="undo redo custSel modSld">
      <pc:chgData name="Jim Kudirka" userId="3539e101162d35df" providerId="LiveId" clId="{BDC20BFE-4017-4B2D-9A4D-1F2DEF1C0DA5}" dt="2022-01-06T13:54:43.750" v="217" actId="20577"/>
      <pc:docMkLst>
        <pc:docMk/>
      </pc:docMkLst>
      <pc:sldChg chg="modSp mod">
        <pc:chgData name="Jim Kudirka" userId="3539e101162d35df" providerId="LiveId" clId="{BDC20BFE-4017-4B2D-9A4D-1F2DEF1C0DA5}" dt="2021-12-16T13:52:41.048" v="19" actId="404"/>
        <pc:sldMkLst>
          <pc:docMk/>
          <pc:sldMk cId="636980164" sldId="256"/>
        </pc:sldMkLst>
        <pc:spChg chg="mod">
          <ac:chgData name="Jim Kudirka" userId="3539e101162d35df" providerId="LiveId" clId="{BDC20BFE-4017-4B2D-9A4D-1F2DEF1C0DA5}" dt="2021-12-16T13:51:15.725" v="2" actId="2711"/>
          <ac:spMkLst>
            <pc:docMk/>
            <pc:sldMk cId="636980164" sldId="256"/>
            <ac:spMk id="4" creationId="{59C77FC6-E52D-4B23-8706-4BC16A495380}"/>
          </ac:spMkLst>
        </pc:spChg>
        <pc:spChg chg="mod">
          <ac:chgData name="Jim Kudirka" userId="3539e101162d35df" providerId="LiveId" clId="{BDC20BFE-4017-4B2D-9A4D-1F2DEF1C0DA5}" dt="2021-12-16T13:51:15.725" v="2" actId="2711"/>
          <ac:spMkLst>
            <pc:docMk/>
            <pc:sldMk cId="636980164" sldId="256"/>
            <ac:spMk id="5" creationId="{2DE8A992-7802-453C-A646-FF0D83CFE9DF}"/>
          </ac:spMkLst>
        </pc:spChg>
        <pc:spChg chg="mod">
          <ac:chgData name="Jim Kudirka" userId="3539e101162d35df" providerId="LiveId" clId="{BDC20BFE-4017-4B2D-9A4D-1F2DEF1C0DA5}" dt="2021-12-16T13:52:19.818" v="13" actId="404"/>
          <ac:spMkLst>
            <pc:docMk/>
            <pc:sldMk cId="636980164" sldId="256"/>
            <ac:spMk id="6" creationId="{9551ED6A-C35A-450E-9502-E37153371684}"/>
          </ac:spMkLst>
        </pc:spChg>
        <pc:spChg chg="mod">
          <ac:chgData name="Jim Kudirka" userId="3539e101162d35df" providerId="LiveId" clId="{BDC20BFE-4017-4B2D-9A4D-1F2DEF1C0DA5}" dt="2021-12-16T13:51:15.725" v="2" actId="2711"/>
          <ac:spMkLst>
            <pc:docMk/>
            <pc:sldMk cId="636980164" sldId="256"/>
            <ac:spMk id="7" creationId="{62AC415E-643D-49C8-BA63-8B8C324C7CEF}"/>
          </ac:spMkLst>
        </pc:spChg>
        <pc:spChg chg="mod">
          <ac:chgData name="Jim Kudirka" userId="3539e101162d35df" providerId="LiveId" clId="{BDC20BFE-4017-4B2D-9A4D-1F2DEF1C0DA5}" dt="2021-12-16T13:51:15.725" v="2" actId="2711"/>
          <ac:spMkLst>
            <pc:docMk/>
            <pc:sldMk cId="636980164" sldId="256"/>
            <ac:spMk id="8" creationId="{D8660299-D41E-474B-A9BF-4ADCA80053B5}"/>
          </ac:spMkLst>
        </pc:spChg>
        <pc:spChg chg="mod">
          <ac:chgData name="Jim Kudirka" userId="3539e101162d35df" providerId="LiveId" clId="{BDC20BFE-4017-4B2D-9A4D-1F2DEF1C0DA5}" dt="2021-12-16T13:51:15.725" v="2" actId="2711"/>
          <ac:spMkLst>
            <pc:docMk/>
            <pc:sldMk cId="636980164" sldId="256"/>
            <ac:spMk id="9" creationId="{E055E63F-B613-401D-AF65-772BC173BEC3}"/>
          </ac:spMkLst>
        </pc:spChg>
        <pc:spChg chg="mod">
          <ac:chgData name="Jim Kudirka" userId="3539e101162d35df" providerId="LiveId" clId="{BDC20BFE-4017-4B2D-9A4D-1F2DEF1C0DA5}" dt="2021-12-16T13:52:23.299" v="14" actId="404"/>
          <ac:spMkLst>
            <pc:docMk/>
            <pc:sldMk cId="636980164" sldId="256"/>
            <ac:spMk id="13" creationId="{03CC24D5-D9DD-4AF9-A1FC-4894DF215C87}"/>
          </ac:spMkLst>
        </pc:spChg>
        <pc:spChg chg="mod">
          <ac:chgData name="Jim Kudirka" userId="3539e101162d35df" providerId="LiveId" clId="{BDC20BFE-4017-4B2D-9A4D-1F2DEF1C0DA5}" dt="2021-12-16T13:52:26.705" v="15" actId="404"/>
          <ac:spMkLst>
            <pc:docMk/>
            <pc:sldMk cId="636980164" sldId="256"/>
            <ac:spMk id="16" creationId="{B3C126D6-06E4-4186-B911-71451A42B5EE}"/>
          </ac:spMkLst>
        </pc:spChg>
        <pc:spChg chg="mod">
          <ac:chgData name="Jim Kudirka" userId="3539e101162d35df" providerId="LiveId" clId="{BDC20BFE-4017-4B2D-9A4D-1F2DEF1C0DA5}" dt="2021-12-16T13:52:37.636" v="18" actId="404"/>
          <ac:spMkLst>
            <pc:docMk/>
            <pc:sldMk cId="636980164" sldId="256"/>
            <ac:spMk id="20" creationId="{4F4D9668-C8D0-4D8C-9A5E-E8CAA7AF4BD5}"/>
          </ac:spMkLst>
        </pc:spChg>
        <pc:spChg chg="mod">
          <ac:chgData name="Jim Kudirka" userId="3539e101162d35df" providerId="LiveId" clId="{BDC20BFE-4017-4B2D-9A4D-1F2DEF1C0DA5}" dt="2021-12-16T13:52:41.048" v="19" actId="404"/>
          <ac:spMkLst>
            <pc:docMk/>
            <pc:sldMk cId="636980164" sldId="256"/>
            <ac:spMk id="21" creationId="{7437BD85-C671-4E8D-A7B5-E032E7FB176C}"/>
          </ac:spMkLst>
        </pc:spChg>
        <pc:spChg chg="mod">
          <ac:chgData name="Jim Kudirka" userId="3539e101162d35df" providerId="LiveId" clId="{BDC20BFE-4017-4B2D-9A4D-1F2DEF1C0DA5}" dt="2021-12-16T13:52:34.040" v="17" actId="404"/>
          <ac:spMkLst>
            <pc:docMk/>
            <pc:sldMk cId="636980164" sldId="256"/>
            <ac:spMk id="25" creationId="{593E8420-BAE8-4042-8EBA-5CEE5CA8CD68}"/>
          </ac:spMkLst>
        </pc:spChg>
        <pc:spChg chg="mod">
          <ac:chgData name="Jim Kudirka" userId="3539e101162d35df" providerId="LiveId" clId="{BDC20BFE-4017-4B2D-9A4D-1F2DEF1C0DA5}" dt="2021-12-16T13:52:30.153" v="16" actId="404"/>
          <ac:spMkLst>
            <pc:docMk/>
            <pc:sldMk cId="636980164" sldId="256"/>
            <ac:spMk id="26" creationId="{313D2B11-C907-4300-A078-6D6F5C56E8F1}"/>
          </ac:spMkLst>
        </pc:spChg>
      </pc:sldChg>
      <pc:sldChg chg="delSp modSp mod">
        <pc:chgData name="Jim Kudirka" userId="3539e101162d35df" providerId="LiveId" clId="{BDC20BFE-4017-4B2D-9A4D-1F2DEF1C0DA5}" dt="2021-12-16T13:52:11.690" v="12" actId="404"/>
        <pc:sldMkLst>
          <pc:docMk/>
          <pc:sldMk cId="3062851455" sldId="257"/>
        </pc:sldMkLst>
        <pc:spChg chg="mod topLvl">
          <ac:chgData name="Jim Kudirka" userId="3539e101162d35df" providerId="LiveId" clId="{BDC20BFE-4017-4B2D-9A4D-1F2DEF1C0DA5}" dt="2021-12-16T13:51:35.983" v="4" actId="2711"/>
          <ac:spMkLst>
            <pc:docMk/>
            <pc:sldMk cId="3062851455" sldId="257"/>
            <ac:spMk id="3" creationId="{BA27DF45-8473-418F-8370-50B5407C0736}"/>
          </ac:spMkLst>
        </pc:spChg>
        <pc:spChg chg="mod topLvl">
          <ac:chgData name="Jim Kudirka" userId="3539e101162d35df" providerId="LiveId" clId="{BDC20BFE-4017-4B2D-9A4D-1F2DEF1C0DA5}" dt="2021-12-16T13:51:35.983" v="4" actId="2711"/>
          <ac:spMkLst>
            <pc:docMk/>
            <pc:sldMk cId="3062851455" sldId="257"/>
            <ac:spMk id="4" creationId="{D1B003AD-615A-4771-8713-BF9C9A9B2F41}"/>
          </ac:spMkLst>
        </pc:spChg>
        <pc:spChg chg="mod topLvl">
          <ac:chgData name="Jim Kudirka" userId="3539e101162d35df" providerId="LiveId" clId="{BDC20BFE-4017-4B2D-9A4D-1F2DEF1C0DA5}" dt="2021-12-16T13:52:01.248" v="9" actId="404"/>
          <ac:spMkLst>
            <pc:docMk/>
            <pc:sldMk cId="3062851455" sldId="257"/>
            <ac:spMk id="7" creationId="{6777F91B-AA4B-4ED4-9947-5965E2F8D755}"/>
          </ac:spMkLst>
        </pc:spChg>
        <pc:spChg chg="mod topLvl">
          <ac:chgData name="Jim Kudirka" userId="3539e101162d35df" providerId="LiveId" clId="{BDC20BFE-4017-4B2D-9A4D-1F2DEF1C0DA5}" dt="2021-12-16T13:52:08.305" v="11" actId="404"/>
          <ac:spMkLst>
            <pc:docMk/>
            <pc:sldMk cId="3062851455" sldId="257"/>
            <ac:spMk id="11" creationId="{8A85BD85-576F-441D-96F5-2D9CCD0E624E}"/>
          </ac:spMkLst>
        </pc:spChg>
        <pc:spChg chg="mod topLvl">
          <ac:chgData name="Jim Kudirka" userId="3539e101162d35df" providerId="LiveId" clId="{BDC20BFE-4017-4B2D-9A4D-1F2DEF1C0DA5}" dt="2021-12-16T13:52:04.737" v="10" actId="404"/>
          <ac:spMkLst>
            <pc:docMk/>
            <pc:sldMk cId="3062851455" sldId="257"/>
            <ac:spMk id="12" creationId="{19241504-E4C3-4C80-A912-7B163B0297F6}"/>
          </ac:spMkLst>
        </pc:spChg>
        <pc:spChg chg="mod topLvl">
          <ac:chgData name="Jim Kudirka" userId="3539e101162d35df" providerId="LiveId" clId="{BDC20BFE-4017-4B2D-9A4D-1F2DEF1C0DA5}" dt="2021-12-16T13:51:35.983" v="4" actId="2711"/>
          <ac:spMkLst>
            <pc:docMk/>
            <pc:sldMk cId="3062851455" sldId="257"/>
            <ac:spMk id="13" creationId="{27027EFA-9809-476F-9ACD-5795020DD33D}"/>
          </ac:spMkLst>
        </pc:spChg>
        <pc:spChg chg="mod topLvl">
          <ac:chgData name="Jim Kudirka" userId="3539e101162d35df" providerId="LiveId" clId="{BDC20BFE-4017-4B2D-9A4D-1F2DEF1C0DA5}" dt="2021-12-16T13:51:42.727" v="5" actId="404"/>
          <ac:spMkLst>
            <pc:docMk/>
            <pc:sldMk cId="3062851455" sldId="257"/>
            <ac:spMk id="14" creationId="{0B31116D-964D-473A-AFEA-E961689F390C}"/>
          </ac:spMkLst>
        </pc:spChg>
        <pc:spChg chg="mod topLvl">
          <ac:chgData name="Jim Kudirka" userId="3539e101162d35df" providerId="LiveId" clId="{BDC20BFE-4017-4B2D-9A4D-1F2DEF1C0DA5}" dt="2021-12-16T13:51:48.858" v="6" actId="404"/>
          <ac:spMkLst>
            <pc:docMk/>
            <pc:sldMk cId="3062851455" sldId="257"/>
            <ac:spMk id="15" creationId="{19DD665C-6AD5-4CF2-B66C-6EE74499AA0E}"/>
          </ac:spMkLst>
        </pc:spChg>
        <pc:spChg chg="mod topLvl">
          <ac:chgData name="Jim Kudirka" userId="3539e101162d35df" providerId="LiveId" clId="{BDC20BFE-4017-4B2D-9A4D-1F2DEF1C0DA5}" dt="2021-12-16T13:51:54.484" v="7" actId="404"/>
          <ac:spMkLst>
            <pc:docMk/>
            <pc:sldMk cId="3062851455" sldId="257"/>
            <ac:spMk id="16" creationId="{BCDFE64F-10CF-4DE1-820A-07C7A8987A13}"/>
          </ac:spMkLst>
        </pc:spChg>
        <pc:spChg chg="mod topLvl">
          <ac:chgData name="Jim Kudirka" userId="3539e101162d35df" providerId="LiveId" clId="{BDC20BFE-4017-4B2D-9A4D-1F2DEF1C0DA5}" dt="2021-12-16T13:51:57.685" v="8" actId="404"/>
          <ac:spMkLst>
            <pc:docMk/>
            <pc:sldMk cId="3062851455" sldId="257"/>
            <ac:spMk id="17" creationId="{EEE40298-3755-4440-84A9-E4B46E4148D3}"/>
          </ac:spMkLst>
        </pc:spChg>
        <pc:spChg chg="mod">
          <ac:chgData name="Jim Kudirka" userId="3539e101162d35df" providerId="LiveId" clId="{BDC20BFE-4017-4B2D-9A4D-1F2DEF1C0DA5}" dt="2021-12-16T13:52:11.690" v="12" actId="404"/>
          <ac:spMkLst>
            <pc:docMk/>
            <pc:sldMk cId="3062851455" sldId="257"/>
            <ac:spMk id="21" creationId="{81D6A40B-9258-4115-9E39-EB2BDB1F5D87}"/>
          </ac:spMkLst>
        </pc:spChg>
        <pc:grpChg chg="del">
          <ac:chgData name="Jim Kudirka" userId="3539e101162d35df" providerId="LiveId" clId="{BDC20BFE-4017-4B2D-9A4D-1F2DEF1C0DA5}" dt="2021-12-16T13:51:30.530" v="3" actId="165"/>
          <ac:grpSpMkLst>
            <pc:docMk/>
            <pc:sldMk cId="3062851455" sldId="257"/>
            <ac:grpSpMk id="2" creationId="{5760EEA8-0521-428D-B7B8-3102C6362320}"/>
          </ac:grpSpMkLst>
        </pc:grp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5" creationId="{237E8F0B-C26C-4319-BA27-5520931780E6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6" creationId="{53084078-E877-4755-841E-0417F913A4BF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8" creationId="{0024DE69-AF68-428C-8E1E-C11CC6E9FD28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9" creationId="{E2FDA02F-4CCC-4133-9C23-29EE67036946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10" creationId="{B9612429-3E4A-43AE-AEBD-F8B905AB199F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18" creationId="{7B11B69B-EE98-4979-81BD-EEEEA437DF07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19" creationId="{F769D173-2887-4A75-9D02-75BBFD6F9A15}"/>
          </ac:cxnSpMkLst>
        </pc:cxnChg>
        <pc:cxnChg chg="mod topLvl">
          <ac:chgData name="Jim Kudirka" userId="3539e101162d35df" providerId="LiveId" clId="{BDC20BFE-4017-4B2D-9A4D-1F2DEF1C0DA5}" dt="2021-12-16T13:51:30.530" v="3" actId="165"/>
          <ac:cxnSpMkLst>
            <pc:docMk/>
            <pc:sldMk cId="3062851455" sldId="257"/>
            <ac:cxnSpMk id="20" creationId="{0C23F77F-9594-49F8-AC58-86428EC5B4E8}"/>
          </ac:cxnSpMkLst>
        </pc:cxnChg>
      </pc:sldChg>
      <pc:sldChg chg="modSp mod">
        <pc:chgData name="Jim Kudirka" userId="3539e101162d35df" providerId="LiveId" clId="{BDC20BFE-4017-4B2D-9A4D-1F2DEF1C0DA5}" dt="2022-01-03T20:24:42.062" v="20" actId="33524"/>
        <pc:sldMkLst>
          <pc:docMk/>
          <pc:sldMk cId="0" sldId="390"/>
        </pc:sldMkLst>
        <pc:spChg chg="mod">
          <ac:chgData name="Jim Kudirka" userId="3539e101162d35df" providerId="LiveId" clId="{BDC20BFE-4017-4B2D-9A4D-1F2DEF1C0DA5}" dt="2022-01-03T20:24:42.062" v="20" actId="33524"/>
          <ac:spMkLst>
            <pc:docMk/>
            <pc:sldMk cId="0" sldId="390"/>
            <ac:spMk id="21" creationId="{F3493774-215C-46A6-BAC2-8BB22578C84E}"/>
          </ac:spMkLst>
        </pc:spChg>
      </pc:sldChg>
      <pc:sldChg chg="addSp modSp mod">
        <pc:chgData name="Jim Kudirka" userId="3539e101162d35df" providerId="LiveId" clId="{BDC20BFE-4017-4B2D-9A4D-1F2DEF1C0DA5}" dt="2022-01-06T13:54:43.750" v="217" actId="20577"/>
        <pc:sldMkLst>
          <pc:docMk/>
          <pc:sldMk cId="0" sldId="513"/>
        </pc:sldMkLst>
        <pc:spChg chg="add mod">
          <ac:chgData name="Jim Kudirka" userId="3539e101162d35df" providerId="LiveId" clId="{BDC20BFE-4017-4B2D-9A4D-1F2DEF1C0DA5}" dt="2022-01-06T13:49:13.130" v="47" actId="1076"/>
          <ac:spMkLst>
            <pc:docMk/>
            <pc:sldMk cId="0" sldId="513"/>
            <ac:spMk id="23" creationId="{9A4AB604-1809-437F-BC76-872D99944536}"/>
          </ac:spMkLst>
        </pc:spChg>
        <pc:spChg chg="add mod">
          <ac:chgData name="Jim Kudirka" userId="3539e101162d35df" providerId="LiveId" clId="{BDC20BFE-4017-4B2D-9A4D-1F2DEF1C0DA5}" dt="2022-01-06T13:49:13.130" v="47" actId="1076"/>
          <ac:spMkLst>
            <pc:docMk/>
            <pc:sldMk cId="0" sldId="513"/>
            <ac:spMk id="24" creationId="{52EC4AE4-D9E4-4799-8322-F8ABC2B25534}"/>
          </ac:spMkLst>
        </pc:spChg>
        <pc:spChg chg="add mod">
          <ac:chgData name="Jim Kudirka" userId="3539e101162d35df" providerId="LiveId" clId="{BDC20BFE-4017-4B2D-9A4D-1F2DEF1C0DA5}" dt="2022-01-06T13:49:13.130" v="47" actId="1076"/>
          <ac:spMkLst>
            <pc:docMk/>
            <pc:sldMk cId="0" sldId="513"/>
            <ac:spMk id="25" creationId="{AE09A73A-6488-489B-A96C-96659E556027}"/>
          </ac:spMkLst>
        </pc:spChg>
        <pc:spChg chg="add mod">
          <ac:chgData name="Jim Kudirka" userId="3539e101162d35df" providerId="LiveId" clId="{BDC20BFE-4017-4B2D-9A4D-1F2DEF1C0DA5}" dt="2022-01-06T13:52:27.975" v="107" actId="20577"/>
          <ac:spMkLst>
            <pc:docMk/>
            <pc:sldMk cId="0" sldId="513"/>
            <ac:spMk id="26" creationId="{3ECEC4E9-A54F-411D-89F9-4A118375E83B}"/>
          </ac:spMkLst>
        </pc:spChg>
        <pc:spChg chg="add mod">
          <ac:chgData name="Jim Kudirka" userId="3539e101162d35df" providerId="LiveId" clId="{BDC20BFE-4017-4B2D-9A4D-1F2DEF1C0DA5}" dt="2022-01-06T13:52:30.390" v="109" actId="20577"/>
          <ac:spMkLst>
            <pc:docMk/>
            <pc:sldMk cId="0" sldId="513"/>
            <ac:spMk id="27" creationId="{944B2C49-CEF9-4A13-A42E-AB0402EEFBEC}"/>
          </ac:spMkLst>
        </pc:spChg>
        <pc:spChg chg="add mod">
          <ac:chgData name="Jim Kudirka" userId="3539e101162d35df" providerId="LiveId" clId="{BDC20BFE-4017-4B2D-9A4D-1F2DEF1C0DA5}" dt="2022-01-06T13:52:32.672" v="111" actId="20577"/>
          <ac:spMkLst>
            <pc:docMk/>
            <pc:sldMk cId="0" sldId="513"/>
            <ac:spMk id="28" creationId="{E77DEE70-0C1D-4B77-899D-BC0FBC15597B}"/>
          </ac:spMkLst>
        </pc:spChg>
        <pc:spChg chg="add mod">
          <ac:chgData name="Jim Kudirka" userId="3539e101162d35df" providerId="LiveId" clId="{BDC20BFE-4017-4B2D-9A4D-1F2DEF1C0DA5}" dt="2022-01-06T13:54:27.841" v="208" actId="1036"/>
          <ac:spMkLst>
            <pc:docMk/>
            <pc:sldMk cId="0" sldId="513"/>
            <ac:spMk id="29" creationId="{B6BDAFC0-12A4-4FC5-8428-213FDC83C32E}"/>
          </ac:spMkLst>
        </pc:spChg>
        <pc:spChg chg="add mod">
          <ac:chgData name="Jim Kudirka" userId="3539e101162d35df" providerId="LiveId" clId="{BDC20BFE-4017-4B2D-9A4D-1F2DEF1C0DA5}" dt="2022-01-06T13:54:27.841" v="208" actId="1036"/>
          <ac:spMkLst>
            <pc:docMk/>
            <pc:sldMk cId="0" sldId="513"/>
            <ac:spMk id="30" creationId="{5CA416DA-6385-4901-8FCD-809E0E6883D5}"/>
          </ac:spMkLst>
        </pc:spChg>
        <pc:spChg chg="add mod">
          <ac:chgData name="Jim Kudirka" userId="3539e101162d35df" providerId="LiveId" clId="{BDC20BFE-4017-4B2D-9A4D-1F2DEF1C0DA5}" dt="2022-01-06T13:53:21.452" v="126" actId="1076"/>
          <ac:spMkLst>
            <pc:docMk/>
            <pc:sldMk cId="0" sldId="513"/>
            <ac:spMk id="32" creationId="{D39E774E-86C2-4438-8C2E-FC7E7431CBBD}"/>
          </ac:spMkLst>
        </pc:spChg>
        <pc:spChg chg="mod">
          <ac:chgData name="Jim Kudirka" userId="3539e101162d35df" providerId="LiveId" clId="{BDC20BFE-4017-4B2D-9A4D-1F2DEF1C0DA5}" dt="2022-01-06T13:49:58.758" v="68" actId="20577"/>
          <ac:spMkLst>
            <pc:docMk/>
            <pc:sldMk cId="0" sldId="513"/>
            <ac:spMk id="18435" creationId="{1D95152D-9C9D-48A8-A99E-CD30D74CA74D}"/>
          </ac:spMkLst>
        </pc:spChg>
        <pc:spChg chg="mod">
          <ac:chgData name="Jim Kudirka" userId="3539e101162d35df" providerId="LiveId" clId="{BDC20BFE-4017-4B2D-9A4D-1F2DEF1C0DA5}" dt="2022-01-06T13:54:43.750" v="217" actId="20577"/>
          <ac:spMkLst>
            <pc:docMk/>
            <pc:sldMk cId="0" sldId="513"/>
            <ac:spMk id="18438" creationId="{A546B2B0-FBB6-4642-AC11-72DD996E8090}"/>
          </ac:spMkLst>
        </pc:spChg>
        <pc:spChg chg="mod">
          <ac:chgData name="Jim Kudirka" userId="3539e101162d35df" providerId="LiveId" clId="{BDC20BFE-4017-4B2D-9A4D-1F2DEF1C0DA5}" dt="2022-01-06T13:53:39.603" v="149" actId="20577"/>
          <ac:spMkLst>
            <pc:docMk/>
            <pc:sldMk cId="0" sldId="513"/>
            <ac:spMk id="18440" creationId="{88747288-AE9F-446D-8777-62EF64E8EDB7}"/>
          </ac:spMkLst>
        </pc:spChg>
        <pc:spChg chg="mod">
          <ac:chgData name="Jim Kudirka" userId="3539e101162d35df" providerId="LiveId" clId="{BDC20BFE-4017-4B2D-9A4D-1F2DEF1C0DA5}" dt="2022-01-06T13:53:46.069" v="162" actId="20577"/>
          <ac:spMkLst>
            <pc:docMk/>
            <pc:sldMk cId="0" sldId="513"/>
            <ac:spMk id="18441" creationId="{28EBFB5E-6DAB-4355-850B-E129ACD39067}"/>
          </ac:spMkLst>
        </pc:spChg>
        <pc:spChg chg="mod">
          <ac:chgData name="Jim Kudirka" userId="3539e101162d35df" providerId="LiveId" clId="{BDC20BFE-4017-4B2D-9A4D-1F2DEF1C0DA5}" dt="2022-01-06T13:53:34.408" v="142" actId="20577"/>
          <ac:spMkLst>
            <pc:docMk/>
            <pc:sldMk cId="0" sldId="513"/>
            <ac:spMk id="18444" creationId="{BADBC738-1934-49B4-A691-7CD90FC97C5C}"/>
          </ac:spMkLst>
        </pc:spChg>
        <pc:spChg chg="mod">
          <ac:chgData name="Jim Kudirka" userId="3539e101162d35df" providerId="LiveId" clId="{BDC20BFE-4017-4B2D-9A4D-1F2DEF1C0DA5}" dt="2022-01-06T13:53:16.181" v="125" actId="1076"/>
          <ac:spMkLst>
            <pc:docMk/>
            <pc:sldMk cId="0" sldId="513"/>
            <ac:spMk id="18445" creationId="{6129BF09-5C8F-4C02-9059-9397BB832FB2}"/>
          </ac:spMkLst>
        </pc:spChg>
        <pc:spChg chg="mod">
          <ac:chgData name="Jim Kudirka" userId="3539e101162d35df" providerId="LiveId" clId="{BDC20BFE-4017-4B2D-9A4D-1F2DEF1C0DA5}" dt="2022-01-06T13:52:00.553" v="104" actId="12788"/>
          <ac:spMkLst>
            <pc:docMk/>
            <pc:sldMk cId="0" sldId="513"/>
            <ac:spMk id="18449" creationId="{6B946DF1-4D6D-4365-BB72-C87B32FEBC36}"/>
          </ac:spMkLst>
        </pc:spChg>
        <pc:spChg chg="mod">
          <ac:chgData name="Jim Kudirka" userId="3539e101162d35df" providerId="LiveId" clId="{BDC20BFE-4017-4B2D-9A4D-1F2DEF1C0DA5}" dt="2022-01-06T13:54:27.841" v="208" actId="1036"/>
          <ac:spMkLst>
            <pc:docMk/>
            <pc:sldMk cId="0" sldId="513"/>
            <ac:spMk id="18450" creationId="{52F4A943-0B12-4289-886D-C5D796AA0DB4}"/>
          </ac:spMkLst>
        </pc:spChg>
        <pc:spChg chg="mod">
          <ac:chgData name="Jim Kudirka" userId="3539e101162d35df" providerId="LiveId" clId="{BDC20BFE-4017-4B2D-9A4D-1F2DEF1C0DA5}" dt="2022-01-06T13:53:58.542" v="176" actId="20577"/>
          <ac:spMkLst>
            <pc:docMk/>
            <pc:sldMk cId="0" sldId="513"/>
            <ac:spMk id="18451" creationId="{9F986A6C-4DF8-4EA3-902E-BC6EA9C3EACC}"/>
          </ac:spMkLst>
        </pc:spChg>
        <pc:spChg chg="mod">
          <ac:chgData name="Jim Kudirka" userId="3539e101162d35df" providerId="LiveId" clId="{BDC20BFE-4017-4B2D-9A4D-1F2DEF1C0DA5}" dt="2022-01-06T13:49:13.130" v="47" actId="1076"/>
          <ac:spMkLst>
            <pc:docMk/>
            <pc:sldMk cId="0" sldId="513"/>
            <ac:spMk id="18452" creationId="{56B5293E-91A9-4B44-B040-4B28C38D07E1}"/>
          </ac:spMkLst>
        </pc:spChg>
        <pc:spChg chg="mod">
          <ac:chgData name="Jim Kudirka" userId="3539e101162d35df" providerId="LiveId" clId="{BDC20BFE-4017-4B2D-9A4D-1F2DEF1C0DA5}" dt="2022-01-06T13:49:13.130" v="47" actId="1076"/>
          <ac:spMkLst>
            <pc:docMk/>
            <pc:sldMk cId="0" sldId="513"/>
            <ac:spMk id="18453" creationId="{BE953250-089B-430B-8108-B0BB28635FA2}"/>
          </ac:spMkLst>
        </pc:spChg>
        <pc:spChg chg="mod">
          <ac:chgData name="Jim Kudirka" userId="3539e101162d35df" providerId="LiveId" clId="{BDC20BFE-4017-4B2D-9A4D-1F2DEF1C0DA5}" dt="2022-01-06T13:54:27.841" v="208" actId="1036"/>
          <ac:spMkLst>
            <pc:docMk/>
            <pc:sldMk cId="0" sldId="513"/>
            <ac:spMk id="18454" creationId="{E7A8F72C-2FF7-4817-B1AD-EFF0984F7FFF}"/>
          </ac:spMkLst>
        </pc:spChg>
      </pc:sldChg>
    </pc:docChg>
  </pc:docChgLst>
  <pc:docChgLst>
    <pc:chgData name="Jim Kudirka" userId="3539e101162d35df" providerId="LiveId" clId="{99449E0D-4A8F-4364-AB9D-210B215E4423}"/>
    <pc:docChg chg="addSld modSld sldOrd">
      <pc:chgData name="Jim Kudirka" userId="3539e101162d35df" providerId="LiveId" clId="{99449E0D-4A8F-4364-AB9D-210B215E4423}" dt="2021-01-04T20:28:53.299" v="84"/>
      <pc:docMkLst>
        <pc:docMk/>
      </pc:docMkLst>
      <pc:sldChg chg="add">
        <pc:chgData name="Jim Kudirka" userId="3539e101162d35df" providerId="LiveId" clId="{99449E0D-4A8F-4364-AB9D-210B215E4423}" dt="2021-01-04T20:27:49.041" v="46"/>
        <pc:sldMkLst>
          <pc:docMk/>
          <pc:sldMk cId="636980164" sldId="256"/>
        </pc:sldMkLst>
      </pc:sldChg>
      <pc:sldChg chg="add">
        <pc:chgData name="Jim Kudirka" userId="3539e101162d35df" providerId="LiveId" clId="{99449E0D-4A8F-4364-AB9D-210B215E4423}" dt="2021-01-04T20:27:49.041" v="46"/>
        <pc:sldMkLst>
          <pc:docMk/>
          <pc:sldMk cId="3062851455" sldId="257"/>
        </pc:sldMkLst>
      </pc:sldChg>
      <pc:sldChg chg="modSp mod">
        <pc:chgData name="Jim Kudirka" userId="3539e101162d35df" providerId="LiveId" clId="{99449E0D-4A8F-4364-AB9D-210B215E4423}" dt="2021-01-04T20:28:04.209" v="63" actId="20577"/>
        <pc:sldMkLst>
          <pc:docMk/>
          <pc:sldMk cId="0" sldId="505"/>
        </pc:sldMkLst>
        <pc:spChg chg="mod">
          <ac:chgData name="Jim Kudirka" userId="3539e101162d35df" providerId="LiveId" clId="{99449E0D-4A8F-4364-AB9D-210B215E4423}" dt="2021-01-04T20:28:04.209" v="63" actId="20577"/>
          <ac:spMkLst>
            <pc:docMk/>
            <pc:sldMk cId="0" sldId="505"/>
            <ac:spMk id="72707" creationId="{A61769EC-9A34-48AD-B2C8-3DFE95E9EA91}"/>
          </ac:spMkLst>
        </pc:spChg>
      </pc:sldChg>
      <pc:sldChg chg="add">
        <pc:chgData name="Jim Kudirka" userId="3539e101162d35df" providerId="LiveId" clId="{99449E0D-4A8F-4364-AB9D-210B215E4423}" dt="2021-01-04T20:28:53.299" v="84"/>
        <pc:sldMkLst>
          <pc:docMk/>
          <pc:sldMk cId="1051150699" sldId="559"/>
        </pc:sldMkLst>
      </pc:sldChg>
      <pc:sldChg chg="modSp add mod">
        <pc:chgData name="Jim Kudirka" userId="3539e101162d35df" providerId="LiveId" clId="{99449E0D-4A8F-4364-AB9D-210B215E4423}" dt="2021-01-04T20:21:16.705" v="45" actId="1038"/>
        <pc:sldMkLst>
          <pc:docMk/>
          <pc:sldMk cId="3891399623" sldId="622"/>
        </pc:sldMkLst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2" creationId="{68B89D84-DD0C-49C3-AC22-70089454423F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3" creationId="{F682DB87-47CF-45F1-A066-ECDF4D62097B}"/>
          </ac:spMkLst>
        </pc:spChg>
        <pc:spChg chg="mod">
          <ac:chgData name="Jim Kudirka" userId="3539e101162d35df" providerId="LiveId" clId="{99449E0D-4A8F-4364-AB9D-210B215E4423}" dt="2021-01-04T20:21:00.369" v="20" actId="1038"/>
          <ac:spMkLst>
            <pc:docMk/>
            <pc:sldMk cId="3891399623" sldId="622"/>
            <ac:spMk id="4" creationId="{510EFB8E-8A46-4165-A3BD-6947BF68E892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5" creationId="{44E25A50-6619-4D47-B014-DAB3A82039FC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6" creationId="{10898015-3030-486B-8562-6E71DC87FD47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7" creationId="{AA5334E8-1DEA-4BCF-8D40-FE722763E682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8" creationId="{9162091F-99CD-41BB-9120-69453FEF65BD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9" creationId="{5FBD64AF-EE91-407E-883C-A8D835A344A4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0" creationId="{FE93B84A-769A-44C3-83E7-7F6CFCFAF851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1" creationId="{4D851A0D-5524-40FE-B4D0-7AA2BAF93113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2" creationId="{2834D15D-4EAF-4C87-B3F6-99C4BBAFAC59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6" creationId="{30A662D1-7395-49F0-A701-E156B7602708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7" creationId="{A6025658-5576-4193-B1FF-BE9EB3B1C816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8" creationId="{464837A3-8CAD-4FB9-8CCE-98A86066E9AE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19" creationId="{CAB4F60C-0E69-430E-8507-70DE04993882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20" creationId="{A8613534-EA5B-4AE2-A444-C6520760B80B}"/>
          </ac:spMkLst>
        </pc:spChg>
        <pc:spChg chg="mod">
          <ac:chgData name="Jim Kudirka" userId="3539e101162d35df" providerId="LiveId" clId="{99449E0D-4A8F-4364-AB9D-210B215E4423}" dt="2021-01-04T20:20:47.065" v="2" actId="14100"/>
          <ac:spMkLst>
            <pc:docMk/>
            <pc:sldMk cId="3891399623" sldId="622"/>
            <ac:spMk id="21" creationId="{241C6915-3E8C-4596-940A-D141629AC925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27" creationId="{C560E505-2971-4BCB-B27C-E03F28ED4A20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28" creationId="{308C3610-A07D-4DA5-B47F-29EDEB9E5634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29" creationId="{1773886F-507D-485D-982C-5A9C94B2607B}"/>
          </ac:spMkLst>
        </pc:spChg>
        <pc:spChg chg="mod">
          <ac:chgData name="Jim Kudirka" userId="3539e101162d35df" providerId="LiveId" clId="{99449E0D-4A8F-4364-AB9D-210B215E4423}" dt="2021-01-04T20:21:16.705" v="45" actId="1038"/>
          <ac:spMkLst>
            <pc:docMk/>
            <pc:sldMk cId="3891399623" sldId="622"/>
            <ac:spMk id="30" creationId="{81AAC8E7-11F0-4F6B-B440-083C61465561}"/>
          </ac:spMkLst>
        </pc:spChg>
        <pc:spChg chg="mod">
          <ac:chgData name="Jim Kudirka" userId="3539e101162d35df" providerId="LiveId" clId="{99449E0D-4A8F-4364-AB9D-210B215E4423}" dt="2021-01-04T20:20:37.631" v="1" actId="2711"/>
          <ac:spMkLst>
            <pc:docMk/>
            <pc:sldMk cId="3891399623" sldId="622"/>
            <ac:spMk id="31" creationId="{A6BF3E5E-E141-40B1-886A-33B6F4625DF6}"/>
          </ac:spMkLst>
        </pc:spChg>
        <pc:grpChg chg="mod">
          <ac:chgData name="Jim Kudirka" userId="3539e101162d35df" providerId="LiveId" clId="{99449E0D-4A8F-4364-AB9D-210B215E4423}" dt="2021-01-04T20:20:37.631" v="1" actId="2711"/>
          <ac:grpSpMkLst>
            <pc:docMk/>
            <pc:sldMk cId="3891399623" sldId="622"/>
            <ac:grpSpMk id="22" creationId="{502552EC-0191-4C1D-B22B-2743C8BEE498}"/>
          </ac:grpSpMkLst>
        </pc:grpChg>
        <pc:cxnChg chg="mod">
          <ac:chgData name="Jim Kudirka" userId="3539e101162d35df" providerId="LiveId" clId="{99449E0D-4A8F-4364-AB9D-210B215E4423}" dt="2021-01-04T20:20:37.631" v="1" actId="2711"/>
          <ac:cxnSpMkLst>
            <pc:docMk/>
            <pc:sldMk cId="3891399623" sldId="622"/>
            <ac:cxnSpMk id="13" creationId="{68291E9F-C652-4F03-AEA5-B11CE8EB23CC}"/>
          </ac:cxnSpMkLst>
        </pc:cxnChg>
        <pc:cxnChg chg="mod">
          <ac:chgData name="Jim Kudirka" userId="3539e101162d35df" providerId="LiveId" clId="{99449E0D-4A8F-4364-AB9D-210B215E4423}" dt="2021-01-04T20:20:37.631" v="1" actId="2711"/>
          <ac:cxnSpMkLst>
            <pc:docMk/>
            <pc:sldMk cId="3891399623" sldId="622"/>
            <ac:cxnSpMk id="14" creationId="{07CDC768-3A85-46B7-9026-35F68BDE934C}"/>
          </ac:cxnSpMkLst>
        </pc:cxnChg>
        <pc:cxnChg chg="mod">
          <ac:chgData name="Jim Kudirka" userId="3539e101162d35df" providerId="LiveId" clId="{99449E0D-4A8F-4364-AB9D-210B215E4423}" dt="2021-01-04T20:20:37.631" v="1" actId="2711"/>
          <ac:cxnSpMkLst>
            <pc:docMk/>
            <pc:sldMk cId="3891399623" sldId="622"/>
            <ac:cxnSpMk id="15" creationId="{4D2065C6-97D0-4124-94E4-EEF42B2E30E5}"/>
          </ac:cxnSpMkLst>
        </pc:cxnChg>
      </pc:sldChg>
      <pc:sldChg chg="modSp add mod ord">
        <pc:chgData name="Jim Kudirka" userId="3539e101162d35df" providerId="LiveId" clId="{99449E0D-4A8F-4364-AB9D-210B215E4423}" dt="2021-01-04T20:28:23.066" v="83" actId="20577"/>
        <pc:sldMkLst>
          <pc:docMk/>
          <pc:sldMk cId="3350423838" sldId="623"/>
        </pc:sldMkLst>
        <pc:spChg chg="mod">
          <ac:chgData name="Jim Kudirka" userId="3539e101162d35df" providerId="LiveId" clId="{99449E0D-4A8F-4364-AB9D-210B215E4423}" dt="2021-01-04T20:28:23.066" v="83" actId="20577"/>
          <ac:spMkLst>
            <pc:docMk/>
            <pc:sldMk cId="3350423838" sldId="623"/>
            <ac:spMk id="72707" creationId="{A61769EC-9A34-48AD-B2C8-3DFE95E9EA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C29D541-E8CF-4878-93B0-06A492732F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0CA476C-945F-4B2A-BD40-45E100BDB9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671F83F7-ECE5-4A30-ABFD-961B86EA6FA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D1B7DEC-E1A5-4B4D-9A41-21D7819EF2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1F4EF9-92FB-4CAC-AE7F-0B7CB8A0D8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2AF9F60-477F-41C2-A843-D2A4C7DF52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23A1B54-BF09-4869-A7B9-2B0BE7837F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6ECA91-981B-4AE1-BEAA-0471EDF747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21FD2C5A-3224-4FFC-8B9B-BE672134DE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4084706F-A455-425A-A395-D8CF341286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1E6BD146-8DAA-4BFC-87D1-06E17B028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A4CFA0-5966-454C-A6F4-70460BC38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36DD578-5726-4287-BF8C-6F3A0C47E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B93FC7A-2703-4D57-85BA-24D25799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2DFC3B4-50B2-4CB0-942D-30704426B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462A16-B5E9-4AB0-8546-B66A0D1D968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B71645-E1A8-443A-A300-261B6A632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4F037A-1C62-41A5-B423-E4EC3B2616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260BD6-B499-4320-A543-2E3D2FAB8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28DD9-8758-4F20-BB0B-F91AC5D66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39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70318-FD93-43CA-ACEC-000437431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3D14-BBC8-43BE-894F-5600BA06B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8E88C-B3A6-4063-AB33-EB7788EE7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E37B-07EE-4D3D-B1DA-F9FAEF102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86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C8CD06-87C0-41AB-99BF-0EB864993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45405B-73B6-480C-A5FA-A2C35D990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7582CF-50F2-479E-ACCE-14E4369E5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C820-3FCE-40CC-A1AC-F9D76F5369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20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C2CF66-CBED-4D60-9182-68EE182E03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468AD-27CE-468F-854C-3DC33E3AA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599D4F-6C63-4F84-B2A8-8A1FEE821F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EFADF-276A-4672-BBC6-B1C64A925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39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591B3D-C6C0-40CE-B0C8-12B0F5182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D5294-324A-4362-AAB3-FEBF998CF0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CA520-5B55-4C0A-BDC5-758EAA913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98EE1-2E0F-4B03-AB8B-194DED92B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72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95D4B-DA6B-4658-AEDB-2CFE56EE7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69AEE7-5A64-4733-A289-AF3718EAB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277B85-CC5C-499F-834B-429620176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7BD2-24D6-4C18-827E-5133FAC34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7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B4557-7F45-44CD-AA60-2BF018F9E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EEF4D-7C88-4491-9DDD-F9994FEA6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DC458-2175-4700-AC47-1DE1D5B85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A128-5C28-4280-852E-7A7081EEE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1C89F9-4A8E-4CDC-A6A6-463157DF77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CCAD58-8D85-4324-91ED-C12020A5B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EE60C6-90DF-4C76-ABF8-31CB51E4E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B7EA4-C7FD-40A2-BED6-47261CE8F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1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72F17A-8B1D-4205-B9E5-030623302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C5A9F7-3FE2-48D0-AB16-E31A4B200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84F4CA-A939-40FC-AAD6-53284E4F5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BEE5-B934-4D13-AA3A-C367D05A0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63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19A5D6-CD6A-4223-A96C-9E41ACD1E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6B48AE-73DA-40DD-9B80-7B9A52DFE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66E32C-372C-4B7E-A21C-041FD0272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2DF0B-9C18-4571-98B8-39797018E8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 marL="0" indent="0">
              <a:buNone/>
              <a:defRPr sz="2400" b="1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09F15DB-3FF5-4368-B47B-9E445D9E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1F120-C7A5-4D82-9B9C-1B5A2192B0FC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089B10-190F-4A08-86CE-78D20383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C692F9-7E94-4DC2-89AC-4C0DD115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59088-9D6F-46A0-ABA1-3D49333FB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2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D3E09-F285-4267-9242-732AAE3FF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A8500-2E87-46E0-8CAA-B5A234B78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D8F7D-F40C-4946-A954-616F1BBEF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9003-AB15-4723-B09A-DB0E4235B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6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20E0D2-0ECF-46D6-B85B-8C6B80D8F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9C7585-7ACF-4FFA-98F1-AB3C1D3A6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6354DE1-6B5C-45A4-BB63-F424BAA5CF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592F79-4B5D-40E3-9AC0-3C2F5DF18E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BECB10E-E3BD-4D47-980D-0FD02F51B3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303BEC-4D5D-4618-AF6F-83E32BC23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4" r:id="rId8"/>
    <p:sldLayoutId id="2147484150" r:id="rId9"/>
    <p:sldLayoutId id="2147484151" r:id="rId10"/>
    <p:sldLayoutId id="2147484152" r:id="rId11"/>
    <p:sldLayoutId id="214748415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CDC7AAAE-331B-4EC7-B48C-69110C0FF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502F9-48D7-4AEC-9416-7A9D3D42DE8C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F5E7C4-9A36-41B0-AE6A-5994E9727DA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400300"/>
            <a:ext cx="7772400" cy="20574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4400" kern="0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Reference 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F506-8EC5-4119-A4F8-C0B6741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98EE1-2E0F-4B03-AB8B-194DED92B76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6FF588B-13C7-41BF-B71B-7530C9E6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40" y="2038419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1851E-E02C-4BA6-98E1-A6CD74B6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064" y="4512808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D0C25-46C2-491F-AC83-8C0E5C0814E0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flipH="1">
            <a:off x="4681026" y="5033508"/>
            <a:ext cx="1" cy="7297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>
            <a:extLst>
              <a:ext uri="{FF2B5EF4-FFF2-40B4-BE49-F238E27FC236}">
                <a16:creationId xmlns:a16="http://schemas.microsoft.com/office/drawing/2014/main" id="{541D3275-7C79-4075-8AE3-3CAA16587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033" y="3178899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1F587-47D4-433A-8A3C-FF36CE1BD9D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691303" y="2559119"/>
            <a:ext cx="1638693" cy="619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8">
            <a:extLst>
              <a:ext uri="{FF2B5EF4-FFF2-40B4-BE49-F238E27FC236}">
                <a16:creationId xmlns:a16="http://schemas.microsoft.com/office/drawing/2014/main" id="{D2B7F3AA-AE46-4BA7-880D-2508F508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415" y="732393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18EA62-FD8F-4CBB-996E-2ECAE1F47E52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4680378" y="1253093"/>
            <a:ext cx="10925" cy="7853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9">
            <a:extLst>
              <a:ext uri="{FF2B5EF4-FFF2-40B4-BE49-F238E27FC236}">
                <a16:creationId xmlns:a16="http://schemas.microsoft.com/office/drawing/2014/main" id="{2CC2D8A2-EEF5-4085-B2D3-C76BC612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065" y="3178899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F1477E-329E-403B-A98C-9A48437910C0}"/>
              </a:ext>
            </a:extLst>
          </p:cNvPr>
          <p:cNvCxnSpPr>
            <a:stCxn id="14" idx="2"/>
            <a:endCxn id="7" idx="0"/>
          </p:cNvCxnSpPr>
          <p:nvPr/>
        </p:nvCxnSpPr>
        <p:spPr>
          <a:xfrm flipH="1">
            <a:off x="4681027" y="3699599"/>
            <a:ext cx="1" cy="8132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3">
            <a:extLst>
              <a:ext uri="{FF2B5EF4-FFF2-40B4-BE49-F238E27FC236}">
                <a16:creationId xmlns:a16="http://schemas.microsoft.com/office/drawing/2014/main" id="{E97E06E3-08B5-48C6-B83F-98234E0F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413" y="576325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F3966F-F344-4FBE-8E55-E093EA59ED4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681028" y="2559119"/>
            <a:ext cx="10275" cy="619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8771072F-4249-4D06-B8FE-806F7D40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279" y="4484925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B563783B-F5BD-4E67-A8C4-8CE8B850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043" y="5763250"/>
            <a:ext cx="911225" cy="584200"/>
          </a:xfrm>
          <a:prstGeom prst="flowChartMultidocumen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4229D8-8D41-43DC-86EA-1B9B6F2AA5F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865242" y="5005625"/>
            <a:ext cx="5102" cy="757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19A45-6FAB-4F64-AB0B-04F7BE6E8AD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2865242" y="2559119"/>
            <a:ext cx="1826061" cy="1925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E458359-0201-4087-9336-5BB7B3CF628F}"/>
              </a:ext>
            </a:extLst>
          </p:cNvPr>
          <p:cNvSpPr/>
          <p:nvPr/>
        </p:nvSpPr>
        <p:spPr>
          <a:xfrm>
            <a:off x="2724768" y="1057759"/>
            <a:ext cx="3838812" cy="3870269"/>
          </a:xfrm>
          <a:custGeom>
            <a:avLst/>
            <a:gdLst>
              <a:gd name="connsiteX0" fmla="*/ 1754242 w 3838812"/>
              <a:gd name="connsiteY0" fmla="*/ 19373 h 3870269"/>
              <a:gd name="connsiteX1" fmla="*/ 1727120 w 3838812"/>
              <a:gd name="connsiteY1" fmla="*/ 1204994 h 3870269"/>
              <a:gd name="connsiteX2" fmla="*/ 72676 w 3838812"/>
              <a:gd name="connsiteY2" fmla="*/ 3572360 h 3870269"/>
              <a:gd name="connsiteX3" fmla="*/ 452385 w 3838812"/>
              <a:gd name="connsiteY3" fmla="*/ 3568485 h 3870269"/>
              <a:gd name="connsiteX4" fmla="*/ 1874354 w 3838812"/>
              <a:gd name="connsiteY4" fmla="*/ 1286360 h 3870269"/>
              <a:gd name="connsiteX5" fmla="*/ 1785239 w 3838812"/>
              <a:gd name="connsiteY5" fmla="*/ 2301499 h 3870269"/>
              <a:gd name="connsiteX6" fmla="*/ 1823985 w 3838812"/>
              <a:gd name="connsiteY6" fmla="*/ 3711844 h 3870269"/>
              <a:gd name="connsiteX7" fmla="*/ 2052585 w 3838812"/>
              <a:gd name="connsiteY7" fmla="*/ 3673099 h 3870269"/>
              <a:gd name="connsiteX8" fmla="*/ 2141700 w 3838812"/>
              <a:gd name="connsiteY8" fmla="*/ 2251129 h 3870269"/>
              <a:gd name="connsiteX9" fmla="*/ 2172696 w 3838812"/>
              <a:gd name="connsiteY9" fmla="*/ 1290234 h 3870269"/>
              <a:gd name="connsiteX10" fmla="*/ 3443557 w 3838812"/>
              <a:gd name="connsiteY10" fmla="*/ 2382865 h 3870269"/>
              <a:gd name="connsiteX11" fmla="*/ 3772896 w 3838812"/>
              <a:gd name="connsiteY11" fmla="*/ 2293749 h 3870269"/>
              <a:gd name="connsiteX12" fmla="*/ 2308307 w 3838812"/>
              <a:gd name="connsiteY12" fmla="*/ 1154624 h 3870269"/>
              <a:gd name="connsiteX13" fmla="*/ 2203693 w 3838812"/>
              <a:gd name="connsiteY13" fmla="*/ 0 h 387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8812" h="3870269">
                <a:moveTo>
                  <a:pt x="1754242" y="19373"/>
                </a:moveTo>
                <a:cubicBezTo>
                  <a:pt x="1880811" y="316101"/>
                  <a:pt x="2007381" y="612830"/>
                  <a:pt x="1727120" y="1204994"/>
                </a:cubicBezTo>
                <a:cubicBezTo>
                  <a:pt x="1446859" y="1797158"/>
                  <a:pt x="285132" y="3178445"/>
                  <a:pt x="72676" y="3572360"/>
                </a:cubicBezTo>
                <a:cubicBezTo>
                  <a:pt x="-139780" y="3966275"/>
                  <a:pt x="152105" y="3949485"/>
                  <a:pt x="452385" y="3568485"/>
                </a:cubicBezTo>
                <a:cubicBezTo>
                  <a:pt x="752665" y="3187485"/>
                  <a:pt x="1652212" y="1497524"/>
                  <a:pt x="1874354" y="1286360"/>
                </a:cubicBezTo>
                <a:cubicBezTo>
                  <a:pt x="2096496" y="1075196"/>
                  <a:pt x="1793634" y="1897252"/>
                  <a:pt x="1785239" y="2301499"/>
                </a:cubicBezTo>
                <a:cubicBezTo>
                  <a:pt x="1776844" y="2705746"/>
                  <a:pt x="1779427" y="3483244"/>
                  <a:pt x="1823985" y="3711844"/>
                </a:cubicBezTo>
                <a:cubicBezTo>
                  <a:pt x="1868543" y="3940444"/>
                  <a:pt x="1999633" y="3916552"/>
                  <a:pt x="2052585" y="3673099"/>
                </a:cubicBezTo>
                <a:cubicBezTo>
                  <a:pt x="2105538" y="3429647"/>
                  <a:pt x="2121682" y="2648273"/>
                  <a:pt x="2141700" y="2251129"/>
                </a:cubicBezTo>
                <a:cubicBezTo>
                  <a:pt x="2161718" y="1853985"/>
                  <a:pt x="1955720" y="1268278"/>
                  <a:pt x="2172696" y="1290234"/>
                </a:cubicBezTo>
                <a:cubicBezTo>
                  <a:pt x="2389672" y="1312190"/>
                  <a:pt x="3176857" y="2215613"/>
                  <a:pt x="3443557" y="2382865"/>
                </a:cubicBezTo>
                <a:cubicBezTo>
                  <a:pt x="3710257" y="2550118"/>
                  <a:pt x="3962104" y="2498456"/>
                  <a:pt x="3772896" y="2293749"/>
                </a:cubicBezTo>
                <a:cubicBezTo>
                  <a:pt x="3583688" y="2089042"/>
                  <a:pt x="2569841" y="1536915"/>
                  <a:pt x="2308307" y="1154624"/>
                </a:cubicBezTo>
                <a:cubicBezTo>
                  <a:pt x="2046773" y="772333"/>
                  <a:pt x="2125233" y="386166"/>
                  <a:pt x="2203693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C52A5375-7505-4A20-B784-898D856E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562" y="0"/>
            <a:ext cx="1962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Context Flow Pattern</a:t>
            </a:r>
            <a:endParaRPr lang="en-US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80D31-011C-464B-94FC-FCBBECA150F4}"/>
              </a:ext>
            </a:extLst>
          </p:cNvPr>
          <p:cNvSpPr/>
          <p:nvPr/>
        </p:nvSpPr>
        <p:spPr>
          <a:xfrm>
            <a:off x="270523" y="614897"/>
            <a:ext cx="2887956" cy="9310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Contextual data flows through all components and layers</a:t>
            </a:r>
          </a:p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Examples of context data might be: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session, claims, origin, correlation, etc.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9A1C7C-0F0D-4DD9-B3FE-BE68651826C6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3158479" y="1080427"/>
            <a:ext cx="1382396" cy="643472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9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036BF2A-7F29-4A4B-B6EB-7DC98E889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1F96B-7119-499D-80E8-A4F6CD46E69B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C45BD7E-565C-49A2-840C-677B22BDC0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Call Chains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3EFD6A49-318C-4DC9-BC1F-C70B79AD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C550C-DF53-4F20-A9E7-667E4906A852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1C7E0290-65BB-4F7C-BD2E-EA72955C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968" y="4231"/>
            <a:ext cx="22500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Management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*Find Products</a:t>
            </a:r>
          </a:p>
        </p:txBody>
      </p: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B276C69E-CA2E-49DE-9232-1C62833B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216011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4A991776-082D-4BF5-8E5F-89A942B5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4241383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D913C-691A-4505-87CC-9F9604C59068}"/>
              </a:ext>
            </a:extLst>
          </p:cNvPr>
          <p:cNvCxnSpPr>
            <a:stCxn id="23556" idx="2"/>
            <a:endCxn id="23557" idx="0"/>
          </p:cNvCxnSpPr>
          <p:nvPr/>
        </p:nvCxnSpPr>
        <p:spPr>
          <a:xfrm flipH="1">
            <a:off x="4572001" y="1724025"/>
            <a:ext cx="556171" cy="491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0DE80D-B0D5-45F0-9B74-0D6506545D9B}"/>
              </a:ext>
            </a:extLst>
          </p:cNvPr>
          <p:cNvCxnSpPr>
            <a:cxnSpLocks/>
            <a:stCxn id="23558" idx="2"/>
            <a:endCxn id="23571" idx="1"/>
          </p:cNvCxnSpPr>
          <p:nvPr/>
        </p:nvCxnSpPr>
        <p:spPr>
          <a:xfrm>
            <a:off x="4572001" y="4762083"/>
            <a:ext cx="0" cy="491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8CE2B41-B57A-4CED-8F11-F4270CA7835E}"/>
              </a:ext>
            </a:extLst>
          </p:cNvPr>
          <p:cNvGrpSpPr/>
          <p:nvPr/>
        </p:nvGrpSpPr>
        <p:grpSpPr>
          <a:xfrm>
            <a:off x="3553866" y="1203325"/>
            <a:ext cx="2036268" cy="520700"/>
            <a:chOff x="3343275" y="1203325"/>
            <a:chExt cx="2036268" cy="520700"/>
          </a:xfrm>
        </p:grpSpPr>
        <p:sp>
          <p:nvSpPr>
            <p:cNvPr id="23556" name="Rectangle 18">
              <a:extLst>
                <a:ext uri="{FF2B5EF4-FFF2-40B4-BE49-F238E27FC236}">
                  <a16:creationId xmlns:a16="http://schemas.microsoft.com/office/drawing/2014/main" id="{08D972CF-B6C1-4DB8-807B-2E11085F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618" y="1203325"/>
              <a:ext cx="923925" cy="5207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23565" name="Rectangle 18">
              <a:extLst>
                <a:ext uri="{FF2B5EF4-FFF2-40B4-BE49-F238E27FC236}">
                  <a16:creationId xmlns:a16="http://schemas.microsoft.com/office/drawing/2014/main" id="{356ABC35-C77A-4229-8E96-8A4706BD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5" y="1203325"/>
              <a:ext cx="923925" cy="5207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5E036-1E07-46FA-AB16-17B5299DCDB0}"/>
              </a:ext>
            </a:extLst>
          </p:cNvPr>
          <p:cNvCxnSpPr>
            <a:stCxn id="23565" idx="2"/>
            <a:endCxn id="23557" idx="0"/>
          </p:cNvCxnSpPr>
          <p:nvPr/>
        </p:nvCxnSpPr>
        <p:spPr>
          <a:xfrm>
            <a:off x="4015829" y="1724025"/>
            <a:ext cx="556172" cy="491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Rectangle 19">
            <a:extLst>
              <a:ext uri="{FF2B5EF4-FFF2-40B4-BE49-F238E27FC236}">
                <a16:creationId xmlns:a16="http://schemas.microsoft.com/office/drawing/2014/main" id="{74B20527-4B47-4E22-BC80-E4F8A5991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68" y="3232269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A68ED-4971-4731-A4C9-3657279813BD}"/>
              </a:ext>
            </a:extLst>
          </p:cNvPr>
          <p:cNvCxnSpPr>
            <a:cxnSpLocks/>
            <a:stCxn id="23557" idx="2"/>
            <a:endCxn id="23558" idx="0"/>
          </p:cNvCxnSpPr>
          <p:nvPr/>
        </p:nvCxnSpPr>
        <p:spPr>
          <a:xfrm>
            <a:off x="4572001" y="2736711"/>
            <a:ext cx="0" cy="15046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AutoShape 3">
            <a:extLst>
              <a:ext uri="{FF2B5EF4-FFF2-40B4-BE49-F238E27FC236}">
                <a16:creationId xmlns:a16="http://schemas.microsoft.com/office/drawing/2014/main" id="{378BFCCB-5BFA-4751-8A22-CBC42A36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525406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339169-078D-4792-9261-A953C78C72CF}"/>
              </a:ext>
            </a:extLst>
          </p:cNvPr>
          <p:cNvCxnSpPr>
            <a:stCxn id="23557" idx="2"/>
            <a:endCxn id="23567" idx="0"/>
          </p:cNvCxnSpPr>
          <p:nvPr/>
        </p:nvCxnSpPr>
        <p:spPr>
          <a:xfrm flipH="1">
            <a:off x="3746831" y="2736711"/>
            <a:ext cx="825170" cy="495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3EFD6A49-318C-4DC9-BC1F-C70B79AD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C550C-DF53-4F20-A9E7-667E4906A852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1C7E0290-65BB-4F7C-BD2E-EA72955C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0"/>
            <a:ext cx="1895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Manage 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*Store Product</a:t>
            </a:r>
          </a:p>
        </p:txBody>
      </p: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B276C69E-CA2E-49DE-9232-1C62833B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4A991776-082D-4BF5-8E5F-89A942B5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4148932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D913C-691A-4505-87CC-9F9604C59068}"/>
              </a:ext>
            </a:extLst>
          </p:cNvPr>
          <p:cNvCxnSpPr>
            <a:stCxn id="23556" idx="2"/>
            <a:endCxn id="23557" idx="0"/>
          </p:cNvCxnSpPr>
          <p:nvPr/>
        </p:nvCxnSpPr>
        <p:spPr>
          <a:xfrm flipH="1">
            <a:off x="4572001" y="1724025"/>
            <a:ext cx="613569" cy="461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0DE80D-B0D5-45F0-9B74-0D6506545D9B}"/>
              </a:ext>
            </a:extLst>
          </p:cNvPr>
          <p:cNvCxnSpPr>
            <a:cxnSpLocks/>
            <a:stCxn id="23558" idx="2"/>
            <a:endCxn id="23571" idx="1"/>
          </p:cNvCxnSpPr>
          <p:nvPr/>
        </p:nvCxnSpPr>
        <p:spPr>
          <a:xfrm>
            <a:off x="4572001" y="4669632"/>
            <a:ext cx="0" cy="461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62E3D96C-BB52-46B0-B121-52002664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532" y="2185194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935F-9CE1-4E38-8903-50CAD11F35EF}"/>
              </a:ext>
            </a:extLst>
          </p:cNvPr>
          <p:cNvCxnSpPr>
            <a:cxnSpLocks/>
            <a:stCxn id="23557" idx="3"/>
            <a:endCxn id="23563" idx="1"/>
          </p:cNvCxnSpPr>
          <p:nvPr/>
        </p:nvCxnSpPr>
        <p:spPr>
          <a:xfrm>
            <a:off x="5033963" y="2445544"/>
            <a:ext cx="6135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Rectangle 18">
            <a:extLst>
              <a:ext uri="{FF2B5EF4-FFF2-40B4-BE49-F238E27FC236}">
                <a16:creationId xmlns:a16="http://schemas.microsoft.com/office/drawing/2014/main" id="{08D972CF-B6C1-4DB8-807B-2E11085F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607" y="12033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3565" name="Rectangle 18">
            <a:extLst>
              <a:ext uri="{FF2B5EF4-FFF2-40B4-BE49-F238E27FC236}">
                <a16:creationId xmlns:a16="http://schemas.microsoft.com/office/drawing/2014/main" id="{356ABC35-C77A-4229-8E96-8A4706BD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469" y="12033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5E036-1E07-46FA-AB16-17B5299DCDB0}"/>
              </a:ext>
            </a:extLst>
          </p:cNvPr>
          <p:cNvCxnSpPr>
            <a:stCxn id="23565" idx="2"/>
            <a:endCxn id="23557" idx="0"/>
          </p:cNvCxnSpPr>
          <p:nvPr/>
        </p:nvCxnSpPr>
        <p:spPr>
          <a:xfrm>
            <a:off x="3958432" y="1724025"/>
            <a:ext cx="613569" cy="461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Rectangle 19">
            <a:extLst>
              <a:ext uri="{FF2B5EF4-FFF2-40B4-BE49-F238E27FC236}">
                <a16:creationId xmlns:a16="http://schemas.microsoft.com/office/drawing/2014/main" id="{74B20527-4B47-4E22-BC80-E4F8A5991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567" y="3167063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A68ED-4971-4731-A4C9-3657279813BD}"/>
              </a:ext>
            </a:extLst>
          </p:cNvPr>
          <p:cNvCxnSpPr>
            <a:cxnSpLocks/>
            <a:stCxn id="23557" idx="2"/>
            <a:endCxn id="23558" idx="0"/>
          </p:cNvCxnSpPr>
          <p:nvPr/>
        </p:nvCxnSpPr>
        <p:spPr>
          <a:xfrm>
            <a:off x="4572001" y="2705894"/>
            <a:ext cx="0" cy="14430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493774-215C-46A6-BAC2-8BB22578C84E}"/>
              </a:ext>
            </a:extLst>
          </p:cNvPr>
          <p:cNvSpPr/>
          <p:nvPr/>
        </p:nvSpPr>
        <p:spPr>
          <a:xfrm>
            <a:off x="6534954" y="268370"/>
            <a:ext cx="2173617" cy="5206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Asynchronous queued call to trigger the notification use case.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5B4EA4-103A-4E8D-9684-486935B0EE8A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891647" y="789066"/>
            <a:ext cx="730116" cy="139612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AutoShape 3">
            <a:extLst>
              <a:ext uri="{FF2B5EF4-FFF2-40B4-BE49-F238E27FC236}">
                <a16:creationId xmlns:a16="http://schemas.microsoft.com/office/drawing/2014/main" id="{378BFCCB-5BFA-4751-8A22-CBC42A36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51308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1C9701-D652-4440-B26E-767C6F5E7287}"/>
              </a:ext>
            </a:extLst>
          </p:cNvPr>
          <p:cNvCxnSpPr>
            <a:cxnSpLocks/>
            <a:stCxn id="23563" idx="3"/>
            <a:endCxn id="27" idx="1"/>
          </p:cNvCxnSpPr>
          <p:nvPr/>
        </p:nvCxnSpPr>
        <p:spPr>
          <a:xfrm>
            <a:off x="6571457" y="2445544"/>
            <a:ext cx="6135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339169-078D-4792-9261-A953C78C72CF}"/>
              </a:ext>
            </a:extLst>
          </p:cNvPr>
          <p:cNvCxnSpPr>
            <a:stCxn id="23557" idx="2"/>
            <a:endCxn id="23567" idx="0"/>
          </p:cNvCxnSpPr>
          <p:nvPr/>
        </p:nvCxnSpPr>
        <p:spPr>
          <a:xfrm flipH="1">
            <a:off x="3489530" y="2705894"/>
            <a:ext cx="1082471" cy="461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56DFFAE3-31DF-4F06-8A33-6C5CCFFE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6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05352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3EFD6A49-318C-4DC9-BC1F-C70B79AD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C550C-DF53-4F20-A9E7-667E4906A852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1C7E0290-65BB-4F7C-BD2E-EA72955C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0"/>
            <a:ext cx="1895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Manage 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*Remove Product</a:t>
            </a:r>
          </a:p>
        </p:txBody>
      </p: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B276C69E-CA2E-49DE-9232-1C62833B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4A991776-082D-4BF5-8E5F-89A942B5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4148932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8D913C-691A-4505-87CC-9F9604C59068}"/>
              </a:ext>
            </a:extLst>
          </p:cNvPr>
          <p:cNvCxnSpPr>
            <a:stCxn id="23556" idx="2"/>
            <a:endCxn id="23557" idx="0"/>
          </p:cNvCxnSpPr>
          <p:nvPr/>
        </p:nvCxnSpPr>
        <p:spPr>
          <a:xfrm flipH="1">
            <a:off x="4572001" y="1724025"/>
            <a:ext cx="613569" cy="461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0DE80D-B0D5-45F0-9B74-0D6506545D9B}"/>
              </a:ext>
            </a:extLst>
          </p:cNvPr>
          <p:cNvCxnSpPr>
            <a:cxnSpLocks/>
            <a:stCxn id="23558" idx="2"/>
            <a:endCxn id="23571" idx="1"/>
          </p:cNvCxnSpPr>
          <p:nvPr/>
        </p:nvCxnSpPr>
        <p:spPr>
          <a:xfrm>
            <a:off x="4572001" y="4669632"/>
            <a:ext cx="0" cy="461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62E3D96C-BB52-46B0-B121-52002664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532" y="2185194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935F-9CE1-4E38-8903-50CAD11F35EF}"/>
              </a:ext>
            </a:extLst>
          </p:cNvPr>
          <p:cNvCxnSpPr>
            <a:cxnSpLocks/>
            <a:stCxn id="23557" idx="3"/>
            <a:endCxn id="23563" idx="1"/>
          </p:cNvCxnSpPr>
          <p:nvPr/>
        </p:nvCxnSpPr>
        <p:spPr>
          <a:xfrm>
            <a:off x="5033963" y="2445544"/>
            <a:ext cx="6135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Rectangle 18">
            <a:extLst>
              <a:ext uri="{FF2B5EF4-FFF2-40B4-BE49-F238E27FC236}">
                <a16:creationId xmlns:a16="http://schemas.microsoft.com/office/drawing/2014/main" id="{08D972CF-B6C1-4DB8-807B-2E11085F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607" y="12033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3565" name="Rectangle 18">
            <a:extLst>
              <a:ext uri="{FF2B5EF4-FFF2-40B4-BE49-F238E27FC236}">
                <a16:creationId xmlns:a16="http://schemas.microsoft.com/office/drawing/2014/main" id="{356ABC35-C77A-4229-8E96-8A4706BD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469" y="1203325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5E036-1E07-46FA-AB16-17B5299DCDB0}"/>
              </a:ext>
            </a:extLst>
          </p:cNvPr>
          <p:cNvCxnSpPr>
            <a:stCxn id="23565" idx="2"/>
            <a:endCxn id="23557" idx="0"/>
          </p:cNvCxnSpPr>
          <p:nvPr/>
        </p:nvCxnSpPr>
        <p:spPr>
          <a:xfrm>
            <a:off x="3958432" y="1724025"/>
            <a:ext cx="613569" cy="461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A68ED-4971-4731-A4C9-3657279813BD}"/>
              </a:ext>
            </a:extLst>
          </p:cNvPr>
          <p:cNvCxnSpPr>
            <a:cxnSpLocks/>
            <a:stCxn id="23557" idx="2"/>
            <a:endCxn id="23558" idx="0"/>
          </p:cNvCxnSpPr>
          <p:nvPr/>
        </p:nvCxnSpPr>
        <p:spPr>
          <a:xfrm>
            <a:off x="4572001" y="2705894"/>
            <a:ext cx="0" cy="14430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493774-215C-46A6-BAC2-8BB22578C84E}"/>
              </a:ext>
            </a:extLst>
          </p:cNvPr>
          <p:cNvSpPr/>
          <p:nvPr/>
        </p:nvSpPr>
        <p:spPr>
          <a:xfrm>
            <a:off x="6534954" y="268370"/>
            <a:ext cx="2173617" cy="5206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Asynchronous queued call to trigger the notification use case.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5B4EA4-103A-4E8D-9684-486935B0EE8A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891647" y="789066"/>
            <a:ext cx="730116" cy="139612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AutoShape 3">
            <a:extLst>
              <a:ext uri="{FF2B5EF4-FFF2-40B4-BE49-F238E27FC236}">
                <a16:creationId xmlns:a16="http://schemas.microsoft.com/office/drawing/2014/main" id="{378BFCCB-5BFA-4751-8A22-CBC42A36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51308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1C9701-D652-4440-B26E-767C6F5E7287}"/>
              </a:ext>
            </a:extLst>
          </p:cNvPr>
          <p:cNvCxnSpPr>
            <a:cxnSpLocks/>
            <a:stCxn id="23563" idx="3"/>
            <a:endCxn id="27" idx="1"/>
          </p:cNvCxnSpPr>
          <p:nvPr/>
        </p:nvCxnSpPr>
        <p:spPr>
          <a:xfrm>
            <a:off x="6571457" y="2445544"/>
            <a:ext cx="6135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56DFFAE3-31DF-4F06-8A33-6C5CCFFE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6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38229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3EFD6A49-318C-4DC9-BC1F-C70B79AD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C550C-DF53-4F20-A9E7-667E4906A852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1C7E0290-65BB-4F7C-BD2E-EA72955C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001" y="0"/>
            <a:ext cx="1303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*In-app</a:t>
            </a:r>
          </a:p>
        </p:txBody>
      </p: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B276C69E-CA2E-49DE-9232-1C62833B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62E3D96C-BB52-46B0-B121-52002664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75" y="2185194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935F-9CE1-4E38-8903-50CAD11F35EF}"/>
              </a:ext>
            </a:extLst>
          </p:cNvPr>
          <p:cNvCxnSpPr>
            <a:cxnSpLocks/>
            <a:stCxn id="23557" idx="3"/>
            <a:endCxn id="23563" idx="1"/>
          </p:cNvCxnSpPr>
          <p:nvPr/>
        </p:nvCxnSpPr>
        <p:spPr>
          <a:xfrm>
            <a:off x="5033963" y="2445544"/>
            <a:ext cx="657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Rectangle 18">
            <a:extLst>
              <a:ext uri="{FF2B5EF4-FFF2-40B4-BE49-F238E27FC236}">
                <a16:creationId xmlns:a16="http://schemas.microsoft.com/office/drawing/2014/main" id="{356ABC35-C77A-4229-8E96-8A4706BD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74" y="1091347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5E036-1E07-46FA-AB16-17B5299DCDB0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1865428" y="2445544"/>
            <a:ext cx="6592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1C9701-D652-4440-B26E-767C6F5E7287}"/>
              </a:ext>
            </a:extLst>
          </p:cNvPr>
          <p:cNvCxnSpPr>
            <a:cxnSpLocks/>
            <a:stCxn id="23563" idx="0"/>
            <a:endCxn id="23565" idx="2"/>
          </p:cNvCxnSpPr>
          <p:nvPr/>
        </p:nvCxnSpPr>
        <p:spPr>
          <a:xfrm flipH="1" flipV="1">
            <a:off x="6153037" y="1612047"/>
            <a:ext cx="1" cy="57314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56DFFAE3-31DF-4F06-8A33-6C5CCFFE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03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8243EB4-9821-4723-A147-DEB78211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694" y="2185194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CC8224-1848-4724-AD8F-42AE7EF598FE}"/>
              </a:ext>
            </a:extLst>
          </p:cNvPr>
          <p:cNvCxnSpPr>
            <a:cxnSpLocks/>
            <a:stCxn id="25" idx="3"/>
            <a:endCxn id="23557" idx="1"/>
          </p:cNvCxnSpPr>
          <p:nvPr/>
        </p:nvCxnSpPr>
        <p:spPr>
          <a:xfrm>
            <a:off x="3448619" y="2445544"/>
            <a:ext cx="66141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1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3EFD6A49-318C-4DC9-BC1F-C70B79AD7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C550C-DF53-4F20-A9E7-667E4906A852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1C7E0290-65BB-4F7C-BD2E-EA72955C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001" y="0"/>
            <a:ext cx="1303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*In-app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*Email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*SMS</a:t>
            </a:r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62E3D96C-BB52-46B0-B121-52002664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75" y="2185194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935F-9CE1-4E38-8903-50CAD11F35EF}"/>
              </a:ext>
            </a:extLst>
          </p:cNvPr>
          <p:cNvCxnSpPr>
            <a:cxnSpLocks/>
            <a:stCxn id="23557" idx="3"/>
            <a:endCxn id="23563" idx="1"/>
          </p:cNvCxnSpPr>
          <p:nvPr/>
        </p:nvCxnSpPr>
        <p:spPr>
          <a:xfrm>
            <a:off x="5033963" y="2445544"/>
            <a:ext cx="657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Rectangle 18">
            <a:extLst>
              <a:ext uri="{FF2B5EF4-FFF2-40B4-BE49-F238E27FC236}">
                <a16:creationId xmlns:a16="http://schemas.microsoft.com/office/drawing/2014/main" id="{356ABC35-C77A-4229-8E96-8A4706BD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74" y="1091347"/>
            <a:ext cx="923925" cy="520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5E036-1E07-46FA-AB16-17B5299DCDB0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1865428" y="2445544"/>
            <a:ext cx="6592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1C9701-D652-4440-B26E-767C6F5E7287}"/>
              </a:ext>
            </a:extLst>
          </p:cNvPr>
          <p:cNvCxnSpPr>
            <a:cxnSpLocks/>
            <a:stCxn id="23563" idx="0"/>
            <a:endCxn id="23565" idx="2"/>
          </p:cNvCxnSpPr>
          <p:nvPr/>
        </p:nvCxnSpPr>
        <p:spPr>
          <a:xfrm flipH="1" flipV="1">
            <a:off x="6153037" y="1612047"/>
            <a:ext cx="1" cy="57314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56DFFAE3-31DF-4F06-8A33-6C5CCFFE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03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8243EB4-9821-4723-A147-DEB78211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694" y="2185194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CC8224-1848-4724-AD8F-42AE7EF598FE}"/>
              </a:ext>
            </a:extLst>
          </p:cNvPr>
          <p:cNvCxnSpPr>
            <a:cxnSpLocks/>
            <a:stCxn id="25" idx="3"/>
            <a:endCxn id="23557" idx="1"/>
          </p:cNvCxnSpPr>
          <p:nvPr/>
        </p:nvCxnSpPr>
        <p:spPr>
          <a:xfrm>
            <a:off x="3448619" y="2445544"/>
            <a:ext cx="66141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51CD1A-3F60-449A-853E-656774869B3C}"/>
              </a:ext>
            </a:extLst>
          </p:cNvPr>
          <p:cNvSpPr txBox="1"/>
          <p:nvPr/>
        </p:nvSpPr>
        <p:spPr>
          <a:xfrm rot="20034370">
            <a:off x="1103677" y="745010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FUTURE</a:t>
            </a:r>
            <a:endParaRPr lang="en-US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AED70EFB-0934-4749-93C4-95BF601F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079" y="3267233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2E0DE-B855-44FB-B1C2-5520FABBD075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4572001" y="4869972"/>
            <a:ext cx="0" cy="561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B276C69E-CA2E-49DE-9232-1C62833B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185194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97B0BC2-FD8A-41A3-B10E-05B398CE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3267233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Formatting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3EC9F8A-B8EF-42EB-A637-F7275E86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4349272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D0AB445B-A9BF-4C93-A620-D5C413A3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5431311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B1C2A47-4DF2-4D6D-B918-19B827A9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733" y="4340540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A537C4E-C181-4EE6-A57B-D731B37E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733" y="5434387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31D373B-464C-4DE3-85E2-12A4FDEC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756" y="542713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816634-DBBC-4A1B-85FF-1E9B51E947A4}"/>
              </a:ext>
            </a:extLst>
          </p:cNvPr>
          <p:cNvCxnSpPr>
            <a:cxnSpLocks/>
            <a:stCxn id="23557" idx="2"/>
            <a:endCxn id="15" idx="0"/>
          </p:cNvCxnSpPr>
          <p:nvPr/>
        </p:nvCxnSpPr>
        <p:spPr>
          <a:xfrm>
            <a:off x="4572001" y="2705894"/>
            <a:ext cx="0" cy="561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18F5F4-ED3D-4347-A4D1-4A13CB4B945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72001" y="3787933"/>
            <a:ext cx="0" cy="561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B0A87-BCEA-485C-A5C8-65410C763194}"/>
              </a:ext>
            </a:extLst>
          </p:cNvPr>
          <p:cNvCxnSpPr>
            <a:cxnSpLocks/>
            <a:stCxn id="23557" idx="2"/>
            <a:endCxn id="14" idx="0"/>
          </p:cNvCxnSpPr>
          <p:nvPr/>
        </p:nvCxnSpPr>
        <p:spPr>
          <a:xfrm flipH="1">
            <a:off x="3140042" y="2705894"/>
            <a:ext cx="1431959" cy="561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4FBE8F-2684-4451-AC7D-7C330B4C83D1}"/>
              </a:ext>
            </a:extLst>
          </p:cNvPr>
          <p:cNvCxnSpPr>
            <a:cxnSpLocks/>
            <a:stCxn id="23557" idx="2"/>
            <a:endCxn id="19" idx="0"/>
          </p:cNvCxnSpPr>
          <p:nvPr/>
        </p:nvCxnSpPr>
        <p:spPr>
          <a:xfrm>
            <a:off x="4572001" y="2705894"/>
            <a:ext cx="1722695" cy="1634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838575-97F3-440E-9BCC-F822CAA472D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294696" y="4861240"/>
            <a:ext cx="0" cy="298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02BFE8B-1446-42A5-ACC5-9FBCB9174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1EA8E-FB68-4678-BB55-59C4BB7F847C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32597EC-5CC2-48A4-93C7-736315E1DC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81DAF165-A471-46E0-9693-A00BCCF6C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6DCED-7E5F-4CA3-8D72-7BEE2E933781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62">
            <a:extLst>
              <a:ext uri="{FF2B5EF4-FFF2-40B4-BE49-F238E27FC236}">
                <a16:creationId xmlns:a16="http://schemas.microsoft.com/office/drawing/2014/main" id="{310EC4A7-9CD3-43D0-BDB4-CC1B2A1B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601663"/>
            <a:ext cx="2892425" cy="5330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62">
            <a:extLst>
              <a:ext uri="{FF2B5EF4-FFF2-40B4-BE49-F238E27FC236}">
                <a16:creationId xmlns:a16="http://schemas.microsoft.com/office/drawing/2014/main" id="{98411C19-C75E-4A38-A261-7E828279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" y="601663"/>
            <a:ext cx="2890837" cy="5330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2" name="Text Box 54">
            <a:extLst>
              <a:ext uri="{FF2B5EF4-FFF2-40B4-BE49-F238E27FC236}">
                <a16:creationId xmlns:a16="http://schemas.microsoft.com/office/drawing/2014/main" id="{2A17D60A-6C5F-4750-B947-160B82CC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457950"/>
            <a:ext cx="520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Logical Services (Subsystem Microservices)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745D4B09-A21E-45E0-A9F6-1EC80486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47" y="847241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36ABBA7-FE50-4A78-A2D4-1FFC53D9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46" y="2838688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DC50EA0D-FB88-4CA7-95EB-5384DEB6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46" y="1670772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D85929CB-2A24-4CF3-B038-88FDAFF1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17" y="847241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81DAF165-A471-46E0-9693-A00BCCF6C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6DCED-7E5F-4CA3-8D72-7BEE2E933781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62">
            <a:extLst>
              <a:ext uri="{FF2B5EF4-FFF2-40B4-BE49-F238E27FC236}">
                <a16:creationId xmlns:a16="http://schemas.microsoft.com/office/drawing/2014/main" id="{98411C19-C75E-4A38-A261-7E828279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" y="601663"/>
            <a:ext cx="2890837" cy="5330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2" name="Text Box 54">
            <a:extLst>
              <a:ext uri="{FF2B5EF4-FFF2-40B4-BE49-F238E27FC236}">
                <a16:creationId xmlns:a16="http://schemas.microsoft.com/office/drawing/2014/main" id="{2A17D60A-6C5F-4750-B947-160B82CC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457950"/>
            <a:ext cx="520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Logical Services (Subsystem Microservices)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067EC688-38C3-4DB0-AC09-74F2694C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50" y="1618297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91BAE395-84D2-410A-9A22-6E966E510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51" y="813348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A71B1AB4-D610-466C-BC91-28F98631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56" y="1618297"/>
            <a:ext cx="923925" cy="520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Formatting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9415364-E380-4031-B81B-CCE6D4C2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50" y="2829146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E0E7A3A-75B3-4FED-B9D8-19F9CBAF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56" y="2813175"/>
            <a:ext cx="923925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9AD17-6E09-40E5-AFA3-648453D5F6D0}"/>
              </a:ext>
            </a:extLst>
          </p:cNvPr>
          <p:cNvSpPr txBox="1"/>
          <p:nvPr/>
        </p:nvSpPr>
        <p:spPr>
          <a:xfrm rot="20034370">
            <a:off x="467096" y="3963223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FUTURE</a:t>
            </a:r>
            <a:endParaRPr lang="en-US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780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A23F1C8-FC0C-4CAE-8E07-E630F38B6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A01E9D5-C1EB-48AC-B0D3-064FE3B8B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provide a simple, inventory management reference system with requirements, architecture, and implementation that demonstrates key design and construction best practices.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91074CA-6AF7-4FE4-A293-BA7DF410CD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2442E1-0E22-4C32-80C6-EF2A5A8AEC71}" type="slidenum">
              <a:rPr lang="en-US" altLang="en-US" sz="1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6D6D3BA3-291A-4A0F-B1EA-3615A6568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DACD-91B3-4772-AE26-E9194FEE5D13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61769EC-9A34-48AD-B2C8-3DFE95E9EA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Activity Diagrams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F4E29-91EE-4CC9-A443-B751B36C991E}"/>
              </a:ext>
            </a:extLst>
          </p:cNvPr>
          <p:cNvSpPr txBox="1"/>
          <p:nvPr/>
        </p:nvSpPr>
        <p:spPr>
          <a:xfrm>
            <a:off x="3812016" y="143949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Find Product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1C4B83B-57C9-4457-8808-F387BE9AF56F}"/>
              </a:ext>
            </a:extLst>
          </p:cNvPr>
          <p:cNvSpPr/>
          <p:nvPr/>
        </p:nvSpPr>
        <p:spPr>
          <a:xfrm>
            <a:off x="4434840" y="602331"/>
            <a:ext cx="274320" cy="2743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B173C5C-E950-4FFA-A6FE-BBE502E3361D}"/>
              </a:ext>
            </a:extLst>
          </p:cNvPr>
          <p:cNvSpPr/>
          <p:nvPr/>
        </p:nvSpPr>
        <p:spPr>
          <a:xfrm>
            <a:off x="4454910" y="5897704"/>
            <a:ext cx="274320" cy="274320"/>
          </a:xfrm>
          <a:prstGeom prst="flowChartConnector">
            <a:avLst/>
          </a:prstGeom>
          <a:solidFill>
            <a:schemeClr val="tx1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464373B1-E2BE-4749-BAE6-CE4E65E34270}"/>
              </a:ext>
            </a:extLst>
          </p:cNvPr>
          <p:cNvSpPr/>
          <p:nvPr/>
        </p:nvSpPr>
        <p:spPr>
          <a:xfrm>
            <a:off x="4348229" y="3932627"/>
            <a:ext cx="4572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8115DD5-6A60-43DC-911E-76F39BA0758A}"/>
              </a:ext>
            </a:extLst>
          </p:cNvPr>
          <p:cNvSpPr/>
          <p:nvPr/>
        </p:nvSpPr>
        <p:spPr>
          <a:xfrm>
            <a:off x="4024287" y="3112777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Matching Products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 descr="&#10;">
            <a:extLst>
              <a:ext uri="{FF2B5EF4-FFF2-40B4-BE49-F238E27FC236}">
                <a16:creationId xmlns:a16="http://schemas.microsoft.com/office/drawing/2014/main" id="{CBB63E41-3004-4DFA-9520-0026CE789651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572001" y="3478036"/>
            <a:ext cx="4828" cy="4545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81">
            <a:extLst>
              <a:ext uri="{FF2B5EF4-FFF2-40B4-BE49-F238E27FC236}">
                <a16:creationId xmlns:a16="http://schemas.microsoft.com/office/drawing/2014/main" id="{AD76D942-1BC5-414B-87D3-55083DF6A855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077623" y="4161226"/>
            <a:ext cx="1270606" cy="913519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8E956BC-483A-4318-8183-63316E390C9D}"/>
              </a:ext>
            </a:extLst>
          </p:cNvPr>
          <p:cNvSpPr/>
          <p:nvPr/>
        </p:nvSpPr>
        <p:spPr>
          <a:xfrm>
            <a:off x="2529909" y="5074746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C773925-5FDE-4DFE-8152-6504960B58C5}"/>
              </a:ext>
            </a:extLst>
          </p:cNvPr>
          <p:cNvSpPr/>
          <p:nvPr/>
        </p:nvSpPr>
        <p:spPr>
          <a:xfrm>
            <a:off x="4038669" y="5074746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Products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 descr="&#10;">
            <a:extLst>
              <a:ext uri="{FF2B5EF4-FFF2-40B4-BE49-F238E27FC236}">
                <a16:creationId xmlns:a16="http://schemas.microsoft.com/office/drawing/2014/main" id="{159CFFF1-ECF9-4977-9A6F-76A211BB8046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576829" y="4389827"/>
            <a:ext cx="9554" cy="6849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&#10;">
            <a:extLst>
              <a:ext uri="{FF2B5EF4-FFF2-40B4-BE49-F238E27FC236}">
                <a16:creationId xmlns:a16="http://schemas.microsoft.com/office/drawing/2014/main" id="{1B73D29F-5C3E-41D9-B568-7F49BA710529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4586383" y="5440005"/>
            <a:ext cx="5689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04">
            <a:extLst>
              <a:ext uri="{FF2B5EF4-FFF2-40B4-BE49-F238E27FC236}">
                <a16:creationId xmlns:a16="http://schemas.microsoft.com/office/drawing/2014/main" id="{4B927B78-960A-4AE9-BEEC-6409E7606379}"/>
              </a:ext>
            </a:extLst>
          </p:cNvPr>
          <p:cNvCxnSpPr>
            <a:stCxn id="14" idx="2"/>
            <a:endCxn id="9" idx="2"/>
          </p:cNvCxnSpPr>
          <p:nvPr/>
        </p:nvCxnSpPr>
        <p:spPr>
          <a:xfrm rot="16200000" flipH="1">
            <a:off x="3468837" y="5048790"/>
            <a:ext cx="594861" cy="1377289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A5436B-7F50-433E-BDED-8FA8460170E5}"/>
              </a:ext>
            </a:extLst>
          </p:cNvPr>
          <p:cNvSpPr txBox="1"/>
          <p:nvPr/>
        </p:nvSpPr>
        <p:spPr>
          <a:xfrm>
            <a:off x="4432492" y="4488359"/>
            <a:ext cx="323165" cy="388889"/>
          </a:xfrm>
          <a:prstGeom prst="rect">
            <a:avLst/>
          </a:prstGeom>
          <a:solidFill>
            <a:schemeClr val="bg1"/>
          </a:solidFill>
        </p:spPr>
        <p:txBody>
          <a:bodyPr vert="vert"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Found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92747-708B-4D51-B130-D3CEEB75CDEE}"/>
              </a:ext>
            </a:extLst>
          </p:cNvPr>
          <p:cNvSpPr txBox="1"/>
          <p:nvPr/>
        </p:nvSpPr>
        <p:spPr>
          <a:xfrm>
            <a:off x="3426270" y="4024068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Not Found</a:t>
            </a:r>
            <a:endParaRPr lang="en-US" sz="1000" dirty="0"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749A99-4C9E-4B28-A8F8-76989127C4E9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571143" y="876651"/>
            <a:ext cx="857" cy="435044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DA6A1FA-27B3-48BD-8164-281AADB0085E}"/>
              </a:ext>
            </a:extLst>
          </p:cNvPr>
          <p:cNvSpPr/>
          <p:nvPr/>
        </p:nvSpPr>
        <p:spPr>
          <a:xfrm>
            <a:off x="4348229" y="2131545"/>
            <a:ext cx="4572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B71DC048-FC85-4352-9C2B-C5FE0502F45A}"/>
              </a:ext>
            </a:extLst>
          </p:cNvPr>
          <p:cNvSpPr/>
          <p:nvPr/>
        </p:nvSpPr>
        <p:spPr>
          <a:xfrm>
            <a:off x="4024287" y="131169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Request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 descr="&#10;">
            <a:extLst>
              <a:ext uri="{FF2B5EF4-FFF2-40B4-BE49-F238E27FC236}">
                <a16:creationId xmlns:a16="http://schemas.microsoft.com/office/drawing/2014/main" id="{BE4E5449-2CEC-4D8B-BCA4-84942BBC1FFE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4572001" y="1676954"/>
            <a:ext cx="4828" cy="4545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81">
            <a:extLst>
              <a:ext uri="{FF2B5EF4-FFF2-40B4-BE49-F238E27FC236}">
                <a16:creationId xmlns:a16="http://schemas.microsoft.com/office/drawing/2014/main" id="{0E683137-B107-4BC6-9418-227E93CF139F}"/>
              </a:ext>
            </a:extLst>
          </p:cNvPr>
          <p:cNvCxnSpPr>
            <a:cxnSpLocks/>
            <a:stCxn id="30" idx="1"/>
            <a:endCxn id="14" idx="0"/>
          </p:cNvCxnSpPr>
          <p:nvPr/>
        </p:nvCxnSpPr>
        <p:spPr>
          <a:xfrm rot="10800000" flipV="1">
            <a:off x="3077623" y="2360144"/>
            <a:ext cx="1270606" cy="271460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 descr="&#10;">
            <a:extLst>
              <a:ext uri="{FF2B5EF4-FFF2-40B4-BE49-F238E27FC236}">
                <a16:creationId xmlns:a16="http://schemas.microsoft.com/office/drawing/2014/main" id="{8DE35A5B-E222-426D-8AD8-FC6196B88403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flipH="1">
            <a:off x="4572001" y="2588745"/>
            <a:ext cx="4828" cy="5240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7065F-3C4C-4EF1-9691-8A2C8A50E068}"/>
              </a:ext>
            </a:extLst>
          </p:cNvPr>
          <p:cNvSpPr txBox="1"/>
          <p:nvPr/>
        </p:nvSpPr>
        <p:spPr>
          <a:xfrm>
            <a:off x="4432492" y="2687277"/>
            <a:ext cx="323165" cy="259045"/>
          </a:xfrm>
          <a:prstGeom prst="rect">
            <a:avLst/>
          </a:prstGeom>
          <a:solidFill>
            <a:schemeClr val="bg1"/>
          </a:solidFill>
        </p:spPr>
        <p:txBody>
          <a:bodyPr vert="vert"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OK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053C8A-89A8-41BD-A56B-473D895D9D0F}"/>
              </a:ext>
            </a:extLst>
          </p:cNvPr>
          <p:cNvSpPr txBox="1"/>
          <p:nvPr/>
        </p:nvSpPr>
        <p:spPr>
          <a:xfrm>
            <a:off x="3333222" y="2222986"/>
            <a:ext cx="8002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Not Allowed</a:t>
            </a:r>
            <a:endParaRPr lang="en-US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2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F4E29-91EE-4CC9-A443-B751B36C991E}"/>
              </a:ext>
            </a:extLst>
          </p:cNvPr>
          <p:cNvSpPr txBox="1"/>
          <p:nvPr/>
        </p:nvSpPr>
        <p:spPr>
          <a:xfrm>
            <a:off x="3890822" y="145061"/>
            <a:ext cx="13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Store Product</a:t>
            </a:r>
            <a:endParaRPr lang="en-US" b="1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1C4B83B-57C9-4457-8808-F387BE9AF56F}"/>
              </a:ext>
            </a:extLst>
          </p:cNvPr>
          <p:cNvSpPr/>
          <p:nvPr/>
        </p:nvSpPr>
        <p:spPr>
          <a:xfrm>
            <a:off x="4434840" y="602331"/>
            <a:ext cx="274320" cy="2743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80E061-97B3-4EE2-A91A-C5D8B420A493}"/>
              </a:ext>
            </a:extLst>
          </p:cNvPr>
          <p:cNvCxnSpPr>
            <a:stCxn id="5" idx="4"/>
          </p:cNvCxnSpPr>
          <p:nvPr/>
        </p:nvCxnSpPr>
        <p:spPr>
          <a:xfrm flipH="1">
            <a:off x="4571143" y="876651"/>
            <a:ext cx="857" cy="435044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464373B1-E2BE-4749-BAE6-CE4E65E34270}"/>
              </a:ext>
            </a:extLst>
          </p:cNvPr>
          <p:cNvSpPr/>
          <p:nvPr/>
        </p:nvSpPr>
        <p:spPr>
          <a:xfrm>
            <a:off x="4348229" y="2131545"/>
            <a:ext cx="4572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8115DD5-6A60-43DC-911E-76F39BA0758A}"/>
              </a:ext>
            </a:extLst>
          </p:cNvPr>
          <p:cNvSpPr/>
          <p:nvPr/>
        </p:nvSpPr>
        <p:spPr>
          <a:xfrm>
            <a:off x="4024287" y="131169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Request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 descr="&#10;">
            <a:extLst>
              <a:ext uri="{FF2B5EF4-FFF2-40B4-BE49-F238E27FC236}">
                <a16:creationId xmlns:a16="http://schemas.microsoft.com/office/drawing/2014/main" id="{CBB63E41-3004-4DFA-9520-0026CE789651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572001" y="1676954"/>
            <a:ext cx="4828" cy="4545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81">
            <a:extLst>
              <a:ext uri="{FF2B5EF4-FFF2-40B4-BE49-F238E27FC236}">
                <a16:creationId xmlns:a16="http://schemas.microsoft.com/office/drawing/2014/main" id="{AD76D942-1BC5-414B-87D3-55083DF6A855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077621" y="2360145"/>
            <a:ext cx="1270608" cy="76510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8E956BC-483A-4318-8183-63316E390C9D}"/>
              </a:ext>
            </a:extLst>
          </p:cNvPr>
          <p:cNvSpPr/>
          <p:nvPr/>
        </p:nvSpPr>
        <p:spPr>
          <a:xfrm>
            <a:off x="2529909" y="312525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C773925-5FDE-4DFE-8152-6504960B58C5}"/>
              </a:ext>
            </a:extLst>
          </p:cNvPr>
          <p:cNvSpPr/>
          <p:nvPr/>
        </p:nvSpPr>
        <p:spPr>
          <a:xfrm>
            <a:off x="4038669" y="312525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Product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 descr="&#10;">
            <a:extLst>
              <a:ext uri="{FF2B5EF4-FFF2-40B4-BE49-F238E27FC236}">
                <a16:creationId xmlns:a16="http://schemas.microsoft.com/office/drawing/2014/main" id="{159CFFF1-ECF9-4977-9A6F-76A211BB8046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576829" y="2588745"/>
            <a:ext cx="9552" cy="536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&#10;">
            <a:extLst>
              <a:ext uri="{FF2B5EF4-FFF2-40B4-BE49-F238E27FC236}">
                <a16:creationId xmlns:a16="http://schemas.microsoft.com/office/drawing/2014/main" id="{1B73D29F-5C3E-41D9-B568-7F49BA71052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586383" y="3490514"/>
            <a:ext cx="5689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04">
            <a:extLst>
              <a:ext uri="{FF2B5EF4-FFF2-40B4-BE49-F238E27FC236}">
                <a16:creationId xmlns:a16="http://schemas.microsoft.com/office/drawing/2014/main" id="{4B927B78-960A-4AE9-BEEC-6409E7606379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6200000" flipH="1">
            <a:off x="3062585" y="3505552"/>
            <a:ext cx="1404521" cy="1374444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A5436B-7F50-433E-BDED-8FA8460170E5}"/>
              </a:ext>
            </a:extLst>
          </p:cNvPr>
          <p:cNvSpPr txBox="1"/>
          <p:nvPr/>
        </p:nvSpPr>
        <p:spPr>
          <a:xfrm>
            <a:off x="4432492" y="2687277"/>
            <a:ext cx="323165" cy="259045"/>
          </a:xfrm>
          <a:prstGeom prst="rect">
            <a:avLst/>
          </a:prstGeom>
          <a:solidFill>
            <a:schemeClr val="bg1"/>
          </a:solidFill>
        </p:spPr>
        <p:txBody>
          <a:bodyPr vert="vert"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OK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92747-708B-4D51-B130-D3CEEB75CDEE}"/>
              </a:ext>
            </a:extLst>
          </p:cNvPr>
          <p:cNvSpPr txBox="1"/>
          <p:nvPr/>
        </p:nvSpPr>
        <p:spPr>
          <a:xfrm>
            <a:off x="3333222" y="2222986"/>
            <a:ext cx="8002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Not Allowed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A38B8F2-9CF2-42F7-B458-7B08B61E302E}"/>
              </a:ext>
            </a:extLst>
          </p:cNvPr>
          <p:cNvSpPr/>
          <p:nvPr/>
        </p:nvSpPr>
        <p:spPr>
          <a:xfrm>
            <a:off x="4452067" y="4757875"/>
            <a:ext cx="274320" cy="274320"/>
          </a:xfrm>
          <a:prstGeom prst="flowChartConnector">
            <a:avLst/>
          </a:prstGeom>
          <a:solidFill>
            <a:schemeClr val="tx1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0F11055-93A9-4830-BB50-A23E3B0534B4}"/>
              </a:ext>
            </a:extLst>
          </p:cNvPr>
          <p:cNvSpPr/>
          <p:nvPr/>
        </p:nvSpPr>
        <p:spPr>
          <a:xfrm>
            <a:off x="4038669" y="393491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Notification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 descr="&#10;">
            <a:extLst>
              <a:ext uri="{FF2B5EF4-FFF2-40B4-BE49-F238E27FC236}">
                <a16:creationId xmlns:a16="http://schemas.microsoft.com/office/drawing/2014/main" id="{1748BB37-6E72-434C-A2BD-D7057ADBF16C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4586383" y="4300174"/>
            <a:ext cx="2844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0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F4E29-91EE-4CC9-A443-B751B36C991E}"/>
              </a:ext>
            </a:extLst>
          </p:cNvPr>
          <p:cNvSpPr txBox="1"/>
          <p:nvPr/>
        </p:nvSpPr>
        <p:spPr>
          <a:xfrm>
            <a:off x="3761728" y="136036"/>
            <a:ext cx="162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Remove Product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AA6752-5D76-46DE-B09B-2DFC54FA64CD}"/>
              </a:ext>
            </a:extLst>
          </p:cNvPr>
          <p:cNvGrpSpPr/>
          <p:nvPr/>
        </p:nvGrpSpPr>
        <p:grpSpPr>
          <a:xfrm>
            <a:off x="4434840" y="602331"/>
            <a:ext cx="274320" cy="709364"/>
            <a:chOff x="4895621" y="602331"/>
            <a:chExt cx="274320" cy="70936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1C4B83B-57C9-4457-8808-F387BE9AF56F}"/>
                </a:ext>
              </a:extLst>
            </p:cNvPr>
            <p:cNvSpPr/>
            <p:nvPr/>
          </p:nvSpPr>
          <p:spPr>
            <a:xfrm>
              <a:off x="4895621" y="602331"/>
              <a:ext cx="274320" cy="27432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80E061-97B3-4EE2-A91A-C5D8B420A493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5031924" y="876651"/>
              <a:ext cx="857" cy="43504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464373B1-E2BE-4749-BAE6-CE4E65E34270}"/>
              </a:ext>
            </a:extLst>
          </p:cNvPr>
          <p:cNvSpPr/>
          <p:nvPr/>
        </p:nvSpPr>
        <p:spPr>
          <a:xfrm>
            <a:off x="4348229" y="2131545"/>
            <a:ext cx="4572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8115DD5-6A60-43DC-911E-76F39BA0758A}"/>
              </a:ext>
            </a:extLst>
          </p:cNvPr>
          <p:cNvSpPr/>
          <p:nvPr/>
        </p:nvSpPr>
        <p:spPr>
          <a:xfrm>
            <a:off x="4024287" y="131169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Exists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 descr="&#10;">
            <a:extLst>
              <a:ext uri="{FF2B5EF4-FFF2-40B4-BE49-F238E27FC236}">
                <a16:creationId xmlns:a16="http://schemas.microsoft.com/office/drawing/2014/main" id="{CBB63E41-3004-4DFA-9520-0026CE789651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572001" y="1676954"/>
            <a:ext cx="4828" cy="4545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81">
            <a:extLst>
              <a:ext uri="{FF2B5EF4-FFF2-40B4-BE49-F238E27FC236}">
                <a16:creationId xmlns:a16="http://schemas.microsoft.com/office/drawing/2014/main" id="{AD76D942-1BC5-414B-87D3-55083DF6A855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077621" y="2360145"/>
            <a:ext cx="1270608" cy="76510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8E956BC-483A-4318-8183-63316E390C9D}"/>
              </a:ext>
            </a:extLst>
          </p:cNvPr>
          <p:cNvSpPr/>
          <p:nvPr/>
        </p:nvSpPr>
        <p:spPr>
          <a:xfrm>
            <a:off x="2529909" y="312525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C773925-5FDE-4DFE-8152-6504960B58C5}"/>
              </a:ext>
            </a:extLst>
          </p:cNvPr>
          <p:cNvSpPr/>
          <p:nvPr/>
        </p:nvSpPr>
        <p:spPr>
          <a:xfrm>
            <a:off x="4038669" y="312525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Product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 descr="&#10;">
            <a:extLst>
              <a:ext uri="{FF2B5EF4-FFF2-40B4-BE49-F238E27FC236}">
                <a16:creationId xmlns:a16="http://schemas.microsoft.com/office/drawing/2014/main" id="{159CFFF1-ECF9-4977-9A6F-76A211BB8046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576829" y="2588745"/>
            <a:ext cx="9552" cy="536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&#10;">
            <a:extLst>
              <a:ext uri="{FF2B5EF4-FFF2-40B4-BE49-F238E27FC236}">
                <a16:creationId xmlns:a16="http://schemas.microsoft.com/office/drawing/2014/main" id="{1B73D29F-5C3E-41D9-B568-7F49BA710529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4586383" y="3490514"/>
            <a:ext cx="0" cy="4444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04">
            <a:extLst>
              <a:ext uri="{FF2B5EF4-FFF2-40B4-BE49-F238E27FC236}">
                <a16:creationId xmlns:a16="http://schemas.microsoft.com/office/drawing/2014/main" id="{4B927B78-960A-4AE9-BEEC-6409E7606379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16200000" flipH="1">
            <a:off x="3062585" y="3505552"/>
            <a:ext cx="1404521" cy="1374444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A5436B-7F50-433E-BDED-8FA8460170E5}"/>
              </a:ext>
            </a:extLst>
          </p:cNvPr>
          <p:cNvSpPr txBox="1"/>
          <p:nvPr/>
        </p:nvSpPr>
        <p:spPr>
          <a:xfrm>
            <a:off x="4432492" y="2687277"/>
            <a:ext cx="323165" cy="251031"/>
          </a:xfrm>
          <a:prstGeom prst="rect">
            <a:avLst/>
          </a:prstGeom>
          <a:solidFill>
            <a:schemeClr val="bg1"/>
          </a:solidFill>
        </p:spPr>
        <p:txBody>
          <a:bodyPr vert="vert"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Yes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92747-708B-4D51-B130-D3CEEB75CDEE}"/>
              </a:ext>
            </a:extLst>
          </p:cNvPr>
          <p:cNvSpPr txBox="1"/>
          <p:nvPr/>
        </p:nvSpPr>
        <p:spPr>
          <a:xfrm>
            <a:off x="3606608" y="2222986"/>
            <a:ext cx="31931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No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3DE74AF-3690-4430-83F7-06D17FBBD835}"/>
              </a:ext>
            </a:extLst>
          </p:cNvPr>
          <p:cNvSpPr/>
          <p:nvPr/>
        </p:nvSpPr>
        <p:spPr>
          <a:xfrm>
            <a:off x="4452067" y="4757875"/>
            <a:ext cx="274320" cy="274320"/>
          </a:xfrm>
          <a:prstGeom prst="flowChartConnector">
            <a:avLst/>
          </a:prstGeom>
          <a:solidFill>
            <a:schemeClr val="tx1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930D7AF-7D4C-4394-BB67-05471F7E0BA1}"/>
              </a:ext>
            </a:extLst>
          </p:cNvPr>
          <p:cNvSpPr/>
          <p:nvPr/>
        </p:nvSpPr>
        <p:spPr>
          <a:xfrm>
            <a:off x="4038669" y="3934915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Notification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 descr="&#10;">
            <a:extLst>
              <a:ext uri="{FF2B5EF4-FFF2-40B4-BE49-F238E27FC236}">
                <a16:creationId xmlns:a16="http://schemas.microsoft.com/office/drawing/2014/main" id="{79ED6587-CD3A-4B60-B4D9-6B83FEF2F3A6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86383" y="4300174"/>
            <a:ext cx="2844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8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9C77FC6-E52D-4B23-8706-4BC16A495380}"/>
              </a:ext>
            </a:extLst>
          </p:cNvPr>
          <p:cNvSpPr/>
          <p:nvPr/>
        </p:nvSpPr>
        <p:spPr>
          <a:xfrm>
            <a:off x="4895621" y="602331"/>
            <a:ext cx="274320" cy="2743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DE8A992-7802-453C-A646-FF0D83CFE9DF}"/>
              </a:ext>
            </a:extLst>
          </p:cNvPr>
          <p:cNvSpPr/>
          <p:nvPr/>
        </p:nvSpPr>
        <p:spPr>
          <a:xfrm>
            <a:off x="4894078" y="5981349"/>
            <a:ext cx="274320" cy="274320"/>
          </a:xfrm>
          <a:prstGeom prst="flowChartConnector">
            <a:avLst/>
          </a:prstGeom>
          <a:solidFill>
            <a:schemeClr val="tx1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551ED6A-C35A-450E-9502-E37153371684}"/>
              </a:ext>
            </a:extLst>
          </p:cNvPr>
          <p:cNvSpPr/>
          <p:nvPr/>
        </p:nvSpPr>
        <p:spPr>
          <a:xfrm>
            <a:off x="3898717" y="1919891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Scheduled Payments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2AC415E-643D-49C8-BA63-8B8C324C7CEF}"/>
              </a:ext>
            </a:extLst>
          </p:cNvPr>
          <p:cNvSpPr/>
          <p:nvPr/>
        </p:nvSpPr>
        <p:spPr>
          <a:xfrm>
            <a:off x="4787397" y="4164681"/>
            <a:ext cx="4572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60299-D41E-474B-A9BF-4ADCA80053B5}"/>
              </a:ext>
            </a:extLst>
          </p:cNvPr>
          <p:cNvSpPr/>
          <p:nvPr/>
        </p:nvSpPr>
        <p:spPr>
          <a:xfrm>
            <a:off x="3888924" y="1311695"/>
            <a:ext cx="2286000" cy="14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llate 8">
            <a:extLst>
              <a:ext uri="{FF2B5EF4-FFF2-40B4-BE49-F238E27FC236}">
                <a16:creationId xmlns:a16="http://schemas.microsoft.com/office/drawing/2014/main" id="{E055E63F-B613-401D-AF65-772BC173BEC3}"/>
              </a:ext>
            </a:extLst>
          </p:cNvPr>
          <p:cNvSpPr/>
          <p:nvPr/>
        </p:nvSpPr>
        <p:spPr>
          <a:xfrm>
            <a:off x="5441817" y="1921293"/>
            <a:ext cx="365760" cy="365760"/>
          </a:xfrm>
          <a:prstGeom prst="flowChartCollat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26255-BB61-4739-8462-4530A83412FB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5031924" y="876651"/>
            <a:ext cx="857" cy="435044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C2A99-9A2E-47DB-8BEF-6DAE57680EB7}"/>
              </a:ext>
            </a:extLst>
          </p:cNvPr>
          <p:cNvCxnSpPr>
            <a:endCxn id="6" idx="0"/>
          </p:cNvCxnSpPr>
          <p:nvPr/>
        </p:nvCxnSpPr>
        <p:spPr>
          <a:xfrm>
            <a:off x="4445504" y="1462190"/>
            <a:ext cx="927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0FB30E-751D-431F-B34C-09EF923926F2}"/>
              </a:ext>
            </a:extLst>
          </p:cNvPr>
          <p:cNvCxnSpPr/>
          <p:nvPr/>
        </p:nvCxnSpPr>
        <p:spPr>
          <a:xfrm>
            <a:off x="5624697" y="1450758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C24D5-D9DD-4AF9-A1FC-4894DF215C87}"/>
              </a:ext>
            </a:extLst>
          </p:cNvPr>
          <p:cNvSpPr/>
          <p:nvPr/>
        </p:nvSpPr>
        <p:spPr>
          <a:xfrm>
            <a:off x="3866064" y="2744255"/>
            <a:ext cx="2286000" cy="14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Timer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Scheduled Time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095AA-E056-4413-BD1B-9A45C99A6311}"/>
              </a:ext>
            </a:extLst>
          </p:cNvPr>
          <p:cNvCxnSpPr>
            <a:stCxn id="6" idx="2"/>
          </p:cNvCxnSpPr>
          <p:nvPr/>
        </p:nvCxnSpPr>
        <p:spPr>
          <a:xfrm>
            <a:off x="4446429" y="2285148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A8DBCF-3A0B-4708-AB95-36C4ECB06EF5}"/>
              </a:ext>
            </a:extLst>
          </p:cNvPr>
          <p:cNvCxnSpPr>
            <a:stCxn id="9" idx="2"/>
          </p:cNvCxnSpPr>
          <p:nvPr/>
        </p:nvCxnSpPr>
        <p:spPr>
          <a:xfrm>
            <a:off x="5624699" y="2287052"/>
            <a:ext cx="1905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3C126D6-06E4-4186-B911-71451A42B5EE}"/>
              </a:ext>
            </a:extLst>
          </p:cNvPr>
          <p:cNvSpPr/>
          <p:nvPr/>
        </p:nvSpPr>
        <p:spPr>
          <a:xfrm>
            <a:off x="4462597" y="3344831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Request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4E958-636F-4587-9064-E5A55769783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009066" y="2888718"/>
            <a:ext cx="1245" cy="456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&#10;">
            <a:extLst>
              <a:ext uri="{FF2B5EF4-FFF2-40B4-BE49-F238E27FC236}">
                <a16:creationId xmlns:a16="http://schemas.microsoft.com/office/drawing/2014/main" id="{949EA89B-757B-4F54-A89E-B74163BC0819}"/>
              </a:ext>
            </a:extLst>
          </p:cNvPr>
          <p:cNvCxnSpPr>
            <a:stCxn id="16" idx="2"/>
            <a:endCxn id="7" idx="0"/>
          </p:cNvCxnSpPr>
          <p:nvPr/>
        </p:nvCxnSpPr>
        <p:spPr>
          <a:xfrm>
            <a:off x="5010309" y="3710090"/>
            <a:ext cx="5688" cy="45459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81">
            <a:extLst>
              <a:ext uri="{FF2B5EF4-FFF2-40B4-BE49-F238E27FC236}">
                <a16:creationId xmlns:a16="http://schemas.microsoft.com/office/drawing/2014/main" id="{456BBFEA-3F20-47FE-BDA7-AE01BB7B8011}"/>
              </a:ext>
            </a:extLst>
          </p:cNvPr>
          <p:cNvCxnSpPr>
            <a:stCxn id="7" idx="1"/>
            <a:endCxn id="20" idx="0"/>
          </p:cNvCxnSpPr>
          <p:nvPr/>
        </p:nvCxnSpPr>
        <p:spPr>
          <a:xfrm rot="10800000" flipV="1">
            <a:off x="3516789" y="4393281"/>
            <a:ext cx="1270608" cy="76510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F4D9668-C8D0-4D8C-9A5E-E8CAA7AF4BD5}"/>
              </a:ext>
            </a:extLst>
          </p:cNvPr>
          <p:cNvSpPr/>
          <p:nvPr/>
        </p:nvSpPr>
        <p:spPr>
          <a:xfrm>
            <a:off x="2969077" y="5158391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437BD85-C671-4E8D-A7B5-E032E7FB176C}"/>
              </a:ext>
            </a:extLst>
          </p:cNvPr>
          <p:cNvSpPr/>
          <p:nvPr/>
        </p:nvSpPr>
        <p:spPr>
          <a:xfrm>
            <a:off x="4477837" y="5158391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Project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 descr="&#10;">
            <a:extLst>
              <a:ext uri="{FF2B5EF4-FFF2-40B4-BE49-F238E27FC236}">
                <a16:creationId xmlns:a16="http://schemas.microsoft.com/office/drawing/2014/main" id="{FBEF09E2-47C2-42EC-BED5-0ED79D533422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5015997" y="4621881"/>
            <a:ext cx="9552" cy="536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&#10;">
            <a:extLst>
              <a:ext uri="{FF2B5EF4-FFF2-40B4-BE49-F238E27FC236}">
                <a16:creationId xmlns:a16="http://schemas.microsoft.com/office/drawing/2014/main" id="{733A7D09-CE50-4FED-8A19-02BFF9EC6EE8}"/>
              </a:ext>
            </a:extLst>
          </p:cNvPr>
          <p:cNvCxnSpPr>
            <a:stCxn id="21" idx="2"/>
            <a:endCxn id="5" idx="0"/>
          </p:cNvCxnSpPr>
          <p:nvPr/>
        </p:nvCxnSpPr>
        <p:spPr>
          <a:xfrm>
            <a:off x="5025551" y="5523650"/>
            <a:ext cx="5689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4">
            <a:extLst>
              <a:ext uri="{FF2B5EF4-FFF2-40B4-BE49-F238E27FC236}">
                <a16:creationId xmlns:a16="http://schemas.microsoft.com/office/drawing/2014/main" id="{BA6D2004-6AC0-4511-9F09-34532A0922D1}"/>
              </a:ext>
            </a:extLst>
          </p:cNvPr>
          <p:cNvCxnSpPr>
            <a:stCxn id="20" idx="2"/>
            <a:endCxn id="5" idx="2"/>
          </p:cNvCxnSpPr>
          <p:nvPr/>
        </p:nvCxnSpPr>
        <p:spPr>
          <a:xfrm rot="16200000" flipH="1">
            <a:off x="3908005" y="5132435"/>
            <a:ext cx="594861" cy="1377289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3E8420-BAE8-4042-8EBA-5CEE5CA8CD68}"/>
              </a:ext>
            </a:extLst>
          </p:cNvPr>
          <p:cNvSpPr txBox="1"/>
          <p:nvPr/>
        </p:nvSpPr>
        <p:spPr>
          <a:xfrm>
            <a:off x="4871660" y="4720413"/>
            <a:ext cx="323165" cy="259045"/>
          </a:xfrm>
          <a:prstGeom prst="rect">
            <a:avLst/>
          </a:prstGeom>
          <a:solidFill>
            <a:schemeClr val="bg1"/>
          </a:solidFill>
        </p:spPr>
        <p:txBody>
          <a:bodyPr vert="vert"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OK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D2B11-C907-4300-A078-6D6F5C56E8F1}"/>
              </a:ext>
            </a:extLst>
          </p:cNvPr>
          <p:cNvSpPr txBox="1"/>
          <p:nvPr/>
        </p:nvSpPr>
        <p:spPr>
          <a:xfrm>
            <a:off x="3772390" y="4256122"/>
            <a:ext cx="8002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Not Allowed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E902EF-9124-488C-8C58-89F604E82FD4}"/>
              </a:ext>
            </a:extLst>
          </p:cNvPr>
          <p:cNvSpPr txBox="1"/>
          <p:nvPr/>
        </p:nvSpPr>
        <p:spPr>
          <a:xfrm rot="20034370">
            <a:off x="636765" y="1229748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TEMPLATE</a:t>
            </a:r>
            <a:endParaRPr lang="en-US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698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6D6D3BA3-291A-4A0F-B1EA-3615A6568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DACD-91B3-4772-AE26-E9194FEE5D13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61769EC-9A34-48AD-B2C8-3DFE95E9EA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350423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B265B-79BF-446A-8DDA-B96ACEE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2DF0B-9C18-4571-98B8-39797018E825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B8B2C6A-0B2E-43F9-AAE0-77D1AE0032EB}"/>
              </a:ext>
            </a:extLst>
          </p:cNvPr>
          <p:cNvSpPr/>
          <p:nvPr/>
        </p:nvSpPr>
        <p:spPr>
          <a:xfrm>
            <a:off x="3701122" y="8621"/>
            <a:ext cx="1741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Product Management</a:t>
            </a:r>
          </a:p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*Find Product</a:t>
            </a:r>
          </a:p>
          <a:p>
            <a:pPr algn="ctr" eaLnBrk="1" hangingPunct="1"/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113" name="TextBox 68">
            <a:extLst>
              <a:ext uri="{FF2B5EF4-FFF2-40B4-BE49-F238E27FC236}">
                <a16:creationId xmlns:a16="http://schemas.microsoft.com/office/drawing/2014/main" id="{B928CD3A-052A-4004-95B8-FB957146C706}"/>
              </a:ext>
            </a:extLst>
          </p:cNvPr>
          <p:cNvSpPr txBox="1"/>
          <p:nvPr/>
        </p:nvSpPr>
        <p:spPr>
          <a:xfrm>
            <a:off x="4282669" y="1758631"/>
            <a:ext cx="654632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112" name="TextBox 68">
            <a:extLst>
              <a:ext uri="{FF2B5EF4-FFF2-40B4-BE49-F238E27FC236}">
                <a16:creationId xmlns:a16="http://schemas.microsoft.com/office/drawing/2014/main" id="{23B13435-BE27-49CF-9CA5-652138284A01}"/>
              </a:ext>
            </a:extLst>
          </p:cNvPr>
          <p:cNvSpPr txBox="1"/>
          <p:nvPr/>
        </p:nvSpPr>
        <p:spPr>
          <a:xfrm>
            <a:off x="2789325" y="1237880"/>
            <a:ext cx="474967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A455A-C7BF-4634-89DC-1657E489D9C5}"/>
              </a:ext>
            </a:extLst>
          </p:cNvPr>
          <p:cNvCxnSpPr>
            <a:cxnSpLocks/>
          </p:cNvCxnSpPr>
          <p:nvPr/>
        </p:nvCxnSpPr>
        <p:spPr>
          <a:xfrm>
            <a:off x="2350824" y="1474345"/>
            <a:ext cx="1342927" cy="28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FC1E8-ABEC-4E47-B43F-C94E2E67A66F}"/>
              </a:ext>
            </a:extLst>
          </p:cNvPr>
          <p:cNvCxnSpPr>
            <a:cxnSpLocks/>
          </p:cNvCxnSpPr>
          <p:nvPr/>
        </p:nvCxnSpPr>
        <p:spPr>
          <a:xfrm>
            <a:off x="6902698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261BA-4CA3-4608-8D2A-F1CD0AF111E1}"/>
              </a:ext>
            </a:extLst>
          </p:cNvPr>
          <p:cNvSpPr/>
          <p:nvPr/>
        </p:nvSpPr>
        <p:spPr>
          <a:xfrm>
            <a:off x="6829546" y="2747806"/>
            <a:ext cx="146304" cy="3344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E75663-16C4-4D55-8405-F06D4DE23AD9}"/>
              </a:ext>
            </a:extLst>
          </p:cNvPr>
          <p:cNvCxnSpPr>
            <a:cxnSpLocks/>
          </p:cNvCxnSpPr>
          <p:nvPr/>
        </p:nvCxnSpPr>
        <p:spPr>
          <a:xfrm>
            <a:off x="3768581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0A906-83B8-4BA9-8F9B-8EBBBD0E8A2B}"/>
              </a:ext>
            </a:extLst>
          </p:cNvPr>
          <p:cNvSpPr/>
          <p:nvPr/>
        </p:nvSpPr>
        <p:spPr>
          <a:xfrm>
            <a:off x="3694947" y="1310450"/>
            <a:ext cx="146304" cy="24748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D3B994-FC0A-439E-90FF-94A461C06FBF}"/>
              </a:ext>
            </a:extLst>
          </p:cNvPr>
          <p:cNvCxnSpPr>
            <a:cxnSpLocks/>
          </p:cNvCxnSpPr>
          <p:nvPr/>
        </p:nvCxnSpPr>
        <p:spPr>
          <a:xfrm>
            <a:off x="2277189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A0D2A-DC61-4814-B744-D2B8F0C60740}"/>
              </a:ext>
            </a:extLst>
          </p:cNvPr>
          <p:cNvSpPr/>
          <p:nvPr/>
        </p:nvSpPr>
        <p:spPr>
          <a:xfrm>
            <a:off x="2203922" y="1310450"/>
            <a:ext cx="146304" cy="404659"/>
          </a:xfrm>
          <a:prstGeom prst="rect">
            <a:avLst/>
          </a:prstGeom>
          <a:solidFill>
            <a:srgbClr val="99FF33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583937-6139-4545-AAB9-04291EEE1511}"/>
              </a:ext>
            </a:extLst>
          </p:cNvPr>
          <p:cNvCxnSpPr>
            <a:cxnSpLocks/>
          </p:cNvCxnSpPr>
          <p:nvPr/>
        </p:nvCxnSpPr>
        <p:spPr>
          <a:xfrm>
            <a:off x="5259973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C7EE7-557B-4DE6-9F2D-6530CF5DD2D0}"/>
              </a:ext>
            </a:extLst>
          </p:cNvPr>
          <p:cNvSpPr/>
          <p:nvPr/>
        </p:nvSpPr>
        <p:spPr>
          <a:xfrm>
            <a:off x="5188844" y="1866353"/>
            <a:ext cx="146304" cy="71687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261FBF-D6BE-47E0-ABCE-CF582BF86670}"/>
              </a:ext>
            </a:extLst>
          </p:cNvPr>
          <p:cNvCxnSpPr>
            <a:cxnSpLocks/>
          </p:cNvCxnSpPr>
          <p:nvPr/>
        </p:nvCxnSpPr>
        <p:spPr>
          <a:xfrm>
            <a:off x="3848439" y="1966788"/>
            <a:ext cx="134509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BE1A6524-B116-40CC-B5A7-570018514617}"/>
              </a:ext>
            </a:extLst>
          </p:cNvPr>
          <p:cNvSpPr/>
          <p:nvPr/>
        </p:nvSpPr>
        <p:spPr>
          <a:xfrm>
            <a:off x="5013489" y="211108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50">
            <a:extLst>
              <a:ext uri="{FF2B5EF4-FFF2-40B4-BE49-F238E27FC236}">
                <a16:creationId xmlns:a16="http://schemas.microsoft.com/office/drawing/2014/main" id="{4F72594B-D815-4AB9-923E-FFB06424D125}"/>
              </a:ext>
            </a:extLst>
          </p:cNvPr>
          <p:cNvSpPr txBox="1"/>
          <p:nvPr/>
        </p:nvSpPr>
        <p:spPr>
          <a:xfrm>
            <a:off x="5590991" y="2011115"/>
            <a:ext cx="67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526762-70A9-414C-8BFA-91499D73D869}"/>
              </a:ext>
            </a:extLst>
          </p:cNvPr>
          <p:cNvSpPr txBox="1"/>
          <p:nvPr/>
        </p:nvSpPr>
        <p:spPr>
          <a:xfrm>
            <a:off x="5765312" y="2716350"/>
            <a:ext cx="541019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38C928-F03D-451E-81E6-4498948B532D}"/>
              </a:ext>
            </a:extLst>
          </p:cNvPr>
          <p:cNvCxnSpPr>
            <a:cxnSpLocks/>
          </p:cNvCxnSpPr>
          <p:nvPr/>
        </p:nvCxnSpPr>
        <p:spPr>
          <a:xfrm>
            <a:off x="3842216" y="2926721"/>
            <a:ext cx="298733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7A93886B-3C23-45EB-95ED-7B28FF86EB78}"/>
              </a:ext>
            </a:extLst>
          </p:cNvPr>
          <p:cNvSpPr/>
          <p:nvPr/>
        </p:nvSpPr>
        <p:spPr>
          <a:xfrm>
            <a:off x="3525975" y="147160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49225CFF-4171-4A30-8639-DE6F99086219}"/>
              </a:ext>
            </a:extLst>
          </p:cNvPr>
          <p:cNvSpPr txBox="1"/>
          <p:nvPr/>
        </p:nvSpPr>
        <p:spPr>
          <a:xfrm>
            <a:off x="4114731" y="1379045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Logic()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BF251-6ABF-457B-8A45-C9E2FC7D881A}"/>
              </a:ext>
            </a:extLst>
          </p:cNvPr>
          <p:cNvSpPr txBox="1"/>
          <p:nvPr/>
        </p:nvSpPr>
        <p:spPr>
          <a:xfrm>
            <a:off x="1858827" y="849609"/>
            <a:ext cx="109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Web/API Client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7F98-7DC9-4C41-AC2C-07FF2B02415B}"/>
              </a:ext>
            </a:extLst>
          </p:cNvPr>
          <p:cNvSpPr txBox="1"/>
          <p:nvPr/>
        </p:nvSpPr>
        <p:spPr>
          <a:xfrm>
            <a:off x="3411238" y="764971"/>
            <a:ext cx="74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42B59-7088-4AFF-BFE2-CA4267348265}"/>
              </a:ext>
            </a:extLst>
          </p:cNvPr>
          <p:cNvSpPr txBox="1"/>
          <p:nvPr/>
        </p:nvSpPr>
        <p:spPr>
          <a:xfrm>
            <a:off x="4836619" y="764971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IValidation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2988-51DE-4270-80C4-039A3E7FCEE6}"/>
              </a:ext>
            </a:extLst>
          </p:cNvPr>
          <p:cNvSpPr txBox="1"/>
          <p:nvPr/>
        </p:nvSpPr>
        <p:spPr>
          <a:xfrm>
            <a:off x="6520221" y="764971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endParaRPr lang="en-US" sz="105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F847FFA-FC2A-4606-8166-77C84A4C61C0}"/>
              </a:ext>
            </a:extLst>
          </p:cNvPr>
          <p:cNvSpPr/>
          <p:nvPr/>
        </p:nvSpPr>
        <p:spPr>
          <a:xfrm>
            <a:off x="3519856" y="3326521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ADD19AAE-B730-426F-8C9E-71C8EF7BDF53}"/>
              </a:ext>
            </a:extLst>
          </p:cNvPr>
          <p:cNvSpPr txBox="1"/>
          <p:nvPr/>
        </p:nvSpPr>
        <p:spPr>
          <a:xfrm>
            <a:off x="4108612" y="3233958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Client()</a:t>
            </a:r>
          </a:p>
        </p:txBody>
      </p:sp>
    </p:spTree>
    <p:extLst>
      <p:ext uri="{BB962C8B-B14F-4D97-AF65-F5344CB8AC3E}">
        <p14:creationId xmlns:p14="http://schemas.microsoft.com/office/powerpoint/2010/main" val="273543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B265B-79BF-446A-8DDA-B96ACEE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2DF0B-9C18-4571-98B8-39797018E825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68">
            <a:extLst>
              <a:ext uri="{FF2B5EF4-FFF2-40B4-BE49-F238E27FC236}">
                <a16:creationId xmlns:a16="http://schemas.microsoft.com/office/drawing/2014/main" id="{B928CD3A-052A-4004-95B8-FB957146C706}"/>
              </a:ext>
            </a:extLst>
          </p:cNvPr>
          <p:cNvSpPr txBox="1"/>
          <p:nvPr/>
        </p:nvSpPr>
        <p:spPr>
          <a:xfrm>
            <a:off x="2697667" y="1758631"/>
            <a:ext cx="654632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112" name="TextBox 68">
            <a:extLst>
              <a:ext uri="{FF2B5EF4-FFF2-40B4-BE49-F238E27FC236}">
                <a16:creationId xmlns:a16="http://schemas.microsoft.com/office/drawing/2014/main" id="{23B13435-BE27-49CF-9CA5-652138284A01}"/>
              </a:ext>
            </a:extLst>
          </p:cNvPr>
          <p:cNvSpPr txBox="1"/>
          <p:nvPr/>
        </p:nvSpPr>
        <p:spPr>
          <a:xfrm>
            <a:off x="1115449" y="1236423"/>
            <a:ext cx="513508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Store()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A455A-C7BF-4634-89DC-1657E489D9C5}"/>
              </a:ext>
            </a:extLst>
          </p:cNvPr>
          <p:cNvCxnSpPr>
            <a:cxnSpLocks/>
          </p:cNvCxnSpPr>
          <p:nvPr/>
        </p:nvCxnSpPr>
        <p:spPr>
          <a:xfrm>
            <a:off x="765822" y="1474345"/>
            <a:ext cx="1342927" cy="28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FC1E8-ABEC-4E47-B43F-C94E2E67A66F}"/>
              </a:ext>
            </a:extLst>
          </p:cNvPr>
          <p:cNvCxnSpPr>
            <a:cxnSpLocks/>
          </p:cNvCxnSpPr>
          <p:nvPr/>
        </p:nvCxnSpPr>
        <p:spPr>
          <a:xfrm>
            <a:off x="5317696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261BA-4CA3-4608-8D2A-F1CD0AF111E1}"/>
              </a:ext>
            </a:extLst>
          </p:cNvPr>
          <p:cNvSpPr/>
          <p:nvPr/>
        </p:nvSpPr>
        <p:spPr>
          <a:xfrm>
            <a:off x="5244544" y="2747806"/>
            <a:ext cx="146304" cy="3344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E75663-16C4-4D55-8405-F06D4DE23AD9}"/>
              </a:ext>
            </a:extLst>
          </p:cNvPr>
          <p:cNvCxnSpPr>
            <a:cxnSpLocks/>
          </p:cNvCxnSpPr>
          <p:nvPr/>
        </p:nvCxnSpPr>
        <p:spPr>
          <a:xfrm>
            <a:off x="2183579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0A906-83B8-4BA9-8F9B-8EBBBD0E8A2B}"/>
              </a:ext>
            </a:extLst>
          </p:cNvPr>
          <p:cNvSpPr/>
          <p:nvPr/>
        </p:nvSpPr>
        <p:spPr>
          <a:xfrm>
            <a:off x="2106696" y="1310450"/>
            <a:ext cx="146304" cy="2722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D3B994-FC0A-439E-90FF-94A461C06FBF}"/>
              </a:ext>
            </a:extLst>
          </p:cNvPr>
          <p:cNvCxnSpPr>
            <a:cxnSpLocks/>
          </p:cNvCxnSpPr>
          <p:nvPr/>
        </p:nvCxnSpPr>
        <p:spPr>
          <a:xfrm>
            <a:off x="692187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A0D2A-DC61-4814-B744-D2B8F0C60740}"/>
              </a:ext>
            </a:extLst>
          </p:cNvPr>
          <p:cNvSpPr/>
          <p:nvPr/>
        </p:nvSpPr>
        <p:spPr>
          <a:xfrm>
            <a:off x="618920" y="1310450"/>
            <a:ext cx="146304" cy="404659"/>
          </a:xfrm>
          <a:prstGeom prst="rect">
            <a:avLst/>
          </a:prstGeom>
          <a:solidFill>
            <a:srgbClr val="99FF33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583937-6139-4545-AAB9-04291EEE1511}"/>
              </a:ext>
            </a:extLst>
          </p:cNvPr>
          <p:cNvCxnSpPr>
            <a:cxnSpLocks/>
          </p:cNvCxnSpPr>
          <p:nvPr/>
        </p:nvCxnSpPr>
        <p:spPr>
          <a:xfrm>
            <a:off x="3674971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C7EE7-557B-4DE6-9F2D-6530CF5DD2D0}"/>
              </a:ext>
            </a:extLst>
          </p:cNvPr>
          <p:cNvSpPr/>
          <p:nvPr/>
        </p:nvSpPr>
        <p:spPr>
          <a:xfrm>
            <a:off x="3603842" y="1866353"/>
            <a:ext cx="146304" cy="71687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06A7A9-628A-4082-9F18-B8C1E9CD2F94}"/>
              </a:ext>
            </a:extLst>
          </p:cNvPr>
          <p:cNvCxnSpPr>
            <a:cxnSpLocks/>
          </p:cNvCxnSpPr>
          <p:nvPr/>
        </p:nvCxnSpPr>
        <p:spPr>
          <a:xfrm>
            <a:off x="8451814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D0781-0AE6-4C18-B265-71DB03D1AE85}"/>
              </a:ext>
            </a:extLst>
          </p:cNvPr>
          <p:cNvSpPr/>
          <p:nvPr/>
        </p:nvSpPr>
        <p:spPr>
          <a:xfrm>
            <a:off x="8381667" y="3290237"/>
            <a:ext cx="146304" cy="3344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81F61F-1E46-4005-A571-8A5752F55C35}"/>
              </a:ext>
            </a:extLst>
          </p:cNvPr>
          <p:cNvCxnSpPr>
            <a:cxnSpLocks/>
          </p:cNvCxnSpPr>
          <p:nvPr/>
        </p:nvCxnSpPr>
        <p:spPr>
          <a:xfrm>
            <a:off x="6960421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5DD6AA0-C663-4620-89CD-6F8C905F94CB}"/>
              </a:ext>
            </a:extLst>
          </p:cNvPr>
          <p:cNvSpPr/>
          <p:nvPr/>
        </p:nvSpPr>
        <p:spPr>
          <a:xfrm>
            <a:off x="6885247" y="3290237"/>
            <a:ext cx="146304" cy="334429"/>
          </a:xfrm>
          <a:prstGeom prst="rect">
            <a:avLst/>
          </a:prstGeom>
          <a:solidFill>
            <a:srgbClr val="FF99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B8B2C6A-0B2E-43F9-AAE0-77D1AE0032EB}"/>
              </a:ext>
            </a:extLst>
          </p:cNvPr>
          <p:cNvSpPr/>
          <p:nvPr/>
        </p:nvSpPr>
        <p:spPr>
          <a:xfrm>
            <a:off x="3701122" y="8621"/>
            <a:ext cx="1741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Product Management</a:t>
            </a:r>
          </a:p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*Store Product</a:t>
            </a:r>
          </a:p>
          <a:p>
            <a:pPr algn="ctr" eaLnBrk="1" hangingPunct="1"/>
            <a:endParaRPr lang="en-US" altLang="en-US" b="1" dirty="0"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261FBF-D6BE-47E0-ABCE-CF582BF86670}"/>
              </a:ext>
            </a:extLst>
          </p:cNvPr>
          <p:cNvCxnSpPr>
            <a:cxnSpLocks/>
          </p:cNvCxnSpPr>
          <p:nvPr/>
        </p:nvCxnSpPr>
        <p:spPr>
          <a:xfrm>
            <a:off x="2263437" y="1966788"/>
            <a:ext cx="134509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BE1A6524-B116-40CC-B5A7-570018514617}"/>
              </a:ext>
            </a:extLst>
          </p:cNvPr>
          <p:cNvSpPr/>
          <p:nvPr/>
        </p:nvSpPr>
        <p:spPr>
          <a:xfrm>
            <a:off x="3428487" y="211108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50">
            <a:extLst>
              <a:ext uri="{FF2B5EF4-FFF2-40B4-BE49-F238E27FC236}">
                <a16:creationId xmlns:a16="http://schemas.microsoft.com/office/drawing/2014/main" id="{4F72594B-D815-4AB9-923E-FFB06424D125}"/>
              </a:ext>
            </a:extLst>
          </p:cNvPr>
          <p:cNvSpPr txBox="1"/>
          <p:nvPr/>
        </p:nvSpPr>
        <p:spPr>
          <a:xfrm>
            <a:off x="4005989" y="2011115"/>
            <a:ext cx="67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526762-70A9-414C-8BFA-91499D73D869}"/>
              </a:ext>
            </a:extLst>
          </p:cNvPr>
          <p:cNvSpPr txBox="1"/>
          <p:nvPr/>
        </p:nvSpPr>
        <p:spPr>
          <a:xfrm>
            <a:off x="4180310" y="2716350"/>
            <a:ext cx="541019" cy="19110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Store()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6C62F3-2CD0-42A7-B184-22BA985CE1A4}"/>
              </a:ext>
            </a:extLst>
          </p:cNvPr>
          <p:cNvCxnSpPr>
            <a:cxnSpLocks/>
          </p:cNvCxnSpPr>
          <p:nvPr/>
        </p:nvCxnSpPr>
        <p:spPr>
          <a:xfrm>
            <a:off x="2257213" y="3428613"/>
            <a:ext cx="4628034" cy="328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8">
            <a:extLst>
              <a:ext uri="{FF2B5EF4-FFF2-40B4-BE49-F238E27FC236}">
                <a16:creationId xmlns:a16="http://schemas.microsoft.com/office/drawing/2014/main" id="{A3AF2ACC-C418-45E4-A25A-B46E35A7B7A0}"/>
              </a:ext>
            </a:extLst>
          </p:cNvPr>
          <p:cNvSpPr txBox="1"/>
          <p:nvPr/>
        </p:nvSpPr>
        <p:spPr>
          <a:xfrm>
            <a:off x="5858537" y="3228265"/>
            <a:ext cx="491835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38C928-F03D-451E-81E6-4498948B532D}"/>
              </a:ext>
            </a:extLst>
          </p:cNvPr>
          <p:cNvCxnSpPr>
            <a:cxnSpLocks/>
          </p:cNvCxnSpPr>
          <p:nvPr/>
        </p:nvCxnSpPr>
        <p:spPr>
          <a:xfrm>
            <a:off x="2257214" y="2926721"/>
            <a:ext cx="298733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7A93886B-3C23-45EB-95ED-7B28FF86EB78}"/>
              </a:ext>
            </a:extLst>
          </p:cNvPr>
          <p:cNvSpPr/>
          <p:nvPr/>
        </p:nvSpPr>
        <p:spPr>
          <a:xfrm>
            <a:off x="1940973" y="147160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49225CFF-4171-4A30-8639-DE6F99086219}"/>
              </a:ext>
            </a:extLst>
          </p:cNvPr>
          <p:cNvSpPr txBox="1"/>
          <p:nvPr/>
        </p:nvSpPr>
        <p:spPr>
          <a:xfrm>
            <a:off x="2529729" y="1379045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Logic()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BF251-6ABF-457B-8A45-C9E2FC7D881A}"/>
              </a:ext>
            </a:extLst>
          </p:cNvPr>
          <p:cNvSpPr txBox="1"/>
          <p:nvPr/>
        </p:nvSpPr>
        <p:spPr>
          <a:xfrm>
            <a:off x="273825" y="849609"/>
            <a:ext cx="109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Web/API Client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7F98-7DC9-4C41-AC2C-07FF2B02415B}"/>
              </a:ext>
            </a:extLst>
          </p:cNvPr>
          <p:cNvSpPr txBox="1"/>
          <p:nvPr/>
        </p:nvSpPr>
        <p:spPr>
          <a:xfrm>
            <a:off x="1826236" y="764971"/>
            <a:ext cx="74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42B59-7088-4AFF-BFE2-CA4267348265}"/>
              </a:ext>
            </a:extLst>
          </p:cNvPr>
          <p:cNvSpPr txBox="1"/>
          <p:nvPr/>
        </p:nvSpPr>
        <p:spPr>
          <a:xfrm>
            <a:off x="3251617" y="764971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IValidation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2988-51DE-4270-80C4-039A3E7FCEE6}"/>
              </a:ext>
            </a:extLst>
          </p:cNvPr>
          <p:cNvSpPr txBox="1"/>
          <p:nvPr/>
        </p:nvSpPr>
        <p:spPr>
          <a:xfrm>
            <a:off x="4935219" y="764971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97105-8694-4503-AB8A-8917DBB97F12}"/>
              </a:ext>
            </a:extLst>
          </p:cNvPr>
          <p:cNvSpPr txBox="1"/>
          <p:nvPr/>
        </p:nvSpPr>
        <p:spPr>
          <a:xfrm>
            <a:off x="6644851" y="77266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IQueue</a:t>
            </a:r>
            <a:endParaRPr lang="en-US" sz="1050" dirty="0"/>
          </a:p>
          <a:p>
            <a:r>
              <a:rPr lang="en-US" sz="1050" dirty="0"/>
              <a:t>Utility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B3656-BB52-4676-99D6-CEB04F001EE1}"/>
              </a:ext>
            </a:extLst>
          </p:cNvPr>
          <p:cNvSpPr txBox="1"/>
          <p:nvPr/>
        </p:nvSpPr>
        <p:spPr>
          <a:xfrm>
            <a:off x="7990790" y="76497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INotification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0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BB3E2F-CDC3-4C38-90CD-5C7A34A9CD72}"/>
              </a:ext>
            </a:extLst>
          </p:cNvPr>
          <p:cNvCxnSpPr>
            <a:cxnSpLocks/>
            <a:stCxn id="89" idx="3"/>
            <a:endCxn id="87" idx="1"/>
          </p:cNvCxnSpPr>
          <p:nvPr/>
        </p:nvCxnSpPr>
        <p:spPr>
          <a:xfrm>
            <a:off x="7031551" y="3457452"/>
            <a:ext cx="135011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C75B35E-E08C-4E7A-8FE3-99CF085926BD}"/>
              </a:ext>
            </a:extLst>
          </p:cNvPr>
          <p:cNvSpPr/>
          <p:nvPr/>
        </p:nvSpPr>
        <p:spPr>
          <a:xfrm>
            <a:off x="1931155" y="3678727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1236CF0F-5AFB-4D29-B74B-14E14B432C17}"/>
              </a:ext>
            </a:extLst>
          </p:cNvPr>
          <p:cNvSpPr txBox="1"/>
          <p:nvPr/>
        </p:nvSpPr>
        <p:spPr>
          <a:xfrm>
            <a:off x="2519911" y="3586164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Client()</a:t>
            </a:r>
          </a:p>
        </p:txBody>
      </p:sp>
    </p:spTree>
    <p:extLst>
      <p:ext uri="{BB962C8B-B14F-4D97-AF65-F5344CB8AC3E}">
        <p14:creationId xmlns:p14="http://schemas.microsoft.com/office/powerpoint/2010/main" val="68026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B265B-79BF-446A-8DDA-B96ACEE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2DF0B-9C18-4571-98B8-39797018E825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B8B2C6A-0B2E-43F9-AAE0-77D1AE0032EB}"/>
              </a:ext>
            </a:extLst>
          </p:cNvPr>
          <p:cNvSpPr/>
          <p:nvPr/>
        </p:nvSpPr>
        <p:spPr>
          <a:xfrm>
            <a:off x="3701122" y="8621"/>
            <a:ext cx="1741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Product Management</a:t>
            </a:r>
          </a:p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*Remove Product</a:t>
            </a:r>
          </a:p>
          <a:p>
            <a:pPr algn="ctr" eaLnBrk="1" hangingPunct="1"/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112" name="TextBox 68">
            <a:extLst>
              <a:ext uri="{FF2B5EF4-FFF2-40B4-BE49-F238E27FC236}">
                <a16:creationId xmlns:a16="http://schemas.microsoft.com/office/drawing/2014/main" id="{23B13435-BE27-49CF-9CA5-652138284A01}"/>
              </a:ext>
            </a:extLst>
          </p:cNvPr>
          <p:cNvSpPr txBox="1"/>
          <p:nvPr/>
        </p:nvSpPr>
        <p:spPr>
          <a:xfrm>
            <a:off x="1645102" y="1281150"/>
            <a:ext cx="1041016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Remove Product()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A455A-C7BF-4634-89DC-1657E489D9C5}"/>
              </a:ext>
            </a:extLst>
          </p:cNvPr>
          <p:cNvCxnSpPr>
            <a:cxnSpLocks/>
          </p:cNvCxnSpPr>
          <p:nvPr/>
        </p:nvCxnSpPr>
        <p:spPr>
          <a:xfrm>
            <a:off x="1524300" y="1474345"/>
            <a:ext cx="1342927" cy="28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FC1E8-ABEC-4E47-B43F-C94E2E67A66F}"/>
              </a:ext>
            </a:extLst>
          </p:cNvPr>
          <p:cNvCxnSpPr>
            <a:cxnSpLocks/>
          </p:cNvCxnSpPr>
          <p:nvPr/>
        </p:nvCxnSpPr>
        <p:spPr>
          <a:xfrm>
            <a:off x="4516557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261BA-4CA3-4608-8D2A-F1CD0AF111E1}"/>
              </a:ext>
            </a:extLst>
          </p:cNvPr>
          <p:cNvSpPr/>
          <p:nvPr/>
        </p:nvSpPr>
        <p:spPr>
          <a:xfrm>
            <a:off x="4438478" y="1988417"/>
            <a:ext cx="146304" cy="3344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E75663-16C4-4D55-8405-F06D4DE23AD9}"/>
              </a:ext>
            </a:extLst>
          </p:cNvPr>
          <p:cNvCxnSpPr>
            <a:cxnSpLocks/>
          </p:cNvCxnSpPr>
          <p:nvPr/>
        </p:nvCxnSpPr>
        <p:spPr>
          <a:xfrm>
            <a:off x="2942057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0A906-83B8-4BA9-8F9B-8EBBBD0E8A2B}"/>
              </a:ext>
            </a:extLst>
          </p:cNvPr>
          <p:cNvSpPr/>
          <p:nvPr/>
        </p:nvSpPr>
        <p:spPr>
          <a:xfrm>
            <a:off x="2868423" y="1310450"/>
            <a:ext cx="146304" cy="16903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D3B994-FC0A-439E-90FF-94A461C06FBF}"/>
              </a:ext>
            </a:extLst>
          </p:cNvPr>
          <p:cNvCxnSpPr>
            <a:cxnSpLocks/>
          </p:cNvCxnSpPr>
          <p:nvPr/>
        </p:nvCxnSpPr>
        <p:spPr>
          <a:xfrm>
            <a:off x="1450665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A0D2A-DC61-4814-B744-D2B8F0C60740}"/>
              </a:ext>
            </a:extLst>
          </p:cNvPr>
          <p:cNvSpPr/>
          <p:nvPr/>
        </p:nvSpPr>
        <p:spPr>
          <a:xfrm>
            <a:off x="1377398" y="1310450"/>
            <a:ext cx="146304" cy="404659"/>
          </a:xfrm>
          <a:prstGeom prst="rect">
            <a:avLst/>
          </a:prstGeom>
          <a:solidFill>
            <a:srgbClr val="99FF33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06A7A9-628A-4082-9F18-B8C1E9CD2F94}"/>
              </a:ext>
            </a:extLst>
          </p:cNvPr>
          <p:cNvCxnSpPr>
            <a:cxnSpLocks/>
          </p:cNvCxnSpPr>
          <p:nvPr/>
        </p:nvCxnSpPr>
        <p:spPr>
          <a:xfrm>
            <a:off x="7650675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D0781-0AE6-4C18-B265-71DB03D1AE85}"/>
              </a:ext>
            </a:extLst>
          </p:cNvPr>
          <p:cNvSpPr/>
          <p:nvPr/>
        </p:nvSpPr>
        <p:spPr>
          <a:xfrm>
            <a:off x="7580528" y="2550013"/>
            <a:ext cx="146304" cy="3344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81F61F-1E46-4005-A571-8A5752F55C35}"/>
              </a:ext>
            </a:extLst>
          </p:cNvPr>
          <p:cNvCxnSpPr>
            <a:cxnSpLocks/>
          </p:cNvCxnSpPr>
          <p:nvPr/>
        </p:nvCxnSpPr>
        <p:spPr>
          <a:xfrm>
            <a:off x="6159282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5DD6AA0-C663-4620-89CD-6F8C905F94CB}"/>
              </a:ext>
            </a:extLst>
          </p:cNvPr>
          <p:cNvSpPr/>
          <p:nvPr/>
        </p:nvSpPr>
        <p:spPr>
          <a:xfrm>
            <a:off x="6086612" y="2537566"/>
            <a:ext cx="146304" cy="334429"/>
          </a:xfrm>
          <a:prstGeom prst="rect">
            <a:avLst/>
          </a:prstGeom>
          <a:solidFill>
            <a:srgbClr val="FF99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526762-70A9-414C-8BFA-91499D73D869}"/>
              </a:ext>
            </a:extLst>
          </p:cNvPr>
          <p:cNvSpPr txBox="1"/>
          <p:nvPr/>
        </p:nvSpPr>
        <p:spPr>
          <a:xfrm>
            <a:off x="3397204" y="1916074"/>
            <a:ext cx="656129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6C62F3-2CD0-42A7-B184-22BA985CE1A4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010280" y="2704781"/>
            <a:ext cx="30763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8">
            <a:extLst>
              <a:ext uri="{FF2B5EF4-FFF2-40B4-BE49-F238E27FC236}">
                <a16:creationId xmlns:a16="http://schemas.microsoft.com/office/drawing/2014/main" id="{A3AF2ACC-C418-45E4-A25A-B46E35A7B7A0}"/>
              </a:ext>
            </a:extLst>
          </p:cNvPr>
          <p:cNvSpPr txBox="1"/>
          <p:nvPr/>
        </p:nvSpPr>
        <p:spPr>
          <a:xfrm>
            <a:off x="5084560" y="2465223"/>
            <a:ext cx="491835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38C928-F03D-451E-81E6-4498948B532D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014727" y="2155632"/>
            <a:ext cx="142375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7BF251-6ABF-457B-8A45-C9E2FC7D881A}"/>
              </a:ext>
            </a:extLst>
          </p:cNvPr>
          <p:cNvSpPr txBox="1"/>
          <p:nvPr/>
        </p:nvSpPr>
        <p:spPr>
          <a:xfrm>
            <a:off x="1032303" y="849609"/>
            <a:ext cx="109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Web/API Client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7F98-7DC9-4C41-AC2C-07FF2B02415B}"/>
              </a:ext>
            </a:extLst>
          </p:cNvPr>
          <p:cNvSpPr txBox="1"/>
          <p:nvPr/>
        </p:nvSpPr>
        <p:spPr>
          <a:xfrm>
            <a:off x="2584714" y="764971"/>
            <a:ext cx="74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2988-51DE-4270-80C4-039A3E7FCEE6}"/>
              </a:ext>
            </a:extLst>
          </p:cNvPr>
          <p:cNvSpPr txBox="1"/>
          <p:nvPr/>
        </p:nvSpPr>
        <p:spPr>
          <a:xfrm>
            <a:off x="4134080" y="764971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97105-8694-4503-AB8A-8917DBB97F12}"/>
              </a:ext>
            </a:extLst>
          </p:cNvPr>
          <p:cNvSpPr txBox="1"/>
          <p:nvPr/>
        </p:nvSpPr>
        <p:spPr>
          <a:xfrm>
            <a:off x="5843712" y="77266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IQueue</a:t>
            </a:r>
            <a:endParaRPr lang="en-US" sz="1050" dirty="0"/>
          </a:p>
          <a:p>
            <a:r>
              <a:rPr lang="en-US" sz="1050" dirty="0"/>
              <a:t>Utility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B3656-BB52-4676-99D6-CEB04F001EE1}"/>
              </a:ext>
            </a:extLst>
          </p:cNvPr>
          <p:cNvSpPr txBox="1"/>
          <p:nvPr/>
        </p:nvSpPr>
        <p:spPr>
          <a:xfrm>
            <a:off x="7189651" y="76497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INotification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0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BB3E2F-CDC3-4C38-90CD-5C7A34A9CD72}"/>
              </a:ext>
            </a:extLst>
          </p:cNvPr>
          <p:cNvCxnSpPr>
            <a:cxnSpLocks/>
            <a:stCxn id="89" idx="3"/>
            <a:endCxn id="87" idx="1"/>
          </p:cNvCxnSpPr>
          <p:nvPr/>
        </p:nvCxnSpPr>
        <p:spPr>
          <a:xfrm>
            <a:off x="6232916" y="2704781"/>
            <a:ext cx="1347612" cy="1244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1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B265B-79BF-446A-8DDA-B96ACEE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2DF0B-9C18-4571-98B8-39797018E825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B8B2C6A-0B2E-43F9-AAE0-77D1AE0032EB}"/>
              </a:ext>
            </a:extLst>
          </p:cNvPr>
          <p:cNvSpPr/>
          <p:nvPr/>
        </p:nvSpPr>
        <p:spPr>
          <a:xfrm>
            <a:off x="3701122" y="8621"/>
            <a:ext cx="1741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Detailed Design</a:t>
            </a:r>
          </a:p>
          <a:p>
            <a:pPr algn="ctr" eaLnBrk="1" hangingPunct="1"/>
            <a:r>
              <a:rPr lang="en-US" altLang="en-US" b="1" dirty="0">
                <a:cs typeface="Arial" panose="020B0604020202020204" pitchFamily="34" charset="0"/>
              </a:rPr>
              <a:t>*Find Product</a:t>
            </a:r>
          </a:p>
          <a:p>
            <a:pPr algn="ctr" eaLnBrk="1" hangingPunct="1"/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113" name="TextBox 68">
            <a:extLst>
              <a:ext uri="{FF2B5EF4-FFF2-40B4-BE49-F238E27FC236}">
                <a16:creationId xmlns:a16="http://schemas.microsoft.com/office/drawing/2014/main" id="{B928CD3A-052A-4004-95B8-FB957146C706}"/>
              </a:ext>
            </a:extLst>
          </p:cNvPr>
          <p:cNvSpPr txBox="1"/>
          <p:nvPr/>
        </p:nvSpPr>
        <p:spPr>
          <a:xfrm>
            <a:off x="3535870" y="1758631"/>
            <a:ext cx="654632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112" name="TextBox 68">
            <a:extLst>
              <a:ext uri="{FF2B5EF4-FFF2-40B4-BE49-F238E27FC236}">
                <a16:creationId xmlns:a16="http://schemas.microsoft.com/office/drawing/2014/main" id="{23B13435-BE27-49CF-9CA5-652138284A01}"/>
              </a:ext>
            </a:extLst>
          </p:cNvPr>
          <p:cNvSpPr txBox="1"/>
          <p:nvPr/>
        </p:nvSpPr>
        <p:spPr>
          <a:xfrm>
            <a:off x="2042526" y="1237880"/>
            <a:ext cx="474967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4A455A-C7BF-4634-89DC-1657E489D9C5}"/>
              </a:ext>
            </a:extLst>
          </p:cNvPr>
          <p:cNvCxnSpPr>
            <a:cxnSpLocks/>
          </p:cNvCxnSpPr>
          <p:nvPr/>
        </p:nvCxnSpPr>
        <p:spPr>
          <a:xfrm>
            <a:off x="1604025" y="1474345"/>
            <a:ext cx="1342927" cy="28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FC1E8-ABEC-4E47-B43F-C94E2E67A66F}"/>
              </a:ext>
            </a:extLst>
          </p:cNvPr>
          <p:cNvCxnSpPr>
            <a:cxnSpLocks/>
          </p:cNvCxnSpPr>
          <p:nvPr/>
        </p:nvCxnSpPr>
        <p:spPr>
          <a:xfrm>
            <a:off x="6155899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261BA-4CA3-4608-8D2A-F1CD0AF111E1}"/>
              </a:ext>
            </a:extLst>
          </p:cNvPr>
          <p:cNvSpPr/>
          <p:nvPr/>
        </p:nvSpPr>
        <p:spPr>
          <a:xfrm>
            <a:off x="6082747" y="2840464"/>
            <a:ext cx="146304" cy="11545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E75663-16C4-4D55-8405-F06D4DE23AD9}"/>
              </a:ext>
            </a:extLst>
          </p:cNvPr>
          <p:cNvCxnSpPr>
            <a:cxnSpLocks/>
          </p:cNvCxnSpPr>
          <p:nvPr/>
        </p:nvCxnSpPr>
        <p:spPr>
          <a:xfrm>
            <a:off x="3021782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0A906-83B8-4BA9-8F9B-8EBBBD0E8A2B}"/>
              </a:ext>
            </a:extLst>
          </p:cNvPr>
          <p:cNvSpPr/>
          <p:nvPr/>
        </p:nvSpPr>
        <p:spPr>
          <a:xfrm>
            <a:off x="2945300" y="1305877"/>
            <a:ext cx="146304" cy="299458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D3B994-FC0A-439E-90FF-94A461C06FBF}"/>
              </a:ext>
            </a:extLst>
          </p:cNvPr>
          <p:cNvCxnSpPr>
            <a:cxnSpLocks/>
          </p:cNvCxnSpPr>
          <p:nvPr/>
        </p:nvCxnSpPr>
        <p:spPr>
          <a:xfrm>
            <a:off x="1530390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A0D2A-DC61-4814-B744-D2B8F0C60740}"/>
              </a:ext>
            </a:extLst>
          </p:cNvPr>
          <p:cNvSpPr/>
          <p:nvPr/>
        </p:nvSpPr>
        <p:spPr>
          <a:xfrm>
            <a:off x="1457123" y="1310450"/>
            <a:ext cx="146304" cy="404659"/>
          </a:xfrm>
          <a:prstGeom prst="rect">
            <a:avLst/>
          </a:prstGeom>
          <a:solidFill>
            <a:srgbClr val="99FF33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583937-6139-4545-AAB9-04291EEE1511}"/>
              </a:ext>
            </a:extLst>
          </p:cNvPr>
          <p:cNvCxnSpPr>
            <a:cxnSpLocks/>
          </p:cNvCxnSpPr>
          <p:nvPr/>
        </p:nvCxnSpPr>
        <p:spPr>
          <a:xfrm>
            <a:off x="4513174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C7EE7-557B-4DE6-9F2D-6530CF5DD2D0}"/>
              </a:ext>
            </a:extLst>
          </p:cNvPr>
          <p:cNvSpPr/>
          <p:nvPr/>
        </p:nvSpPr>
        <p:spPr>
          <a:xfrm>
            <a:off x="4442045" y="1866353"/>
            <a:ext cx="146304" cy="71687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261FBF-D6BE-47E0-ABCE-CF582BF86670}"/>
              </a:ext>
            </a:extLst>
          </p:cNvPr>
          <p:cNvCxnSpPr>
            <a:cxnSpLocks/>
          </p:cNvCxnSpPr>
          <p:nvPr/>
        </p:nvCxnSpPr>
        <p:spPr>
          <a:xfrm>
            <a:off x="3101640" y="1966788"/>
            <a:ext cx="134509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BE1A6524-B116-40CC-B5A7-570018514617}"/>
              </a:ext>
            </a:extLst>
          </p:cNvPr>
          <p:cNvSpPr/>
          <p:nvPr/>
        </p:nvSpPr>
        <p:spPr>
          <a:xfrm>
            <a:off x="4266690" y="211108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50">
            <a:extLst>
              <a:ext uri="{FF2B5EF4-FFF2-40B4-BE49-F238E27FC236}">
                <a16:creationId xmlns:a16="http://schemas.microsoft.com/office/drawing/2014/main" id="{4F72594B-D815-4AB9-923E-FFB06424D125}"/>
              </a:ext>
            </a:extLst>
          </p:cNvPr>
          <p:cNvSpPr txBox="1"/>
          <p:nvPr/>
        </p:nvSpPr>
        <p:spPr>
          <a:xfrm>
            <a:off x="4844192" y="2011115"/>
            <a:ext cx="67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526762-70A9-414C-8BFA-91499D73D869}"/>
              </a:ext>
            </a:extLst>
          </p:cNvPr>
          <p:cNvSpPr txBox="1"/>
          <p:nvPr/>
        </p:nvSpPr>
        <p:spPr>
          <a:xfrm>
            <a:off x="5018513" y="2716350"/>
            <a:ext cx="541019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38C928-F03D-451E-81E6-4498948B532D}"/>
              </a:ext>
            </a:extLst>
          </p:cNvPr>
          <p:cNvCxnSpPr>
            <a:cxnSpLocks/>
          </p:cNvCxnSpPr>
          <p:nvPr/>
        </p:nvCxnSpPr>
        <p:spPr>
          <a:xfrm>
            <a:off x="3095417" y="2926721"/>
            <a:ext cx="2987330" cy="3873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7A93886B-3C23-45EB-95ED-7B28FF86EB78}"/>
              </a:ext>
            </a:extLst>
          </p:cNvPr>
          <p:cNvSpPr/>
          <p:nvPr/>
        </p:nvSpPr>
        <p:spPr>
          <a:xfrm>
            <a:off x="2779176" y="147160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49225CFF-4171-4A30-8639-DE6F99086219}"/>
              </a:ext>
            </a:extLst>
          </p:cNvPr>
          <p:cNvSpPr txBox="1"/>
          <p:nvPr/>
        </p:nvSpPr>
        <p:spPr>
          <a:xfrm>
            <a:off x="3367932" y="1379045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Logic()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BF251-6ABF-457B-8A45-C9E2FC7D881A}"/>
              </a:ext>
            </a:extLst>
          </p:cNvPr>
          <p:cNvSpPr txBox="1"/>
          <p:nvPr/>
        </p:nvSpPr>
        <p:spPr>
          <a:xfrm>
            <a:off x="1112028" y="849609"/>
            <a:ext cx="109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Web/API Client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7F98-7DC9-4C41-AC2C-07FF2B02415B}"/>
              </a:ext>
            </a:extLst>
          </p:cNvPr>
          <p:cNvSpPr txBox="1"/>
          <p:nvPr/>
        </p:nvSpPr>
        <p:spPr>
          <a:xfrm>
            <a:off x="2664439" y="764971"/>
            <a:ext cx="74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42B59-7088-4AFF-BFE2-CA4267348265}"/>
              </a:ext>
            </a:extLst>
          </p:cNvPr>
          <p:cNvSpPr txBox="1"/>
          <p:nvPr/>
        </p:nvSpPr>
        <p:spPr>
          <a:xfrm>
            <a:off x="4089820" y="764971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IValidation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2988-51DE-4270-80C4-039A3E7FCEE6}"/>
              </a:ext>
            </a:extLst>
          </p:cNvPr>
          <p:cNvSpPr txBox="1"/>
          <p:nvPr/>
        </p:nvSpPr>
        <p:spPr>
          <a:xfrm>
            <a:off x="5773422" y="764971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IProduct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  <a:endParaRPr lang="en-US" sz="105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F847FFA-FC2A-4606-8166-77C84A4C61C0}"/>
              </a:ext>
            </a:extLst>
          </p:cNvPr>
          <p:cNvSpPr/>
          <p:nvPr/>
        </p:nvSpPr>
        <p:spPr>
          <a:xfrm>
            <a:off x="2771380" y="3920428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ADD19AAE-B730-426F-8C9E-71C8EF7BDF53}"/>
              </a:ext>
            </a:extLst>
          </p:cNvPr>
          <p:cNvSpPr txBox="1"/>
          <p:nvPr/>
        </p:nvSpPr>
        <p:spPr>
          <a:xfrm>
            <a:off x="3273883" y="3730629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Client()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824655-0187-48A9-851C-6C4C67403F75}"/>
              </a:ext>
            </a:extLst>
          </p:cNvPr>
          <p:cNvCxnSpPr>
            <a:cxnSpLocks/>
          </p:cNvCxnSpPr>
          <p:nvPr/>
        </p:nvCxnSpPr>
        <p:spPr>
          <a:xfrm>
            <a:off x="7650297" y="1143000"/>
            <a:ext cx="0" cy="5029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31D13C5-B657-4A4E-90FC-269D80FF7A5C}"/>
              </a:ext>
            </a:extLst>
          </p:cNvPr>
          <p:cNvSpPr/>
          <p:nvPr/>
        </p:nvSpPr>
        <p:spPr>
          <a:xfrm>
            <a:off x="7577145" y="3250520"/>
            <a:ext cx="146304" cy="334429"/>
          </a:xfrm>
          <a:prstGeom prst="rect">
            <a:avLst/>
          </a:prstGeom>
          <a:solidFill>
            <a:srgbClr val="00FF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3D027D-1383-41F9-8D2B-4EF7D4D74381}"/>
              </a:ext>
            </a:extLst>
          </p:cNvPr>
          <p:cNvSpPr txBox="1"/>
          <p:nvPr/>
        </p:nvSpPr>
        <p:spPr>
          <a:xfrm>
            <a:off x="7268621" y="764971"/>
            <a:ext cx="763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algn="ctr"/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050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4AD6D19-BEDA-4E44-A490-C29EC3B76C4D}"/>
              </a:ext>
            </a:extLst>
          </p:cNvPr>
          <p:cNvSpPr/>
          <p:nvPr/>
        </p:nvSpPr>
        <p:spPr>
          <a:xfrm>
            <a:off x="5900468" y="2930594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50">
            <a:extLst>
              <a:ext uri="{FF2B5EF4-FFF2-40B4-BE49-F238E27FC236}">
                <a16:creationId xmlns:a16="http://schemas.microsoft.com/office/drawing/2014/main" id="{30467A82-58FB-431A-AAB2-67C834199595}"/>
              </a:ext>
            </a:extLst>
          </p:cNvPr>
          <p:cNvSpPr txBox="1"/>
          <p:nvPr/>
        </p:nvSpPr>
        <p:spPr>
          <a:xfrm>
            <a:off x="6489224" y="2838031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Model()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1064280-11F3-440C-AB25-CBDC8A1C173E}"/>
              </a:ext>
            </a:extLst>
          </p:cNvPr>
          <p:cNvSpPr/>
          <p:nvPr/>
        </p:nvSpPr>
        <p:spPr>
          <a:xfrm>
            <a:off x="5904062" y="3672605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1CA3C871-6D40-4718-A770-538D3CC1C386}"/>
              </a:ext>
            </a:extLst>
          </p:cNvPr>
          <p:cNvSpPr txBox="1"/>
          <p:nvPr/>
        </p:nvSpPr>
        <p:spPr>
          <a:xfrm>
            <a:off x="6492818" y="3580042"/>
            <a:ext cx="8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Logic()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E64474-DC3A-450D-9607-9E9090EAC716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29051" y="3417735"/>
            <a:ext cx="134809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50">
            <a:extLst>
              <a:ext uri="{FF2B5EF4-FFF2-40B4-BE49-F238E27FC236}">
                <a16:creationId xmlns:a16="http://schemas.microsoft.com/office/drawing/2014/main" id="{7ACB67C8-B05E-4013-90B7-14A0373E050D}"/>
              </a:ext>
            </a:extLst>
          </p:cNvPr>
          <p:cNvSpPr txBox="1"/>
          <p:nvPr/>
        </p:nvSpPr>
        <p:spPr>
          <a:xfrm>
            <a:off x="6467147" y="3216896"/>
            <a:ext cx="928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Execute Query()</a:t>
            </a:r>
          </a:p>
        </p:txBody>
      </p:sp>
    </p:spTree>
    <p:extLst>
      <p:ext uri="{BB962C8B-B14F-4D97-AF65-F5344CB8AC3E}">
        <p14:creationId xmlns:p14="http://schemas.microsoft.com/office/powerpoint/2010/main" val="313852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699EAAE-EB7D-4D46-ADAA-462622F66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141AF83-E483-4F0A-A223-6E9DBCD3A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collection of reusable software building blocks that engineers can efficiently assemble into microservices to support APIs, features, and applications.</a:t>
            </a:r>
          </a:p>
          <a:p>
            <a:pPr marL="0" indent="0"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8648B01-159B-47EA-B96A-55EF7D87A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8BC35-4E22-47E7-95BE-C2C32EC39710}" type="slidenum">
              <a:rPr lang="en-US" altLang="en-US" sz="1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266721A2-FBF3-41E1-819F-97B76BF9F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must be portable, no cloud/on-premise resources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Required for lab work</a:t>
            </a:r>
          </a:p>
          <a:p>
            <a:pPr marL="457200" lvl="1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Slide Number Placeholder 2">
            <a:extLst>
              <a:ext uri="{FF2B5EF4-FFF2-40B4-BE49-F238E27FC236}">
                <a16:creationId xmlns:a16="http://schemas.microsoft.com/office/drawing/2014/main" id="{3E8EE968-7546-4112-A6C9-D41B50A0C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97F1B-BDF1-4A12-B435-30BAF922CD38}" type="slidenum">
              <a:rPr lang="en-US" altLang="en-US" sz="1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>
            <a:extLst>
              <a:ext uri="{FF2B5EF4-FFF2-40B4-BE49-F238E27FC236}">
                <a16:creationId xmlns:a16="http://schemas.microsoft.com/office/drawing/2014/main" id="{F910CAB6-F5C0-4013-A893-67729CCCC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Operational Concepts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NetMQ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for queuing tech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Utilize SQL Server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localdb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for storage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Leverage SignalR for notification transport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Slide Number Placeholder 2">
            <a:extLst>
              <a:ext uri="{FF2B5EF4-FFF2-40B4-BE49-F238E27FC236}">
                <a16:creationId xmlns:a16="http://schemas.microsoft.com/office/drawing/2014/main" id="{94A03674-16A3-4058-A0B2-4B4FA24C3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EAB5DB-9BB1-42D3-B933-0B3D0B979107}" type="slidenum">
              <a:rPr lang="en-US" altLang="en-US" sz="1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3CEF1BF1-25D9-4D01-A32B-2BF37A35A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Areas of Change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Entity types will be variable (not volatile)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rules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API Clients (vendors)</a:t>
            </a:r>
          </a:p>
          <a:p>
            <a:pPr marL="457200" lvl="1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Storage mechanism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Queuing tech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Notification transports</a:t>
            </a:r>
          </a:p>
          <a:p>
            <a:pPr marL="914400" lvl="2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8F7E2586-73F0-4481-8EEB-E93474B5C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A1208-9247-404E-A65A-1D0738B0CF35}" type="slidenum">
              <a:rPr lang="en-US" altLang="en-US" sz="1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3F5A20C3-FC42-4DF2-ABCC-D4BB0B1D6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Core Use Cases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Products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Find product(s) by common fields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Store &amp; remove products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Notify client on changes (In-app toast message via SignalR)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Email &amp; SMS (future)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7521C12E-6032-4832-8BB1-1CE12D411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9F535-AA4A-4FD0-9AC4-96E8973031BB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10898015-3030-486B-8562-6E71DC87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1131875"/>
            <a:ext cx="901700" cy="47196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A5334E8-1DEA-4BCF-8D40-FE72276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2267214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162091F-99CD-41BB-9120-69453FEF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3010440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FBD64AF-EE91-407E-883C-A8D835A3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3753666"/>
            <a:ext cx="719137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IoC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E93B84A-769A-44C3-83E7-7F6CFCFAF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4496893"/>
            <a:ext cx="719137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D851A0D-5524-40FE-B4D0-7AA2BAF9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1523987"/>
            <a:ext cx="719137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2834D15D-4EAF-4C87-B3F6-99C4BBAF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17" y="647599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291E9F-C652-4F03-AEA5-B11CE8EB23CC}"/>
              </a:ext>
            </a:extLst>
          </p:cNvPr>
          <p:cNvCxnSpPr/>
          <p:nvPr/>
        </p:nvCxnSpPr>
        <p:spPr>
          <a:xfrm>
            <a:off x="166688" y="1523987"/>
            <a:ext cx="7969250" cy="222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DC768-3A85-46B7-9026-35F68BDE934C}"/>
              </a:ext>
            </a:extLst>
          </p:cNvPr>
          <p:cNvCxnSpPr/>
          <p:nvPr/>
        </p:nvCxnSpPr>
        <p:spPr>
          <a:xfrm>
            <a:off x="166688" y="3997312"/>
            <a:ext cx="7969250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065C6-97D0-4124-94E4-EEF42B2E30E5}"/>
              </a:ext>
            </a:extLst>
          </p:cNvPr>
          <p:cNvCxnSpPr/>
          <p:nvPr/>
        </p:nvCxnSpPr>
        <p:spPr>
          <a:xfrm>
            <a:off x="160338" y="5475275"/>
            <a:ext cx="7975600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30A662D1-7395-49F0-A701-E156B760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17" y="4442547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6025658-5576-4193-B1FF-BE9EB3B1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5240120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Pub/Sub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837A3-8CAD-4FB9-8CCE-98A86066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17" y="2013995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AB4F60C-0E69-430E-8507-70DE0499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17" y="3005653"/>
            <a:ext cx="922338" cy="523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13534-EA5B-4AE2-A444-C6520760B80B}"/>
              </a:ext>
            </a:extLst>
          </p:cNvPr>
          <p:cNvSpPr/>
          <p:nvPr/>
        </p:nvSpPr>
        <p:spPr>
          <a:xfrm>
            <a:off x="2084754" y="647133"/>
            <a:ext cx="2936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The originator of a request, an App, API or another system</a:t>
            </a:r>
            <a:endParaRPr lang="en-US" altLang="en-US" dirty="0">
              <a:solidFill>
                <a:srgbClr val="013A89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1C6915-3E8C-4596-940A-D141629AC925}"/>
              </a:ext>
            </a:extLst>
          </p:cNvPr>
          <p:cNvSpPr/>
          <p:nvPr/>
        </p:nvSpPr>
        <p:spPr>
          <a:xfrm>
            <a:off x="2084753" y="1911459"/>
            <a:ext cx="48282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Orchestrator, handles use case orchestration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Encapsulates a set of related use cases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The single point of entry of a subsystem or microservice</a:t>
            </a:r>
            <a:endParaRPr lang="en-US" dirty="0"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2552EC-0191-4C1D-B22B-2743C8BEE498}"/>
              </a:ext>
            </a:extLst>
          </p:cNvPr>
          <p:cNvGrpSpPr/>
          <p:nvPr/>
        </p:nvGrpSpPr>
        <p:grpSpPr>
          <a:xfrm>
            <a:off x="1003817" y="5561108"/>
            <a:ext cx="1687568" cy="1107357"/>
            <a:chOff x="415926" y="5170488"/>
            <a:chExt cx="1974850" cy="1306512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86D75C1E-8CDB-47F1-BFD4-7B569B20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26" y="5170488"/>
              <a:ext cx="911225" cy="584200"/>
            </a:xfrm>
            <a:prstGeom prst="can">
              <a:avLst>
                <a:gd name="adj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RDBMS</a:t>
              </a:r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A08E97CA-A381-405E-AFFC-DF32A188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26" y="5924550"/>
              <a:ext cx="923925" cy="5207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25" name="AutoShape 3">
              <a:extLst>
                <a:ext uri="{FF2B5EF4-FFF2-40B4-BE49-F238E27FC236}">
                  <a16:creationId xmlns:a16="http://schemas.microsoft.com/office/drawing/2014/main" id="{8C09131A-D9DB-4A2A-AA80-0A61A3F63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1" y="5170488"/>
              <a:ext cx="911225" cy="584200"/>
            </a:xfrm>
            <a:prstGeom prst="can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NoSQL</a:t>
              </a:r>
            </a:p>
          </p:txBody>
        </p:sp>
        <p:sp>
          <p:nvSpPr>
            <p:cNvPr id="26" name="AutoShape 3">
              <a:extLst>
                <a:ext uri="{FF2B5EF4-FFF2-40B4-BE49-F238E27FC236}">
                  <a16:creationId xmlns:a16="http://schemas.microsoft.com/office/drawing/2014/main" id="{4392F019-D11F-478E-B5A6-CEF23A6AE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1" y="5892800"/>
              <a:ext cx="911225" cy="584200"/>
            </a:xfrm>
            <a:prstGeom prst="flowChartMultidocumen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Files…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E505-2971-4BCB-B27C-E03F28ED4A20}"/>
              </a:ext>
            </a:extLst>
          </p:cNvPr>
          <p:cNvSpPr/>
          <p:nvPr/>
        </p:nvSpPr>
        <p:spPr>
          <a:xfrm>
            <a:off x="2084754" y="2898258"/>
            <a:ext cx="4508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Logic or business rules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Encapsulates the actions of a use case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Rules/algorithms/calculations/aggregation/etc.</a:t>
            </a:r>
            <a:endParaRPr lang="en-US" altLang="en-US" dirty="0">
              <a:solidFill>
                <a:srgbClr val="013A89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8C3610-A07D-4DA5-B47F-29EDEB9E5634}"/>
              </a:ext>
            </a:extLst>
          </p:cNvPr>
          <p:cNvSpPr/>
          <p:nvPr/>
        </p:nvSpPr>
        <p:spPr>
          <a:xfrm>
            <a:off x="2084754" y="4334359"/>
            <a:ext cx="5486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Access or Accessor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Encapsulates access to external resources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Shields the rest of the system from resource access mechanism</a:t>
            </a:r>
            <a:endParaRPr lang="en-US" dirty="0">
              <a:solidFill>
                <a:srgbClr val="013A89"/>
              </a:solidFill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73886F-507D-485D-982C-5A9C94B2607B}"/>
              </a:ext>
            </a:extLst>
          </p:cNvPr>
          <p:cNvSpPr/>
          <p:nvPr/>
        </p:nvSpPr>
        <p:spPr>
          <a:xfrm>
            <a:off x="2866487" y="57454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Physical system resource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Database/Filesystem/3</a:t>
            </a:r>
            <a:r>
              <a:rPr lang="en-US" altLang="en-US" sz="1400" baseline="30000" dirty="0">
                <a:solidFill>
                  <a:srgbClr val="013A89"/>
                </a:solidFill>
                <a:cs typeface="Arial" panose="020B0604020202020204" pitchFamily="34" charset="0"/>
              </a:rPr>
              <a:t>rd</a:t>
            </a: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 Party SDK/External API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No SQL variants (orange)</a:t>
            </a:r>
            <a:endParaRPr lang="en-US" dirty="0">
              <a:solidFill>
                <a:srgbClr val="013A89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AAC8E7-11F0-4F6B-B440-083C61465561}"/>
              </a:ext>
            </a:extLst>
          </p:cNvPr>
          <p:cNvSpPr/>
          <p:nvPr/>
        </p:nvSpPr>
        <p:spPr>
          <a:xfrm>
            <a:off x="6008609" y="638241"/>
            <a:ext cx="3258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Supportive components/frameworks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13A89"/>
                </a:solidFill>
                <a:cs typeface="Arial" panose="020B0604020202020204" pitchFamily="34" charset="0"/>
              </a:rPr>
              <a:t>– No business logic</a:t>
            </a:r>
            <a:endParaRPr lang="en-US" altLang="en-US" dirty="0">
              <a:solidFill>
                <a:srgbClr val="013A89"/>
              </a:solidFill>
              <a:cs typeface="Arial" panose="020B0604020202020204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6BF3E5E-E141-40B1-886A-33B6F4625DF6}"/>
              </a:ext>
            </a:extLst>
          </p:cNvPr>
          <p:cNvSpPr txBox="1">
            <a:spLocks/>
          </p:cNvSpPr>
          <p:nvPr/>
        </p:nvSpPr>
        <p:spPr>
          <a:xfrm>
            <a:off x="106484" y="13359"/>
            <a:ext cx="8931033" cy="3427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013A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Diagram – Layers and Roles</a:t>
            </a: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0223C229-6E58-4B35-8E01-C405BE1A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3965575"/>
            <a:ext cx="10005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0087166E-31F5-4C6C-8243-A9DA454C4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03188"/>
            <a:ext cx="681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7C899D77-2BC5-4837-AF83-83CB097F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8" y="543877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9781404D-3366-48C5-8DF5-D920CB18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511300"/>
            <a:ext cx="979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8913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0D5818F9-5147-4EB1-9FBF-FEF84C031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2609B-7E79-4EC7-85FC-6BBA8114DAEF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 Box 9">
            <a:extLst>
              <a:ext uri="{FF2B5EF4-FFF2-40B4-BE49-F238E27FC236}">
                <a16:creationId xmlns:a16="http://schemas.microsoft.com/office/drawing/2014/main" id="{1D95152D-9C9D-48A8-A99E-CD30D74C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3965575"/>
            <a:ext cx="10005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8436" name="Text Box 10">
            <a:extLst>
              <a:ext uri="{FF2B5EF4-FFF2-40B4-BE49-F238E27FC236}">
                <a16:creationId xmlns:a16="http://schemas.microsoft.com/office/drawing/2014/main" id="{A121025C-7F68-45CA-AA60-F96539D70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03188"/>
            <a:ext cx="681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8437" name="Text Box 15">
            <a:extLst>
              <a:ext uri="{FF2B5EF4-FFF2-40B4-BE49-F238E27FC236}">
                <a16:creationId xmlns:a16="http://schemas.microsoft.com/office/drawing/2014/main" id="{21150B69-D185-4E32-8996-C59B947C9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543877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8" name="Text Box 35">
            <a:extLst>
              <a:ext uri="{FF2B5EF4-FFF2-40B4-BE49-F238E27FC236}">
                <a16:creationId xmlns:a16="http://schemas.microsoft.com/office/drawing/2014/main" id="{A546B2B0-FBB6-4642-AC11-72DD996E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511300"/>
            <a:ext cx="979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18439" name="Rectangle 11">
            <a:extLst>
              <a:ext uri="{FF2B5EF4-FFF2-40B4-BE49-F238E27FC236}">
                <a16:creationId xmlns:a16="http://schemas.microsoft.com/office/drawing/2014/main" id="{6A84F76A-2676-4953-A20F-20D24EFD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1096963"/>
            <a:ext cx="901700" cy="47196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0" name="Rectangle 12">
            <a:extLst>
              <a:ext uri="{FF2B5EF4-FFF2-40B4-BE49-F238E27FC236}">
                <a16:creationId xmlns:a16="http://schemas.microsoft.com/office/drawing/2014/main" id="{88747288-AE9F-446D-8777-62EF64E8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2084388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18441" name="Rectangle 12">
            <a:extLst>
              <a:ext uri="{FF2B5EF4-FFF2-40B4-BE49-F238E27FC236}">
                <a16:creationId xmlns:a16="http://schemas.microsoft.com/office/drawing/2014/main" id="{28EBFB5E-6DAB-4355-850B-E129ACD3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2678113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4D0ED89E-543D-4AA4-A343-1EC108C2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3273425"/>
            <a:ext cx="719137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IoC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B931776-4687-4609-9A64-2EB4C236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838" y="3867150"/>
            <a:ext cx="719137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BADBC738-1934-49B4-A691-7CD90FC9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1489075"/>
            <a:ext cx="719137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8445" name="Rectangle 18">
            <a:extLst>
              <a:ext uri="{FF2B5EF4-FFF2-40B4-BE49-F238E27FC236}">
                <a16:creationId xmlns:a16="http://schemas.microsoft.com/office/drawing/2014/main" id="{6129BF09-5C8F-4C02-9059-9397BB83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19" y="422531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7DA4C-1205-4417-AD50-EE320FF88851}"/>
              </a:ext>
            </a:extLst>
          </p:cNvPr>
          <p:cNvCxnSpPr/>
          <p:nvPr/>
        </p:nvCxnSpPr>
        <p:spPr>
          <a:xfrm>
            <a:off x="166688" y="1489075"/>
            <a:ext cx="7969250" cy="222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BBCACF-BAC9-4CC2-AD08-25CB2BC0C693}"/>
              </a:ext>
            </a:extLst>
          </p:cNvPr>
          <p:cNvCxnSpPr/>
          <p:nvPr/>
        </p:nvCxnSpPr>
        <p:spPr>
          <a:xfrm>
            <a:off x="166688" y="3962400"/>
            <a:ext cx="7969250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5156A3-27F0-491C-BD1A-7346C60ABBBE}"/>
              </a:ext>
            </a:extLst>
          </p:cNvPr>
          <p:cNvCxnSpPr/>
          <p:nvPr/>
        </p:nvCxnSpPr>
        <p:spPr>
          <a:xfrm>
            <a:off x="160338" y="5440363"/>
            <a:ext cx="7975600" cy="47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Rectangle 2">
            <a:extLst>
              <a:ext uri="{FF2B5EF4-FFF2-40B4-BE49-F238E27FC236}">
                <a16:creationId xmlns:a16="http://schemas.microsoft.com/office/drawing/2014/main" id="{6B946DF1-4D6D-4365-BB72-C87B32FE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70" y="4291013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18450" name="AutoShape 3">
            <a:extLst>
              <a:ext uri="{FF2B5EF4-FFF2-40B4-BE49-F238E27FC236}">
                <a16:creationId xmlns:a16="http://schemas.microsoft.com/office/drawing/2014/main" id="{52F4A943-0B12-4289-886D-C5D796AA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27" y="57234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18451" name="Rectangle 12">
            <a:extLst>
              <a:ext uri="{FF2B5EF4-FFF2-40B4-BE49-F238E27FC236}">
                <a16:creationId xmlns:a16="http://schemas.microsoft.com/office/drawing/2014/main" id="{9F986A6C-4DF8-4EA3-902E-BC6EA9C3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4462463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</a:p>
        </p:txBody>
      </p:sp>
      <p:sp>
        <p:nvSpPr>
          <p:cNvPr id="18452" name="Rectangle 19">
            <a:extLst>
              <a:ext uri="{FF2B5EF4-FFF2-40B4-BE49-F238E27FC236}">
                <a16:creationId xmlns:a16="http://schemas.microsoft.com/office/drawing/2014/main" id="{56B5293E-91A9-4B44-B040-4B28C38D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035377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8453" name="Rectangle 19">
            <a:extLst>
              <a:ext uri="{FF2B5EF4-FFF2-40B4-BE49-F238E27FC236}">
                <a16:creationId xmlns:a16="http://schemas.microsoft.com/office/drawing/2014/main" id="{BE953250-089B-430B-8108-B0BB2863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43010"/>
            <a:ext cx="922338" cy="523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9A4AB604-1809-437F-BC76-872D9994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472" y="2035377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D39E774E-86C2-4438-8C2E-FC7E7431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791" y="423519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A4EF3-6F77-4B56-9A52-0EAA1650C298}"/>
              </a:ext>
            </a:extLst>
          </p:cNvPr>
          <p:cNvSpPr/>
          <p:nvPr/>
        </p:nvSpPr>
        <p:spPr>
          <a:xfrm>
            <a:off x="8215313" y="1405247"/>
            <a:ext cx="761999" cy="1165307"/>
          </a:xfrm>
          <a:prstGeom prst="rect">
            <a:avLst/>
          </a:prstGeom>
          <a:solidFill>
            <a:schemeClr val="bg1">
              <a:alpha val="8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242147-7BB4-4B59-B6CA-D8C35AB1DE8A}"/>
              </a:ext>
            </a:extLst>
          </p:cNvPr>
          <p:cNvSpPr/>
          <p:nvPr/>
        </p:nvSpPr>
        <p:spPr>
          <a:xfrm>
            <a:off x="5400664" y="653874"/>
            <a:ext cx="1867036" cy="4430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Omitted for system brevity and lab work portability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D54B37-048B-4B71-9007-08E55411566B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flipH="1" flipV="1">
            <a:off x="7267700" y="875419"/>
            <a:ext cx="947613" cy="1112482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96154E7E3F80478B673F3162927919" ma:contentTypeVersion="0" ma:contentTypeDescription="Create a new document." ma:contentTypeScope="" ma:versionID="0946f2b7e599d3d7fce81f20dd3c237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DE303C-6154-4D21-B02B-BEB549422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4B70DF-FF9B-4F95-81E5-F6714CD3152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835BCEE-3F18-4447-B8C0-C1FFBF68DB7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E44EAF1-0873-4B9D-99ED-B1AAF5B0C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724</Words>
  <Application>Microsoft Office PowerPoint</Application>
  <PresentationFormat>On-screen Show (4:3)</PresentationFormat>
  <Paragraphs>384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Default Design</vt:lpstr>
      <vt:lpstr>PowerPoint Presentation</vt:lpstr>
      <vt:lpstr>Vision</vt:lpstr>
      <vt:lpstr>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 </vt:lpstr>
      <vt:lpstr>PowerPoint Presentation</vt:lpstr>
      <vt:lpstr>PowerPoint Presentation</vt:lpstr>
      <vt:lpstr>Activity Diagrams</vt:lpstr>
      <vt:lpstr>PowerPoint Presentation</vt:lpstr>
      <vt:lpstr>PowerPoint Presentation</vt:lpstr>
      <vt:lpstr>PowerPoint Presentation</vt:lpstr>
      <vt:lpstr>PowerPoint Presentation</vt:lpstr>
      <vt:lpstr>Sequence Diagrams</vt:lpstr>
      <vt:lpstr>PowerPoint Presentation</vt:lpstr>
      <vt:lpstr>PowerPoint Presentation</vt:lpstr>
      <vt:lpstr>PowerPoint Presentation</vt:lpstr>
      <vt:lpstr>PowerPoint Presentation</vt:lpstr>
    </vt:vector>
  </TitlesOfParts>
  <Company>Premier Software Systems,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Kudirka</dc:creator>
  <cp:lastModifiedBy>Jim Kudirka</cp:lastModifiedBy>
  <cp:revision>1383</cp:revision>
  <dcterms:created xsi:type="dcterms:W3CDTF">2003-03-11T16:02:09Z</dcterms:created>
  <dcterms:modified xsi:type="dcterms:W3CDTF">2022-03-23T20:41:35Z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