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„Zitat hier eingeben.“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471487" indent="-471487" defTabSz="1300480">
              <a:spcBef>
                <a:spcPts val="1000"/>
              </a:spcBef>
              <a:buSzPct val="100000"/>
              <a:buFont typeface="Arial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1300480">
              <a:spcBef>
                <a:spcPts val="1000"/>
              </a:spcBef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33500" indent="-419100" defTabSz="1300480">
              <a:spcBef>
                <a:spcPts val="1000"/>
              </a:spcBef>
              <a:buSzPct val="100000"/>
              <a:buFont typeface="Arial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1300480">
              <a:spcBef>
                <a:spcPts val="1000"/>
              </a:spcBef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1300480">
              <a:spcBef>
                <a:spcPts val="1000"/>
              </a:spcBef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xfrm>
            <a:off x="12005833" y="9114112"/>
            <a:ext cx="348727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lh3.googleusercontent.com/-hr9-qFMDkiA/UAed_ErrL2I/AAAAAAAACQI/h7P1XkDzPv0/s800/vector_graph.png" TargetMode="External"/><Relationship Id="rId3" Type="http://schemas.openxmlformats.org/officeDocument/2006/relationships/hyperlink" Target="https://upload.wikimedia.org/wikipedia/commons/thumb/9/9a/PageRank-Beispiel.png/400px-PageRank-Beispiel.png" TargetMode="External"/><Relationship Id="rId4" Type="http://schemas.openxmlformats.org/officeDocument/2006/relationships/hyperlink" Target="https://lh4.ggpht.com/-wROmWQVYTcjs3G6H0lYkBK2nPGYsY75Ik2IXTmOO2Oo0SMgbDtnF0eqz-BRR1hRQg=w300" TargetMode="External"/><Relationship Id="rId5" Type="http://schemas.openxmlformats.org/officeDocument/2006/relationships/hyperlink" Target="http://icon-icons.com/icons2/38/PNG/512/database_5664.png" TargetMode="External"/><Relationship Id="rId6" Type="http://schemas.openxmlformats.org/officeDocument/2006/relationships/hyperlink" Target="https://image.freepik.com/freie-ikonen/liste-papier-hand-gezeichnet-symbol_318-52008.png" TargetMode="External"/><Relationship Id="rId7" Type="http://schemas.openxmlformats.org/officeDocument/2006/relationships/hyperlink" Target="http://cdn2.hubspot.net/hub/218115/file-18815117-jpg/images/happy-web-user.jpg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Information Retrieval</a:t>
            </a:r>
          </a:p>
        </p:txBody>
      </p:sp>
      <p:sp>
        <p:nvSpPr>
          <p:cNvPr id="129" name="Shape 129"/>
          <p:cNvSpPr/>
          <p:nvPr/>
        </p:nvSpPr>
        <p:spPr>
          <a:xfrm>
            <a:off x="1928961" y="5543549"/>
            <a:ext cx="914687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Wie funktioniert eine Suchmaschine?</a:t>
            </a:r>
          </a:p>
        </p:txBody>
      </p:sp>
      <p:sp>
        <p:nvSpPr>
          <p:cNvPr id="130" name="Shape 130"/>
          <p:cNvSpPr/>
          <p:nvPr/>
        </p:nvSpPr>
        <p:spPr>
          <a:xfrm>
            <a:off x="2818432" y="7512049"/>
            <a:ext cx="73679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Johannes, Leo, Lukas, Roman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Indexing</a:t>
            </a:r>
          </a:p>
        </p:txBody>
      </p:sp>
      <p:graphicFrame>
        <p:nvGraphicFramePr>
          <p:cNvPr id="232" name="Table 232"/>
          <p:cNvGraphicFramePr/>
          <p:nvPr/>
        </p:nvGraphicFramePr>
        <p:xfrm>
          <a:off x="1177008" y="4467154"/>
          <a:ext cx="4915747" cy="42193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93858"/>
                <a:gridCol w="3609187"/>
              </a:tblGrid>
              <a:tr h="551747"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Term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08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Dokumentennummer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08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551747"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johann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508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508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525719"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sagt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525719"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derek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525719"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525719"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tanz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525719"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leb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525719"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sp>
        <p:nvSpPr>
          <p:cNvPr id="233" name="Shape 233"/>
          <p:cNvSpPr/>
          <p:nvPr/>
        </p:nvSpPr>
        <p:spPr>
          <a:xfrm>
            <a:off x="1325190" y="2527299"/>
            <a:ext cx="103544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Speicherung von Wörtern mit zugehörigen Dokumenten</a:t>
            </a:r>
          </a:p>
        </p:txBody>
      </p:sp>
      <p:sp>
        <p:nvSpPr>
          <p:cNvPr id="234" name="Shape 234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5" name="Shape 235"/>
          <p:cNvSpPr/>
          <p:nvPr/>
        </p:nvSpPr>
        <p:spPr>
          <a:xfrm>
            <a:off x="6725704" y="4504456"/>
            <a:ext cx="2813993" cy="3856188"/>
          </a:xfrm>
          <a:prstGeom prst="rect">
            <a:avLst/>
          </a:prstGeom>
          <a:ln w="254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6" name="Shape 236"/>
          <p:cNvSpPr/>
          <p:nvPr/>
        </p:nvSpPr>
        <p:spPr>
          <a:xfrm>
            <a:off x="6885843" y="4988991"/>
            <a:ext cx="249371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’johann’ ’sagt’ ’derek’  ’gut’ ’tanz’</a:t>
            </a:r>
          </a:p>
        </p:txBody>
      </p:sp>
      <p:sp>
        <p:nvSpPr>
          <p:cNvPr id="237" name="Shape 237"/>
          <p:cNvSpPr/>
          <p:nvPr/>
        </p:nvSpPr>
        <p:spPr>
          <a:xfrm>
            <a:off x="9720002" y="4504456"/>
            <a:ext cx="2813993" cy="3856188"/>
          </a:xfrm>
          <a:prstGeom prst="rect">
            <a:avLst/>
          </a:prstGeom>
          <a:ln w="254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8" name="Shape 238"/>
          <p:cNvSpPr/>
          <p:nvPr/>
        </p:nvSpPr>
        <p:spPr>
          <a:xfrm>
            <a:off x="9880141" y="4988991"/>
            <a:ext cx="249371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’tanz’  ’leb’ ’gern’ ’sagt’ ’derek’</a:t>
            </a:r>
          </a:p>
        </p:txBody>
      </p:sp>
      <p:sp>
        <p:nvSpPr>
          <p:cNvPr id="239" name="Shape 239"/>
          <p:cNvSpPr/>
          <p:nvPr/>
        </p:nvSpPr>
        <p:spPr>
          <a:xfrm>
            <a:off x="6771096" y="3529545"/>
            <a:ext cx="24090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Dokument 1</a:t>
            </a:r>
          </a:p>
        </p:txBody>
      </p:sp>
      <p:sp>
        <p:nvSpPr>
          <p:cNvPr id="240" name="Shape 240"/>
          <p:cNvSpPr/>
          <p:nvPr/>
        </p:nvSpPr>
        <p:spPr>
          <a:xfrm>
            <a:off x="9768296" y="3529545"/>
            <a:ext cx="24090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Dokument 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7" grpId="3"/>
      <p:bldP build="whole" bldLvl="1" animBg="1" rev="0" advAuto="0" spid="236" grpId="2"/>
      <p:bldP build="whole" bldLvl="1" animBg="1" rev="0" advAuto="0" spid="238" grpId="4"/>
      <p:bldP build="whole" bldLvl="1" animBg="1" rev="0" advAuto="0" spid="23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Indexing</a:t>
            </a:r>
          </a:p>
        </p:txBody>
      </p:sp>
      <p:graphicFrame>
        <p:nvGraphicFramePr>
          <p:cNvPr id="243" name="Table 243"/>
          <p:cNvGraphicFramePr/>
          <p:nvPr/>
        </p:nvGraphicFramePr>
        <p:xfrm>
          <a:off x="1177008" y="4467154"/>
          <a:ext cx="4915747" cy="42193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93858"/>
                <a:gridCol w="3609187"/>
              </a:tblGrid>
              <a:tr h="551747"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Term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08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Dokumentennummer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08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551747"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johann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508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508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525719"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sagt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525719"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derek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525719"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525719"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tanz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525719"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leb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525719"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sp>
        <p:nvSpPr>
          <p:cNvPr id="244" name="Shape 244"/>
          <p:cNvSpPr/>
          <p:nvPr/>
        </p:nvSpPr>
        <p:spPr>
          <a:xfrm>
            <a:off x="1325190" y="2527299"/>
            <a:ext cx="103544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Speicherung von Wörtern mit zugehörigen Dokumenten</a:t>
            </a:r>
          </a:p>
        </p:txBody>
      </p:sp>
      <p:sp>
        <p:nvSpPr>
          <p:cNvPr id="245" name="Shape 245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6" name="Shape 246"/>
          <p:cNvSpPr/>
          <p:nvPr/>
        </p:nvSpPr>
        <p:spPr>
          <a:xfrm>
            <a:off x="6725704" y="4504456"/>
            <a:ext cx="2813993" cy="3856188"/>
          </a:xfrm>
          <a:prstGeom prst="rect">
            <a:avLst/>
          </a:prstGeom>
          <a:ln w="254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7" name="Shape 247"/>
          <p:cNvSpPr/>
          <p:nvPr/>
        </p:nvSpPr>
        <p:spPr>
          <a:xfrm>
            <a:off x="6885843" y="4988991"/>
            <a:ext cx="249371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’johann’ ’sagt’ ’derek’  ’gut’ ’tanz’</a:t>
            </a:r>
          </a:p>
        </p:txBody>
      </p:sp>
      <p:sp>
        <p:nvSpPr>
          <p:cNvPr id="248" name="Shape 248"/>
          <p:cNvSpPr/>
          <p:nvPr/>
        </p:nvSpPr>
        <p:spPr>
          <a:xfrm>
            <a:off x="9720002" y="4504456"/>
            <a:ext cx="2813993" cy="3856188"/>
          </a:xfrm>
          <a:prstGeom prst="rect">
            <a:avLst/>
          </a:prstGeom>
          <a:ln w="254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9" name="Shape 249"/>
          <p:cNvSpPr/>
          <p:nvPr/>
        </p:nvSpPr>
        <p:spPr>
          <a:xfrm>
            <a:off x="9880141" y="4988991"/>
            <a:ext cx="249371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’tanz’  ’leb’ ’gern’ ’sagt’ ’derek’</a:t>
            </a:r>
          </a:p>
        </p:txBody>
      </p:sp>
      <p:sp>
        <p:nvSpPr>
          <p:cNvPr id="250" name="Shape 250"/>
          <p:cNvSpPr/>
          <p:nvPr/>
        </p:nvSpPr>
        <p:spPr>
          <a:xfrm>
            <a:off x="6771096" y="3529545"/>
            <a:ext cx="24090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Dokument 1</a:t>
            </a:r>
          </a:p>
        </p:txBody>
      </p:sp>
      <p:sp>
        <p:nvSpPr>
          <p:cNvPr id="251" name="Shape 251"/>
          <p:cNvSpPr/>
          <p:nvPr/>
        </p:nvSpPr>
        <p:spPr>
          <a:xfrm>
            <a:off x="9768296" y="3529545"/>
            <a:ext cx="24090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Dokument 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8" grpId="3"/>
      <p:bldP build="whole" bldLvl="1" animBg="1" rev="0" advAuto="0" spid="246" grpId="1"/>
      <p:bldP build="whole" bldLvl="1" animBg="1" rev="0" advAuto="0" spid="249" grpId="4"/>
      <p:bldP build="whole" bldLvl="1" animBg="1" rev="0" advAuto="0" spid="247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Suchanfrage - wo sind wir?</a:t>
            </a:r>
          </a:p>
        </p:txBody>
      </p:sp>
      <p:pic>
        <p:nvPicPr>
          <p:cNvPr id="254" name="Grafik.jpg"/>
          <p:cNvPicPr>
            <a:picLocks noChangeAspect="1"/>
          </p:cNvPicPr>
          <p:nvPr/>
        </p:nvPicPr>
        <p:blipFill>
          <a:blip r:embed="rId2">
            <a:extLst/>
          </a:blip>
          <a:srcRect l="42540" t="2848" r="42912" b="58684"/>
          <a:stretch>
            <a:fillRect/>
          </a:stretch>
        </p:blipFill>
        <p:spPr>
          <a:xfrm>
            <a:off x="914842" y="4019748"/>
            <a:ext cx="1485107" cy="1714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3" y="0"/>
                </a:moveTo>
                <a:cubicBezTo>
                  <a:pt x="981" y="0"/>
                  <a:pt x="714" y="17"/>
                  <a:pt x="364" y="320"/>
                </a:cubicBezTo>
                <a:cubicBezTo>
                  <a:pt x="29" y="610"/>
                  <a:pt x="3" y="1285"/>
                  <a:pt x="0" y="6842"/>
                </a:cubicBezTo>
                <a:lnTo>
                  <a:pt x="0" y="7017"/>
                </a:lnTo>
                <a:lnTo>
                  <a:pt x="6" y="12433"/>
                </a:lnTo>
                <a:cubicBezTo>
                  <a:pt x="69" y="15484"/>
                  <a:pt x="405" y="15172"/>
                  <a:pt x="2032" y="15229"/>
                </a:cubicBezTo>
                <a:lnTo>
                  <a:pt x="3411" y="15279"/>
                </a:lnTo>
                <a:lnTo>
                  <a:pt x="3469" y="16019"/>
                </a:lnTo>
                <a:cubicBezTo>
                  <a:pt x="3550" y="17102"/>
                  <a:pt x="3933" y="17336"/>
                  <a:pt x="5784" y="17434"/>
                </a:cubicBezTo>
                <a:lnTo>
                  <a:pt x="7290" y="17514"/>
                </a:lnTo>
                <a:lnTo>
                  <a:pt x="7342" y="19269"/>
                </a:lnTo>
                <a:cubicBezTo>
                  <a:pt x="7383" y="20613"/>
                  <a:pt x="7471" y="21091"/>
                  <a:pt x="7700" y="21310"/>
                </a:cubicBezTo>
                <a:cubicBezTo>
                  <a:pt x="7977" y="21574"/>
                  <a:pt x="8483" y="21600"/>
                  <a:pt x="14431" y="21600"/>
                </a:cubicBezTo>
                <a:cubicBezTo>
                  <a:pt x="20620" y="21600"/>
                  <a:pt x="20881" y="21588"/>
                  <a:pt x="21236" y="21280"/>
                </a:cubicBezTo>
                <a:cubicBezTo>
                  <a:pt x="21591" y="20972"/>
                  <a:pt x="21600" y="20747"/>
                  <a:pt x="21600" y="15479"/>
                </a:cubicBezTo>
                <a:lnTo>
                  <a:pt x="21600" y="9997"/>
                </a:lnTo>
                <a:lnTo>
                  <a:pt x="19666" y="8322"/>
                </a:lnTo>
                <a:cubicBezTo>
                  <a:pt x="18064" y="6939"/>
                  <a:pt x="17727" y="6563"/>
                  <a:pt x="17727" y="6166"/>
                </a:cubicBezTo>
                <a:cubicBezTo>
                  <a:pt x="17727" y="5770"/>
                  <a:pt x="17379" y="5384"/>
                  <a:pt x="15741" y="3961"/>
                </a:cubicBezTo>
                <a:cubicBezTo>
                  <a:pt x="14088" y="2524"/>
                  <a:pt x="13670" y="2241"/>
                  <a:pt x="13201" y="2241"/>
                </a:cubicBezTo>
                <a:cubicBezTo>
                  <a:pt x="12751" y="2241"/>
                  <a:pt x="12383" y="2018"/>
                  <a:pt x="11354" y="1120"/>
                </a:cubicBezTo>
                <a:lnTo>
                  <a:pt x="10073" y="0"/>
                </a:lnTo>
                <a:lnTo>
                  <a:pt x="5403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255" name="Shape 255"/>
          <p:cNvSpPr/>
          <p:nvPr/>
        </p:nvSpPr>
        <p:spPr>
          <a:xfrm>
            <a:off x="204321" y="5867399"/>
            <a:ext cx="3660974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/>
            </a:pPr>
            <a:r>
              <a:t>Tokenization, </a:t>
            </a:r>
          </a:p>
          <a:p>
            <a:pPr>
              <a:defRPr sz="3200"/>
            </a:pPr>
            <a:r>
              <a:t>Stoppword Removal, </a:t>
            </a:r>
          </a:p>
          <a:p>
            <a:pPr>
              <a:defRPr sz="3200"/>
            </a:pPr>
            <a:r>
              <a:t>Stemming</a:t>
            </a:r>
          </a:p>
        </p:txBody>
      </p:sp>
      <p:sp>
        <p:nvSpPr>
          <p:cNvPr id="256" name="Shape 256"/>
          <p:cNvSpPr/>
          <p:nvPr/>
        </p:nvSpPr>
        <p:spPr>
          <a:xfrm>
            <a:off x="2806700" y="5022850"/>
            <a:ext cx="2113817" cy="0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5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27267" y="4375943"/>
            <a:ext cx="1485107" cy="1485107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Shape 258"/>
          <p:cNvSpPr/>
          <p:nvPr/>
        </p:nvSpPr>
        <p:spPr>
          <a:xfrm>
            <a:off x="5264920" y="5968999"/>
            <a:ext cx="16098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Indexing</a:t>
            </a:r>
          </a:p>
        </p:txBody>
      </p:sp>
      <p:sp>
        <p:nvSpPr>
          <p:cNvPr id="259" name="Shape 259"/>
          <p:cNvSpPr/>
          <p:nvPr/>
        </p:nvSpPr>
        <p:spPr>
          <a:xfrm>
            <a:off x="7219124" y="5022850"/>
            <a:ext cx="2562318" cy="0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0" name="Shape 260"/>
          <p:cNvSpPr/>
          <p:nvPr/>
        </p:nvSpPr>
        <p:spPr>
          <a:xfrm>
            <a:off x="7845959" y="4279899"/>
            <a:ext cx="13086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Query</a:t>
            </a:r>
          </a:p>
        </p:txBody>
      </p:sp>
      <p:pic>
        <p:nvPicPr>
          <p:cNvPr id="261" name="Grafik.jpg"/>
          <p:cNvPicPr>
            <a:picLocks noChangeAspect="1"/>
          </p:cNvPicPr>
          <p:nvPr/>
        </p:nvPicPr>
        <p:blipFill>
          <a:blip r:embed="rId2">
            <a:extLst/>
          </a:blip>
          <a:srcRect l="86848" t="62965" r="2030" b="2956"/>
          <a:stretch>
            <a:fillRect/>
          </a:stretch>
        </p:blipFill>
        <p:spPr>
          <a:xfrm>
            <a:off x="10188192" y="4263600"/>
            <a:ext cx="1135372" cy="1518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0" h="21597" fill="norm" stroke="1" extrusionOk="0">
                <a:moveTo>
                  <a:pt x="10340" y="0"/>
                </a:moveTo>
                <a:cubicBezTo>
                  <a:pt x="2084" y="0"/>
                  <a:pt x="139" y="42"/>
                  <a:pt x="40" y="237"/>
                </a:cubicBezTo>
                <a:cubicBezTo>
                  <a:pt x="-139" y="589"/>
                  <a:pt x="327" y="21238"/>
                  <a:pt x="520" y="21472"/>
                </a:cubicBezTo>
                <a:cubicBezTo>
                  <a:pt x="579" y="21544"/>
                  <a:pt x="1414" y="21582"/>
                  <a:pt x="2669" y="21596"/>
                </a:cubicBezTo>
                <a:cubicBezTo>
                  <a:pt x="2975" y="21600"/>
                  <a:pt x="3458" y="21590"/>
                  <a:pt x="3808" y="21591"/>
                </a:cubicBezTo>
                <a:cubicBezTo>
                  <a:pt x="5998" y="21577"/>
                  <a:pt x="8594" y="21529"/>
                  <a:pt x="10947" y="21467"/>
                </a:cubicBezTo>
                <a:cubicBezTo>
                  <a:pt x="13067" y="21396"/>
                  <a:pt x="14966" y="21313"/>
                  <a:pt x="15696" y="21207"/>
                </a:cubicBezTo>
                <a:cubicBezTo>
                  <a:pt x="17842" y="20894"/>
                  <a:pt x="19617" y="20232"/>
                  <a:pt x="20393" y="19457"/>
                </a:cubicBezTo>
                <a:cubicBezTo>
                  <a:pt x="21224" y="18629"/>
                  <a:pt x="21461" y="18106"/>
                  <a:pt x="21427" y="15500"/>
                </a:cubicBezTo>
                <a:lnTo>
                  <a:pt x="21412" y="14558"/>
                </a:lnTo>
                <a:cubicBezTo>
                  <a:pt x="21387" y="13706"/>
                  <a:pt x="21359" y="12808"/>
                  <a:pt x="21300" y="11532"/>
                </a:cubicBezTo>
                <a:cubicBezTo>
                  <a:pt x="21151" y="8316"/>
                  <a:pt x="21022" y="4561"/>
                  <a:pt x="21023" y="3189"/>
                </a:cubicBezTo>
                <a:cubicBezTo>
                  <a:pt x="21024" y="1812"/>
                  <a:pt x="20912" y="537"/>
                  <a:pt x="20775" y="344"/>
                </a:cubicBezTo>
                <a:cubicBezTo>
                  <a:pt x="20656" y="176"/>
                  <a:pt x="20508" y="90"/>
                  <a:pt x="19157" y="45"/>
                </a:cubicBezTo>
                <a:cubicBezTo>
                  <a:pt x="17807" y="0"/>
                  <a:pt x="15253" y="0"/>
                  <a:pt x="1034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10007905" y="5968999"/>
            <a:ext cx="14959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Ranking</a:t>
            </a:r>
          </a:p>
        </p:txBody>
      </p:sp>
      <p:sp>
        <p:nvSpPr>
          <p:cNvPr id="263" name="Shape 263"/>
          <p:cNvSpPr/>
          <p:nvPr/>
        </p:nvSpPr>
        <p:spPr>
          <a:xfrm>
            <a:off x="203200" y="2508250"/>
            <a:ext cx="6927850" cy="5426671"/>
          </a:xfrm>
          <a:prstGeom prst="rect">
            <a:avLst/>
          </a:prstGeom>
          <a:ln w="254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4" name="Shape 264"/>
          <p:cNvSpPr/>
          <p:nvPr/>
        </p:nvSpPr>
        <p:spPr>
          <a:xfrm>
            <a:off x="1787537" y="2705099"/>
            <a:ext cx="24447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Vorbereitung</a:t>
            </a:r>
          </a:p>
        </p:txBody>
      </p:sp>
      <p:sp>
        <p:nvSpPr>
          <p:cNvPr id="265" name="Shape 265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Ranking</a:t>
            </a:r>
          </a:p>
        </p:txBody>
      </p:sp>
      <p:pic>
        <p:nvPicPr>
          <p:cNvPr id="268" name="Grafik.jpg"/>
          <p:cNvPicPr>
            <a:picLocks noChangeAspect="1"/>
          </p:cNvPicPr>
          <p:nvPr/>
        </p:nvPicPr>
        <p:blipFill>
          <a:blip r:embed="rId2">
            <a:extLst/>
          </a:blip>
          <a:srcRect l="315" t="15130" r="64720" b="2352"/>
          <a:stretch>
            <a:fillRect/>
          </a:stretch>
        </p:blipFill>
        <p:spPr>
          <a:xfrm>
            <a:off x="774188" y="3169708"/>
            <a:ext cx="3569533" cy="3676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1" h="21583" fill="norm" stroke="1" extrusionOk="0">
                <a:moveTo>
                  <a:pt x="12922" y="3"/>
                </a:moveTo>
                <a:cubicBezTo>
                  <a:pt x="12489" y="24"/>
                  <a:pt x="12203" y="132"/>
                  <a:pt x="11736" y="406"/>
                </a:cubicBezTo>
                <a:lnTo>
                  <a:pt x="11308" y="658"/>
                </a:lnTo>
                <a:lnTo>
                  <a:pt x="10897" y="501"/>
                </a:lnTo>
                <a:cubicBezTo>
                  <a:pt x="10386" y="310"/>
                  <a:pt x="9264" y="237"/>
                  <a:pt x="8687" y="357"/>
                </a:cubicBezTo>
                <a:cubicBezTo>
                  <a:pt x="8226" y="453"/>
                  <a:pt x="7581" y="745"/>
                  <a:pt x="7331" y="972"/>
                </a:cubicBezTo>
                <a:cubicBezTo>
                  <a:pt x="7178" y="1110"/>
                  <a:pt x="7140" y="1117"/>
                  <a:pt x="6872" y="1026"/>
                </a:cubicBezTo>
                <a:cubicBezTo>
                  <a:pt x="6471" y="889"/>
                  <a:pt x="4784" y="890"/>
                  <a:pt x="4281" y="1028"/>
                </a:cubicBezTo>
                <a:cubicBezTo>
                  <a:pt x="3045" y="1367"/>
                  <a:pt x="2289" y="2097"/>
                  <a:pt x="2229" y="3008"/>
                </a:cubicBezTo>
                <a:cubicBezTo>
                  <a:pt x="2211" y="3291"/>
                  <a:pt x="2195" y="3306"/>
                  <a:pt x="1907" y="3355"/>
                </a:cubicBezTo>
                <a:cubicBezTo>
                  <a:pt x="994" y="3509"/>
                  <a:pt x="343" y="4074"/>
                  <a:pt x="342" y="4709"/>
                </a:cubicBezTo>
                <a:cubicBezTo>
                  <a:pt x="342" y="5080"/>
                  <a:pt x="497" y="5356"/>
                  <a:pt x="883" y="5678"/>
                </a:cubicBezTo>
                <a:lnTo>
                  <a:pt x="1199" y="5941"/>
                </a:lnTo>
                <a:lnTo>
                  <a:pt x="998" y="6269"/>
                </a:lnTo>
                <a:cubicBezTo>
                  <a:pt x="681" y="6796"/>
                  <a:pt x="757" y="7239"/>
                  <a:pt x="1235" y="7681"/>
                </a:cubicBezTo>
                <a:cubicBezTo>
                  <a:pt x="1549" y="7972"/>
                  <a:pt x="2070" y="8172"/>
                  <a:pt x="2665" y="8231"/>
                </a:cubicBezTo>
                <a:cubicBezTo>
                  <a:pt x="3100" y="8274"/>
                  <a:pt x="3236" y="8325"/>
                  <a:pt x="3492" y="8534"/>
                </a:cubicBezTo>
                <a:cubicBezTo>
                  <a:pt x="3838" y="8815"/>
                  <a:pt x="4579" y="9178"/>
                  <a:pt x="5071" y="9305"/>
                </a:cubicBezTo>
                <a:cubicBezTo>
                  <a:pt x="5252" y="9352"/>
                  <a:pt x="5665" y="9412"/>
                  <a:pt x="5989" y="9442"/>
                </a:cubicBezTo>
                <a:cubicBezTo>
                  <a:pt x="6450" y="9485"/>
                  <a:pt x="6572" y="9520"/>
                  <a:pt x="6551" y="9605"/>
                </a:cubicBezTo>
                <a:cubicBezTo>
                  <a:pt x="6537" y="9666"/>
                  <a:pt x="6509" y="9832"/>
                  <a:pt x="6489" y="9976"/>
                </a:cubicBezTo>
                <a:cubicBezTo>
                  <a:pt x="6469" y="10119"/>
                  <a:pt x="6382" y="10363"/>
                  <a:pt x="6298" y="10519"/>
                </a:cubicBezTo>
                <a:cubicBezTo>
                  <a:pt x="6179" y="10737"/>
                  <a:pt x="6158" y="10872"/>
                  <a:pt x="6200" y="11115"/>
                </a:cubicBezTo>
                <a:cubicBezTo>
                  <a:pt x="6229" y="11288"/>
                  <a:pt x="6267" y="11455"/>
                  <a:pt x="6286" y="11485"/>
                </a:cubicBezTo>
                <a:cubicBezTo>
                  <a:pt x="6333" y="11564"/>
                  <a:pt x="6604" y="11554"/>
                  <a:pt x="6946" y="11462"/>
                </a:cubicBezTo>
                <a:cubicBezTo>
                  <a:pt x="7136" y="11410"/>
                  <a:pt x="7266" y="11318"/>
                  <a:pt x="7324" y="11194"/>
                </a:cubicBezTo>
                <a:cubicBezTo>
                  <a:pt x="7374" y="11086"/>
                  <a:pt x="7538" y="10959"/>
                  <a:pt x="7706" y="10894"/>
                </a:cubicBezTo>
                <a:cubicBezTo>
                  <a:pt x="7878" y="10827"/>
                  <a:pt x="8047" y="10691"/>
                  <a:pt x="8113" y="10567"/>
                </a:cubicBezTo>
                <a:cubicBezTo>
                  <a:pt x="8254" y="10302"/>
                  <a:pt x="8251" y="9846"/>
                  <a:pt x="8108" y="9603"/>
                </a:cubicBezTo>
                <a:cubicBezTo>
                  <a:pt x="7957" y="9346"/>
                  <a:pt x="7967" y="9314"/>
                  <a:pt x="8192" y="9230"/>
                </a:cubicBezTo>
                <a:cubicBezTo>
                  <a:pt x="8356" y="9169"/>
                  <a:pt x="8443" y="9194"/>
                  <a:pt x="8728" y="9384"/>
                </a:cubicBezTo>
                <a:cubicBezTo>
                  <a:pt x="9409" y="9841"/>
                  <a:pt x="10168" y="10044"/>
                  <a:pt x="11210" y="10048"/>
                </a:cubicBezTo>
                <a:cubicBezTo>
                  <a:pt x="12372" y="10053"/>
                  <a:pt x="13340" y="9705"/>
                  <a:pt x="13999" y="9049"/>
                </a:cubicBezTo>
                <a:lnTo>
                  <a:pt x="14410" y="8641"/>
                </a:lnTo>
                <a:lnTo>
                  <a:pt x="14931" y="8750"/>
                </a:lnTo>
                <a:cubicBezTo>
                  <a:pt x="15893" y="8949"/>
                  <a:pt x="16823" y="8826"/>
                  <a:pt x="17646" y="8399"/>
                </a:cubicBezTo>
                <a:cubicBezTo>
                  <a:pt x="18168" y="8127"/>
                  <a:pt x="18446" y="7836"/>
                  <a:pt x="18626" y="7360"/>
                </a:cubicBezTo>
                <a:cubicBezTo>
                  <a:pt x="18736" y="7070"/>
                  <a:pt x="18778" y="7033"/>
                  <a:pt x="19055" y="6987"/>
                </a:cubicBezTo>
                <a:cubicBezTo>
                  <a:pt x="19224" y="6959"/>
                  <a:pt x="19621" y="6840"/>
                  <a:pt x="19935" y="6724"/>
                </a:cubicBezTo>
                <a:cubicBezTo>
                  <a:pt x="20712" y="6436"/>
                  <a:pt x="21318" y="5869"/>
                  <a:pt x="21458" y="5298"/>
                </a:cubicBezTo>
                <a:cubicBezTo>
                  <a:pt x="21599" y="4726"/>
                  <a:pt x="21455" y="4159"/>
                  <a:pt x="21061" y="3740"/>
                </a:cubicBezTo>
                <a:cubicBezTo>
                  <a:pt x="20922" y="3592"/>
                  <a:pt x="20914" y="3540"/>
                  <a:pt x="20994" y="3232"/>
                </a:cubicBezTo>
                <a:cubicBezTo>
                  <a:pt x="21191" y="2472"/>
                  <a:pt x="20662" y="1742"/>
                  <a:pt x="19667" y="1398"/>
                </a:cubicBezTo>
                <a:cubicBezTo>
                  <a:pt x="19304" y="1273"/>
                  <a:pt x="19123" y="1166"/>
                  <a:pt x="19052" y="1035"/>
                </a:cubicBezTo>
                <a:cubicBezTo>
                  <a:pt x="18890" y="735"/>
                  <a:pt x="18549" y="462"/>
                  <a:pt x="18057" y="238"/>
                </a:cubicBezTo>
                <a:cubicBezTo>
                  <a:pt x="17641" y="49"/>
                  <a:pt x="17516" y="29"/>
                  <a:pt x="16754" y="29"/>
                </a:cubicBezTo>
                <a:cubicBezTo>
                  <a:pt x="15985" y="29"/>
                  <a:pt x="15871" y="49"/>
                  <a:pt x="15429" y="248"/>
                </a:cubicBezTo>
                <a:lnTo>
                  <a:pt x="14946" y="464"/>
                </a:lnTo>
                <a:lnTo>
                  <a:pt x="14510" y="252"/>
                </a:lnTo>
                <a:cubicBezTo>
                  <a:pt x="14164" y="84"/>
                  <a:pt x="13944" y="37"/>
                  <a:pt x="13417" y="10"/>
                </a:cubicBezTo>
                <a:cubicBezTo>
                  <a:pt x="13228" y="0"/>
                  <a:pt x="13067" y="-4"/>
                  <a:pt x="12922" y="3"/>
                </a:cubicBezTo>
                <a:close/>
                <a:moveTo>
                  <a:pt x="3521" y="11019"/>
                </a:moveTo>
                <a:cubicBezTo>
                  <a:pt x="2075" y="11019"/>
                  <a:pt x="1141" y="11870"/>
                  <a:pt x="1146" y="13181"/>
                </a:cubicBezTo>
                <a:cubicBezTo>
                  <a:pt x="1149" y="13867"/>
                  <a:pt x="1345" y="14313"/>
                  <a:pt x="1840" y="14775"/>
                </a:cubicBezTo>
                <a:cubicBezTo>
                  <a:pt x="2027" y="14949"/>
                  <a:pt x="2179" y="15113"/>
                  <a:pt x="2179" y="15140"/>
                </a:cubicBezTo>
                <a:cubicBezTo>
                  <a:pt x="2179" y="15167"/>
                  <a:pt x="2038" y="15276"/>
                  <a:pt x="1868" y="15380"/>
                </a:cubicBezTo>
                <a:cubicBezTo>
                  <a:pt x="1078" y="15866"/>
                  <a:pt x="513" y="16612"/>
                  <a:pt x="175" y="17614"/>
                </a:cubicBezTo>
                <a:cubicBezTo>
                  <a:pt x="38" y="18022"/>
                  <a:pt x="2" y="18305"/>
                  <a:pt x="0" y="18917"/>
                </a:cubicBezTo>
                <a:cubicBezTo>
                  <a:pt x="-1" y="19625"/>
                  <a:pt x="16" y="19741"/>
                  <a:pt x="211" y="20128"/>
                </a:cubicBezTo>
                <a:cubicBezTo>
                  <a:pt x="549" y="20798"/>
                  <a:pt x="1264" y="21269"/>
                  <a:pt x="2284" y="21495"/>
                </a:cubicBezTo>
                <a:cubicBezTo>
                  <a:pt x="2630" y="21572"/>
                  <a:pt x="3170" y="21596"/>
                  <a:pt x="3700" y="21575"/>
                </a:cubicBezTo>
                <a:cubicBezTo>
                  <a:pt x="4230" y="21553"/>
                  <a:pt x="4749" y="21486"/>
                  <a:pt x="5047" y="21384"/>
                </a:cubicBezTo>
                <a:cubicBezTo>
                  <a:pt x="6272" y="20961"/>
                  <a:pt x="6922" y="20114"/>
                  <a:pt x="6922" y="18935"/>
                </a:cubicBezTo>
                <a:cubicBezTo>
                  <a:pt x="6922" y="17520"/>
                  <a:pt x="6181" y="15999"/>
                  <a:pt x="5207" y="15425"/>
                </a:cubicBezTo>
                <a:cubicBezTo>
                  <a:pt x="4973" y="15286"/>
                  <a:pt x="4779" y="15157"/>
                  <a:pt x="4779" y="15136"/>
                </a:cubicBezTo>
                <a:cubicBezTo>
                  <a:pt x="4779" y="15114"/>
                  <a:pt x="4912" y="14986"/>
                  <a:pt x="5071" y="14854"/>
                </a:cubicBezTo>
                <a:cubicBezTo>
                  <a:pt x="5738" y="14298"/>
                  <a:pt x="6003" y="13354"/>
                  <a:pt x="5740" y="12468"/>
                </a:cubicBezTo>
                <a:cubicBezTo>
                  <a:pt x="5637" y="12118"/>
                  <a:pt x="5526" y="11950"/>
                  <a:pt x="5212" y="11653"/>
                </a:cubicBezTo>
                <a:cubicBezTo>
                  <a:pt x="4746" y="11212"/>
                  <a:pt x="4235" y="11019"/>
                  <a:pt x="3521" y="11019"/>
                </a:cubicBezTo>
                <a:close/>
                <a:moveTo>
                  <a:pt x="13925" y="15338"/>
                </a:moveTo>
                <a:lnTo>
                  <a:pt x="13922" y="15350"/>
                </a:lnTo>
                <a:cubicBezTo>
                  <a:pt x="13932" y="15354"/>
                  <a:pt x="13969" y="15387"/>
                  <a:pt x="13987" y="15399"/>
                </a:cubicBezTo>
                <a:lnTo>
                  <a:pt x="13925" y="15338"/>
                </a:lnTo>
                <a:close/>
                <a:moveTo>
                  <a:pt x="13977" y="18567"/>
                </a:moveTo>
                <a:cubicBezTo>
                  <a:pt x="13943" y="18583"/>
                  <a:pt x="13912" y="18593"/>
                  <a:pt x="13891" y="18586"/>
                </a:cubicBezTo>
                <a:lnTo>
                  <a:pt x="13896" y="18649"/>
                </a:lnTo>
                <a:lnTo>
                  <a:pt x="13977" y="18567"/>
                </a:lnTo>
                <a:close/>
                <a:moveTo>
                  <a:pt x="13812" y="19028"/>
                </a:moveTo>
                <a:cubicBezTo>
                  <a:pt x="13763" y="19067"/>
                  <a:pt x="13677" y="19144"/>
                  <a:pt x="13664" y="19147"/>
                </a:cubicBezTo>
                <a:lnTo>
                  <a:pt x="13664" y="19173"/>
                </a:lnTo>
                <a:lnTo>
                  <a:pt x="13812" y="19028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269" name="Shape 269"/>
          <p:cNvSpPr/>
          <p:nvPr/>
        </p:nvSpPr>
        <p:spPr>
          <a:xfrm>
            <a:off x="3314508" y="5994400"/>
            <a:ext cx="2883093" cy="0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0" name="Shape 270"/>
          <p:cNvSpPr/>
          <p:nvPr/>
        </p:nvSpPr>
        <p:spPr>
          <a:xfrm>
            <a:off x="1587500" y="3755631"/>
            <a:ext cx="1677442" cy="320081"/>
          </a:xfrm>
          <a:prstGeom prst="rect">
            <a:avLst/>
          </a:prstGeom>
          <a:solidFill>
            <a:srgbClr val="3660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366092"/>
                </a:solidFill>
              </a:defRPr>
            </a:pPr>
          </a:p>
        </p:txBody>
      </p:sp>
      <p:sp>
        <p:nvSpPr>
          <p:cNvPr id="271" name="Shape 271"/>
          <p:cNvSpPr/>
          <p:nvPr/>
        </p:nvSpPr>
        <p:spPr>
          <a:xfrm>
            <a:off x="1720233" y="3693722"/>
            <a:ext cx="16774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leben</a:t>
            </a:r>
          </a:p>
        </p:txBody>
      </p:sp>
      <p:sp>
        <p:nvSpPr>
          <p:cNvPr id="272" name="Shape 272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73" name="Table 273"/>
          <p:cNvGraphicFramePr/>
          <p:nvPr/>
        </p:nvGraphicFramePr>
        <p:xfrm>
          <a:off x="7438108" y="4175054"/>
          <a:ext cx="4915747" cy="42193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93858"/>
                <a:gridCol w="3609187"/>
              </a:tblGrid>
              <a:tr h="551747"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Term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08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Dokumentennummer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08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551747"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johann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508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508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525719"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sagt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525719"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derek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525719"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525719"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tanz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525719"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leb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525719"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sp>
        <p:nvSpPr>
          <p:cNvPr id="274" name="Shape 274"/>
          <p:cNvSpPr/>
          <p:nvPr/>
        </p:nvSpPr>
        <p:spPr>
          <a:xfrm>
            <a:off x="6896100" y="7235676"/>
            <a:ext cx="5792540" cy="781348"/>
          </a:xfrm>
          <a:prstGeom prst="ellipse">
            <a:avLst/>
          </a:prstGeom>
          <a:ln w="25400">
            <a:solidFill>
              <a:schemeClr val="accent5">
                <a:hueOff val="-608019"/>
                <a:satOff val="-16379"/>
                <a:lumOff val="251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Ranking</a:t>
            </a:r>
          </a:p>
        </p:txBody>
      </p:sp>
      <p:grpSp>
        <p:nvGrpSpPr>
          <p:cNvPr id="288" name="Group 288"/>
          <p:cNvGrpSpPr/>
          <p:nvPr/>
        </p:nvGrpSpPr>
        <p:grpSpPr>
          <a:xfrm>
            <a:off x="972185" y="4671977"/>
            <a:ext cx="9729082" cy="3775513"/>
            <a:chOff x="0" y="0"/>
            <a:chExt cx="9729081" cy="3775512"/>
          </a:xfrm>
        </p:grpSpPr>
        <p:sp>
          <p:nvSpPr>
            <p:cNvPr id="277" name="Shape 277"/>
            <p:cNvSpPr/>
            <p:nvPr/>
          </p:nvSpPr>
          <p:spPr>
            <a:xfrm>
              <a:off x="0" y="0"/>
              <a:ext cx="6554329" cy="3072342"/>
            </a:xfrm>
            <a:prstGeom prst="ellipse">
              <a:avLst/>
            </a:prstGeom>
            <a:noFill/>
            <a:ln w="25400" cap="flat">
              <a:solidFill>
                <a:srgbClr val="8064A2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1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8" name="Shape 278"/>
            <p:cNvSpPr/>
            <p:nvPr/>
          </p:nvSpPr>
          <p:spPr>
            <a:xfrm>
              <a:off x="3686809" y="102411"/>
              <a:ext cx="6042273" cy="3072342"/>
            </a:xfrm>
            <a:prstGeom prst="ellipse">
              <a:avLst/>
            </a:prstGeom>
            <a:noFill/>
            <a:ln w="25400" cap="flat">
              <a:solidFill>
                <a:srgbClr val="F79646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9" name="Shape 279"/>
            <p:cNvSpPr/>
            <p:nvPr/>
          </p:nvSpPr>
          <p:spPr>
            <a:xfrm>
              <a:off x="1945816" y="614468"/>
              <a:ext cx="143376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1300480"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johann</a:t>
              </a:r>
            </a:p>
          </p:txBody>
        </p:sp>
        <p:sp>
          <p:nvSpPr>
            <p:cNvPr id="280" name="Shape 280"/>
            <p:cNvSpPr/>
            <p:nvPr/>
          </p:nvSpPr>
          <p:spPr>
            <a:xfrm>
              <a:off x="4506100" y="921702"/>
              <a:ext cx="1024115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1300480"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sagt</a:t>
              </a:r>
            </a:p>
          </p:txBody>
        </p:sp>
        <p:sp>
          <p:nvSpPr>
            <p:cNvPr id="281" name="Shape 281"/>
            <p:cNvSpPr/>
            <p:nvPr/>
          </p:nvSpPr>
          <p:spPr>
            <a:xfrm>
              <a:off x="4301278" y="1536170"/>
              <a:ext cx="1331349" cy="866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1300480"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derek</a:t>
              </a:r>
            </a:p>
          </p:txBody>
        </p:sp>
        <p:sp>
          <p:nvSpPr>
            <p:cNvPr id="282" name="Shape 282"/>
            <p:cNvSpPr/>
            <p:nvPr/>
          </p:nvSpPr>
          <p:spPr>
            <a:xfrm>
              <a:off x="1945816" y="1945816"/>
              <a:ext cx="921703" cy="866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1300480"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gut</a:t>
              </a:r>
            </a:p>
          </p:txBody>
        </p:sp>
        <p:sp>
          <p:nvSpPr>
            <p:cNvPr id="283" name="Shape 283"/>
            <p:cNvSpPr/>
            <p:nvPr/>
          </p:nvSpPr>
          <p:spPr>
            <a:xfrm>
              <a:off x="4813334" y="2150639"/>
              <a:ext cx="1126527" cy="866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1300480"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tanz</a:t>
              </a:r>
            </a:p>
          </p:txBody>
        </p:sp>
        <p:sp>
          <p:nvSpPr>
            <p:cNvPr id="284" name="Shape 284"/>
            <p:cNvSpPr/>
            <p:nvPr/>
          </p:nvSpPr>
          <p:spPr>
            <a:xfrm>
              <a:off x="7168796" y="512056"/>
              <a:ext cx="716881" cy="866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1300480"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leb</a:t>
              </a:r>
            </a:p>
          </p:txBody>
        </p:sp>
        <p:sp>
          <p:nvSpPr>
            <p:cNvPr id="285" name="Shape 285"/>
            <p:cNvSpPr/>
            <p:nvPr/>
          </p:nvSpPr>
          <p:spPr>
            <a:xfrm>
              <a:off x="7066385" y="2048227"/>
              <a:ext cx="1536172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1300480"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gern</a:t>
              </a:r>
            </a:p>
          </p:txBody>
        </p:sp>
        <p:sp>
          <p:nvSpPr>
            <p:cNvPr id="286" name="Shape 286"/>
            <p:cNvSpPr/>
            <p:nvPr/>
          </p:nvSpPr>
          <p:spPr>
            <a:xfrm>
              <a:off x="1433759" y="3174752"/>
              <a:ext cx="215064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1300480">
                <a:defRPr sz="2400">
                  <a:solidFill>
                    <a:srgbClr val="604A7B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Dokument 1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6349505" y="3277164"/>
              <a:ext cx="2662697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1300480">
                <a:defRPr sz="2400">
                  <a:solidFill>
                    <a:srgbClr val="E46C0A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Dokument 2</a:t>
              </a:r>
            </a:p>
          </p:txBody>
        </p:sp>
      </p:grpSp>
      <p:sp>
        <p:nvSpPr>
          <p:cNvPr id="289" name="Shape 289"/>
          <p:cNvSpPr/>
          <p:nvPr/>
        </p:nvSpPr>
        <p:spPr>
          <a:xfrm>
            <a:off x="3029671" y="3625038"/>
            <a:ext cx="556814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spcBef>
                <a:spcPts val="3800"/>
              </a:spcBef>
              <a:defRPr sz="3400"/>
            </a:pPr>
            <a:r>
              <a:t>Dokumente mit allen Wörtern</a:t>
            </a:r>
          </a:p>
        </p:txBody>
      </p:sp>
      <p:sp>
        <p:nvSpPr>
          <p:cNvPr id="290" name="Shape 290"/>
          <p:cNvSpPr/>
          <p:nvPr/>
        </p:nvSpPr>
        <p:spPr>
          <a:xfrm>
            <a:off x="890423" y="2476499"/>
            <a:ext cx="3705554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pPr/>
            <a:r>
              <a:t>Boolean Retrieval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Ranking</a:t>
            </a:r>
          </a:p>
        </p:txBody>
      </p:sp>
      <p:sp>
        <p:nvSpPr>
          <p:cNvPr id="293" name="Shape 293"/>
          <p:cNvSpPr/>
          <p:nvPr/>
        </p:nvSpPr>
        <p:spPr>
          <a:xfrm>
            <a:off x="615199" y="2476499"/>
            <a:ext cx="4256002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pPr/>
            <a:r>
              <a:t>Vector Space Model</a:t>
            </a:r>
          </a:p>
        </p:txBody>
      </p:sp>
      <p:pic>
        <p:nvPicPr>
          <p:cNvPr id="294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6044" y="3893040"/>
            <a:ext cx="4972157" cy="3758220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Shape 295"/>
          <p:cNvSpPr/>
          <p:nvPr/>
        </p:nvSpPr>
        <p:spPr>
          <a:xfrm>
            <a:off x="1139118" y="4565649"/>
            <a:ext cx="409716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Dokumente als Vektor</a:t>
            </a:r>
          </a:p>
        </p:txBody>
      </p:sp>
      <p:sp>
        <p:nvSpPr>
          <p:cNvPr id="296" name="Shape 296"/>
          <p:cNvSpPr/>
          <p:nvPr/>
        </p:nvSpPr>
        <p:spPr>
          <a:xfrm>
            <a:off x="141423" y="5460999"/>
            <a:ext cx="657515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Vergleich der Ähnlichkeit zur Query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Ranking</a:t>
            </a:r>
          </a:p>
        </p:txBody>
      </p:sp>
      <p:sp>
        <p:nvSpPr>
          <p:cNvPr id="299" name="Shape 299"/>
          <p:cNvSpPr/>
          <p:nvPr/>
        </p:nvSpPr>
        <p:spPr>
          <a:xfrm>
            <a:off x="615199" y="2476499"/>
            <a:ext cx="4256002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pPr/>
            <a:r>
              <a:t>Vector Space Model</a:t>
            </a:r>
          </a:p>
        </p:txBody>
      </p:sp>
      <p:graphicFrame>
        <p:nvGraphicFramePr>
          <p:cNvPr id="300" name="Table 300"/>
          <p:cNvGraphicFramePr/>
          <p:nvPr/>
        </p:nvGraphicFramePr>
        <p:xfrm>
          <a:off x="722507" y="6114379"/>
          <a:ext cx="11572486" cy="163798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841382"/>
                <a:gridCol w="1329886"/>
                <a:gridCol w="1163651"/>
                <a:gridCol w="1444973"/>
                <a:gridCol w="1444973"/>
                <a:gridCol w="1444973"/>
                <a:gridCol w="1444973"/>
                <a:gridCol w="1444973"/>
              </a:tblGrid>
              <a:tr h="859789"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Dokument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08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johann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08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sagt 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08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derek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08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b="1" sz="24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gut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08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tanz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08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leb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08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08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508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508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508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508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508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508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508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508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sp>
        <p:nvSpPr>
          <p:cNvPr id="301" name="Shape 301"/>
          <p:cNvSpPr/>
          <p:nvPr/>
        </p:nvSpPr>
        <p:spPr>
          <a:xfrm>
            <a:off x="6014504" y="4294094"/>
            <a:ext cx="2813993" cy="1638301"/>
          </a:xfrm>
          <a:prstGeom prst="rect">
            <a:avLst/>
          </a:prstGeom>
          <a:ln w="254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2" name="Shape 302"/>
          <p:cNvSpPr/>
          <p:nvPr/>
        </p:nvSpPr>
        <p:spPr>
          <a:xfrm>
            <a:off x="6174643" y="4281394"/>
            <a:ext cx="249371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’johann’ ’sagt’ ’derek’  ’gut’ ’tanz’</a:t>
            </a:r>
          </a:p>
        </p:txBody>
      </p:sp>
      <p:sp>
        <p:nvSpPr>
          <p:cNvPr id="303" name="Shape 303"/>
          <p:cNvSpPr/>
          <p:nvPr/>
        </p:nvSpPr>
        <p:spPr>
          <a:xfrm>
            <a:off x="9553103" y="4292283"/>
            <a:ext cx="2813994" cy="1641923"/>
          </a:xfrm>
          <a:prstGeom prst="rect">
            <a:avLst/>
          </a:prstGeom>
          <a:ln w="254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4" name="Shape 304"/>
          <p:cNvSpPr/>
          <p:nvPr/>
        </p:nvSpPr>
        <p:spPr>
          <a:xfrm>
            <a:off x="9713242" y="4281394"/>
            <a:ext cx="249371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’tanz’  ’leb’ ’gern’ ’sagt’ ’derek’</a:t>
            </a:r>
          </a:p>
        </p:txBody>
      </p:sp>
      <p:sp>
        <p:nvSpPr>
          <p:cNvPr id="305" name="Shape 305"/>
          <p:cNvSpPr/>
          <p:nvPr/>
        </p:nvSpPr>
        <p:spPr>
          <a:xfrm>
            <a:off x="6108895" y="3175747"/>
            <a:ext cx="240900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Dokument 1</a:t>
            </a:r>
          </a:p>
        </p:txBody>
      </p:sp>
      <p:sp>
        <p:nvSpPr>
          <p:cNvPr id="306" name="Shape 306"/>
          <p:cNvSpPr/>
          <p:nvPr/>
        </p:nvSpPr>
        <p:spPr>
          <a:xfrm>
            <a:off x="9755596" y="3175747"/>
            <a:ext cx="24090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Dokument 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1" grpId="1"/>
      <p:bldP build="whole" bldLvl="1" animBg="1" rev="0" advAuto="0" spid="302" grpId="2"/>
      <p:bldP build="whole" bldLvl="1" animBg="1" rev="0" advAuto="0" spid="303" grpId="3"/>
      <p:bldP build="whole" bldLvl="1" animBg="1" rev="0" advAuto="0" spid="304" grpId="4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Ranking</a:t>
            </a:r>
          </a:p>
        </p:txBody>
      </p:sp>
      <p:sp>
        <p:nvSpPr>
          <p:cNvPr id="309" name="Shape 309"/>
          <p:cNvSpPr/>
          <p:nvPr/>
        </p:nvSpPr>
        <p:spPr>
          <a:xfrm>
            <a:off x="615199" y="2476499"/>
            <a:ext cx="4256002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pPr/>
            <a:r>
              <a:t>Vector Space Model</a:t>
            </a:r>
          </a:p>
        </p:txBody>
      </p:sp>
      <p:graphicFrame>
        <p:nvGraphicFramePr>
          <p:cNvPr id="310" name="Table 310"/>
          <p:cNvGraphicFramePr/>
          <p:nvPr/>
        </p:nvGraphicFramePr>
        <p:xfrm>
          <a:off x="722507" y="6114379"/>
          <a:ext cx="11572486" cy="163798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841382"/>
                <a:gridCol w="1329886"/>
                <a:gridCol w="1163651"/>
                <a:gridCol w="1444973"/>
                <a:gridCol w="1444973"/>
                <a:gridCol w="1444973"/>
                <a:gridCol w="1444973"/>
                <a:gridCol w="1444973"/>
              </a:tblGrid>
              <a:tr h="859789"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Dokument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08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johann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08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sagt 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08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derek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08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b="1" sz="24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gut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08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tanz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08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leb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08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08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508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508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508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508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508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508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508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508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sp>
        <p:nvSpPr>
          <p:cNvPr id="311" name="Shape 311"/>
          <p:cNvSpPr/>
          <p:nvPr/>
        </p:nvSpPr>
        <p:spPr>
          <a:xfrm>
            <a:off x="6014504" y="4294094"/>
            <a:ext cx="2813993" cy="1638301"/>
          </a:xfrm>
          <a:prstGeom prst="rect">
            <a:avLst/>
          </a:prstGeom>
          <a:ln w="254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2" name="Shape 312"/>
          <p:cNvSpPr/>
          <p:nvPr/>
        </p:nvSpPr>
        <p:spPr>
          <a:xfrm>
            <a:off x="6174643" y="4281394"/>
            <a:ext cx="249371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’johann’ ’sagt’ ’derek’  ’gut’ ’tanz’</a:t>
            </a:r>
          </a:p>
        </p:txBody>
      </p:sp>
      <p:sp>
        <p:nvSpPr>
          <p:cNvPr id="313" name="Shape 313"/>
          <p:cNvSpPr/>
          <p:nvPr/>
        </p:nvSpPr>
        <p:spPr>
          <a:xfrm>
            <a:off x="9553103" y="4292283"/>
            <a:ext cx="2813994" cy="1641923"/>
          </a:xfrm>
          <a:prstGeom prst="rect">
            <a:avLst/>
          </a:prstGeom>
          <a:ln w="254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4" name="Shape 314"/>
          <p:cNvSpPr/>
          <p:nvPr/>
        </p:nvSpPr>
        <p:spPr>
          <a:xfrm>
            <a:off x="9713242" y="4281394"/>
            <a:ext cx="249371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’tanz’  ’leb’ ’gern’ ’sagt’ ’derek’</a:t>
            </a:r>
          </a:p>
        </p:txBody>
      </p:sp>
      <p:sp>
        <p:nvSpPr>
          <p:cNvPr id="315" name="Shape 315"/>
          <p:cNvSpPr/>
          <p:nvPr/>
        </p:nvSpPr>
        <p:spPr>
          <a:xfrm>
            <a:off x="6108895" y="3175747"/>
            <a:ext cx="240900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Dokument 1</a:t>
            </a:r>
          </a:p>
        </p:txBody>
      </p:sp>
      <p:sp>
        <p:nvSpPr>
          <p:cNvPr id="316" name="Shape 316"/>
          <p:cNvSpPr/>
          <p:nvPr/>
        </p:nvSpPr>
        <p:spPr>
          <a:xfrm>
            <a:off x="9755596" y="3175747"/>
            <a:ext cx="24090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Dokument 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1" grpId="1"/>
      <p:bldP build="whole" bldLvl="1" animBg="1" rev="0" advAuto="0" spid="314" grpId="4"/>
      <p:bldP build="whole" bldLvl="1" animBg="1" rev="0" advAuto="0" spid="313" grpId="3"/>
      <p:bldP build="whole" bldLvl="1" animBg="1" rev="0" advAuto="0" spid="312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Ranking</a:t>
            </a:r>
          </a:p>
        </p:txBody>
      </p:sp>
      <p:sp>
        <p:nvSpPr>
          <p:cNvPr id="319" name="Shape 319"/>
          <p:cNvSpPr/>
          <p:nvPr/>
        </p:nvSpPr>
        <p:spPr>
          <a:xfrm>
            <a:off x="657659" y="2476499"/>
            <a:ext cx="4171082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pPr/>
            <a:r>
              <a:t>PageRank (Internet)</a:t>
            </a:r>
          </a:p>
        </p:txBody>
      </p:sp>
      <p:pic>
        <p:nvPicPr>
          <p:cNvPr id="320" name="image7.png" descr="https://upload.wikimedia.org/wikipedia/commons/9/9a/PageRank-Beispiel.png"/>
          <p:cNvPicPr>
            <a:picLocks noChangeAspect="1"/>
          </p:cNvPicPr>
          <p:nvPr/>
        </p:nvPicPr>
        <p:blipFill>
          <a:blip r:embed="rId2">
            <a:extLst/>
          </a:blip>
          <a:srcRect l="46" t="125" r="72" b="2"/>
          <a:stretch>
            <a:fillRect/>
          </a:stretch>
        </p:blipFill>
        <p:spPr>
          <a:xfrm>
            <a:off x="3677840" y="4553192"/>
            <a:ext cx="5649120" cy="4555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503" y="0"/>
                </a:moveTo>
                <a:cubicBezTo>
                  <a:pt x="17362" y="6"/>
                  <a:pt x="17133" y="10"/>
                  <a:pt x="17126" y="17"/>
                </a:cubicBezTo>
                <a:cubicBezTo>
                  <a:pt x="17104" y="41"/>
                  <a:pt x="16977" y="92"/>
                  <a:pt x="16844" y="130"/>
                </a:cubicBezTo>
                <a:cubicBezTo>
                  <a:pt x="16481" y="233"/>
                  <a:pt x="15745" y="707"/>
                  <a:pt x="15440" y="1033"/>
                </a:cubicBezTo>
                <a:cubicBezTo>
                  <a:pt x="15116" y="1381"/>
                  <a:pt x="14753" y="1892"/>
                  <a:pt x="14629" y="2175"/>
                </a:cubicBezTo>
                <a:cubicBezTo>
                  <a:pt x="14578" y="2290"/>
                  <a:pt x="14498" y="2470"/>
                  <a:pt x="14451" y="2574"/>
                </a:cubicBezTo>
                <a:cubicBezTo>
                  <a:pt x="14277" y="2960"/>
                  <a:pt x="14087" y="3873"/>
                  <a:pt x="14087" y="4315"/>
                </a:cubicBezTo>
                <a:cubicBezTo>
                  <a:pt x="14087" y="4607"/>
                  <a:pt x="14062" y="4651"/>
                  <a:pt x="13944" y="4573"/>
                </a:cubicBezTo>
                <a:cubicBezTo>
                  <a:pt x="13882" y="4532"/>
                  <a:pt x="13830" y="4532"/>
                  <a:pt x="13764" y="4573"/>
                </a:cubicBezTo>
                <a:cubicBezTo>
                  <a:pt x="13711" y="4605"/>
                  <a:pt x="13299" y="4635"/>
                  <a:pt x="12768" y="4646"/>
                </a:cubicBezTo>
                <a:cubicBezTo>
                  <a:pt x="13244" y="4631"/>
                  <a:pt x="13712" y="4633"/>
                  <a:pt x="13770" y="4665"/>
                </a:cubicBezTo>
                <a:cubicBezTo>
                  <a:pt x="13811" y="4688"/>
                  <a:pt x="13895" y="4710"/>
                  <a:pt x="13955" y="4712"/>
                </a:cubicBezTo>
                <a:cubicBezTo>
                  <a:pt x="14057" y="4716"/>
                  <a:pt x="14066" y="4738"/>
                  <a:pt x="14087" y="5060"/>
                </a:cubicBezTo>
                <a:cubicBezTo>
                  <a:pt x="14100" y="5262"/>
                  <a:pt x="14090" y="5420"/>
                  <a:pt x="14064" y="5440"/>
                </a:cubicBezTo>
                <a:cubicBezTo>
                  <a:pt x="13980" y="5508"/>
                  <a:pt x="12029" y="5515"/>
                  <a:pt x="11964" y="5448"/>
                </a:cubicBezTo>
                <a:cubicBezTo>
                  <a:pt x="11920" y="5403"/>
                  <a:pt x="11878" y="5402"/>
                  <a:pt x="11815" y="5444"/>
                </a:cubicBezTo>
                <a:cubicBezTo>
                  <a:pt x="11663" y="5545"/>
                  <a:pt x="11658" y="5536"/>
                  <a:pt x="11615" y="5081"/>
                </a:cubicBezTo>
                <a:cubicBezTo>
                  <a:pt x="11589" y="4807"/>
                  <a:pt x="11592" y="4794"/>
                  <a:pt x="11709" y="4733"/>
                </a:cubicBezTo>
                <a:cubicBezTo>
                  <a:pt x="11778" y="4697"/>
                  <a:pt x="12237" y="4664"/>
                  <a:pt x="12703" y="4648"/>
                </a:cubicBezTo>
                <a:cubicBezTo>
                  <a:pt x="12175" y="4658"/>
                  <a:pt x="11716" y="4678"/>
                  <a:pt x="11682" y="4691"/>
                </a:cubicBezTo>
                <a:cubicBezTo>
                  <a:pt x="11617" y="4717"/>
                  <a:pt x="11597" y="4660"/>
                  <a:pt x="11416" y="3958"/>
                </a:cubicBezTo>
                <a:cubicBezTo>
                  <a:pt x="11256" y="3337"/>
                  <a:pt x="11158" y="3114"/>
                  <a:pt x="10764" y="2477"/>
                </a:cubicBezTo>
                <a:cubicBezTo>
                  <a:pt x="10260" y="1662"/>
                  <a:pt x="9552" y="1079"/>
                  <a:pt x="8680" y="757"/>
                </a:cubicBezTo>
                <a:cubicBezTo>
                  <a:pt x="8331" y="627"/>
                  <a:pt x="8211" y="610"/>
                  <a:pt x="7628" y="608"/>
                </a:cubicBezTo>
                <a:cubicBezTo>
                  <a:pt x="6908" y="605"/>
                  <a:pt x="6667" y="661"/>
                  <a:pt x="6075" y="964"/>
                </a:cubicBezTo>
                <a:cubicBezTo>
                  <a:pt x="5006" y="1510"/>
                  <a:pt x="4176" y="2581"/>
                  <a:pt x="3816" y="3871"/>
                </a:cubicBezTo>
                <a:cubicBezTo>
                  <a:pt x="3640" y="4506"/>
                  <a:pt x="3612" y="4722"/>
                  <a:pt x="3609" y="5501"/>
                </a:cubicBezTo>
                <a:cubicBezTo>
                  <a:pt x="3605" y="6346"/>
                  <a:pt x="3655" y="6734"/>
                  <a:pt x="3842" y="7317"/>
                </a:cubicBezTo>
                <a:cubicBezTo>
                  <a:pt x="3862" y="7376"/>
                  <a:pt x="3902" y="7510"/>
                  <a:pt x="3933" y="7612"/>
                </a:cubicBezTo>
                <a:cubicBezTo>
                  <a:pt x="4004" y="7843"/>
                  <a:pt x="4418" y="8612"/>
                  <a:pt x="4598" y="8847"/>
                </a:cubicBezTo>
                <a:lnTo>
                  <a:pt x="4730" y="9020"/>
                </a:lnTo>
                <a:lnTo>
                  <a:pt x="4615" y="9086"/>
                </a:lnTo>
                <a:cubicBezTo>
                  <a:pt x="4551" y="9122"/>
                  <a:pt x="4502" y="9177"/>
                  <a:pt x="4507" y="9210"/>
                </a:cubicBezTo>
                <a:cubicBezTo>
                  <a:pt x="4511" y="9242"/>
                  <a:pt x="4171" y="9683"/>
                  <a:pt x="3751" y="10190"/>
                </a:cubicBezTo>
                <a:cubicBezTo>
                  <a:pt x="2294" y="11950"/>
                  <a:pt x="2362" y="11877"/>
                  <a:pt x="2278" y="11803"/>
                </a:cubicBezTo>
                <a:cubicBezTo>
                  <a:pt x="2082" y="11632"/>
                  <a:pt x="1830" y="11495"/>
                  <a:pt x="1610" y="11440"/>
                </a:cubicBezTo>
                <a:cubicBezTo>
                  <a:pt x="1325" y="11368"/>
                  <a:pt x="1317" y="11342"/>
                  <a:pt x="1310" y="10542"/>
                </a:cubicBezTo>
                <a:cubicBezTo>
                  <a:pt x="1307" y="10259"/>
                  <a:pt x="1282" y="9581"/>
                  <a:pt x="1255" y="9037"/>
                </a:cubicBezTo>
                <a:cubicBezTo>
                  <a:pt x="1228" y="8492"/>
                  <a:pt x="1222" y="8006"/>
                  <a:pt x="1240" y="7955"/>
                </a:cubicBezTo>
                <a:cubicBezTo>
                  <a:pt x="1258" y="7903"/>
                  <a:pt x="1275" y="7813"/>
                  <a:pt x="1278" y="7757"/>
                </a:cubicBezTo>
                <a:cubicBezTo>
                  <a:pt x="1283" y="7643"/>
                  <a:pt x="1324" y="7610"/>
                  <a:pt x="1610" y="7486"/>
                </a:cubicBezTo>
                <a:cubicBezTo>
                  <a:pt x="2064" y="7289"/>
                  <a:pt x="2338" y="6790"/>
                  <a:pt x="2351" y="6141"/>
                </a:cubicBezTo>
                <a:cubicBezTo>
                  <a:pt x="2359" y="5702"/>
                  <a:pt x="2255" y="5380"/>
                  <a:pt x="2006" y="5072"/>
                </a:cubicBezTo>
                <a:cubicBezTo>
                  <a:pt x="1816" y="4836"/>
                  <a:pt x="1431" y="4635"/>
                  <a:pt x="1172" y="4635"/>
                </a:cubicBezTo>
                <a:cubicBezTo>
                  <a:pt x="745" y="4635"/>
                  <a:pt x="281" y="5009"/>
                  <a:pt x="85" y="5510"/>
                </a:cubicBezTo>
                <a:lnTo>
                  <a:pt x="0" y="5727"/>
                </a:lnTo>
                <a:cubicBezTo>
                  <a:pt x="9" y="6365"/>
                  <a:pt x="24" y="6661"/>
                  <a:pt x="56" y="6694"/>
                </a:cubicBezTo>
                <a:cubicBezTo>
                  <a:pt x="92" y="6731"/>
                  <a:pt x="121" y="6784"/>
                  <a:pt x="121" y="6812"/>
                </a:cubicBezTo>
                <a:cubicBezTo>
                  <a:pt x="121" y="6921"/>
                  <a:pt x="362" y="7247"/>
                  <a:pt x="533" y="7369"/>
                </a:cubicBezTo>
                <a:cubicBezTo>
                  <a:pt x="631" y="7440"/>
                  <a:pt x="801" y="7528"/>
                  <a:pt x="909" y="7563"/>
                </a:cubicBezTo>
                <a:cubicBezTo>
                  <a:pt x="1170" y="7648"/>
                  <a:pt x="1175" y="7652"/>
                  <a:pt x="1129" y="7802"/>
                </a:cubicBezTo>
                <a:cubicBezTo>
                  <a:pt x="1101" y="7893"/>
                  <a:pt x="1106" y="7939"/>
                  <a:pt x="1144" y="7957"/>
                </a:cubicBezTo>
                <a:cubicBezTo>
                  <a:pt x="1183" y="7975"/>
                  <a:pt x="1212" y="8365"/>
                  <a:pt x="1250" y="9330"/>
                </a:cubicBezTo>
                <a:cubicBezTo>
                  <a:pt x="1332" y="11384"/>
                  <a:pt x="1327" y="11464"/>
                  <a:pt x="1117" y="11464"/>
                </a:cubicBezTo>
                <a:cubicBezTo>
                  <a:pt x="1002" y="11464"/>
                  <a:pt x="719" y="11653"/>
                  <a:pt x="536" y="11852"/>
                </a:cubicBezTo>
                <a:cubicBezTo>
                  <a:pt x="229" y="12185"/>
                  <a:pt x="72" y="12790"/>
                  <a:pt x="158" y="13303"/>
                </a:cubicBezTo>
                <a:cubicBezTo>
                  <a:pt x="225" y="13706"/>
                  <a:pt x="300" y="13890"/>
                  <a:pt x="501" y="14146"/>
                </a:cubicBezTo>
                <a:cubicBezTo>
                  <a:pt x="997" y="14779"/>
                  <a:pt x="1841" y="14769"/>
                  <a:pt x="2346" y="14125"/>
                </a:cubicBezTo>
                <a:cubicBezTo>
                  <a:pt x="2442" y="14003"/>
                  <a:pt x="2552" y="13812"/>
                  <a:pt x="2592" y="13700"/>
                </a:cubicBezTo>
                <a:cubicBezTo>
                  <a:pt x="2715" y="13355"/>
                  <a:pt x="2730" y="13335"/>
                  <a:pt x="2883" y="13327"/>
                </a:cubicBezTo>
                <a:cubicBezTo>
                  <a:pt x="3031" y="13320"/>
                  <a:pt x="4429" y="13510"/>
                  <a:pt x="4530" y="13551"/>
                </a:cubicBezTo>
                <a:cubicBezTo>
                  <a:pt x="4565" y="13566"/>
                  <a:pt x="4501" y="13776"/>
                  <a:pt x="4343" y="14174"/>
                </a:cubicBezTo>
                <a:cubicBezTo>
                  <a:pt x="4212" y="14505"/>
                  <a:pt x="4105" y="14782"/>
                  <a:pt x="4105" y="14791"/>
                </a:cubicBezTo>
                <a:cubicBezTo>
                  <a:pt x="4105" y="14801"/>
                  <a:pt x="3961" y="15185"/>
                  <a:pt x="3785" y="15644"/>
                </a:cubicBezTo>
                <a:cubicBezTo>
                  <a:pt x="3608" y="16103"/>
                  <a:pt x="3357" y="16758"/>
                  <a:pt x="3226" y="17099"/>
                </a:cubicBezTo>
                <a:cubicBezTo>
                  <a:pt x="3096" y="17440"/>
                  <a:pt x="2950" y="17814"/>
                  <a:pt x="2901" y="17930"/>
                </a:cubicBezTo>
                <a:lnTo>
                  <a:pt x="2813" y="18141"/>
                </a:lnTo>
                <a:lnTo>
                  <a:pt x="2481" y="18151"/>
                </a:lnTo>
                <a:cubicBezTo>
                  <a:pt x="2197" y="18158"/>
                  <a:pt x="2123" y="18180"/>
                  <a:pt x="1964" y="18311"/>
                </a:cubicBezTo>
                <a:cubicBezTo>
                  <a:pt x="1541" y="18657"/>
                  <a:pt x="1486" y="19390"/>
                  <a:pt x="1848" y="19839"/>
                </a:cubicBezTo>
                <a:cubicBezTo>
                  <a:pt x="2084" y="20130"/>
                  <a:pt x="2367" y="20237"/>
                  <a:pt x="2651" y="20143"/>
                </a:cubicBezTo>
                <a:cubicBezTo>
                  <a:pt x="3072" y="20004"/>
                  <a:pt x="3273" y="19670"/>
                  <a:pt x="3273" y="19108"/>
                </a:cubicBezTo>
                <a:cubicBezTo>
                  <a:pt x="3273" y="18819"/>
                  <a:pt x="3285" y="18773"/>
                  <a:pt x="3372" y="18726"/>
                </a:cubicBezTo>
                <a:cubicBezTo>
                  <a:pt x="4398" y="18179"/>
                  <a:pt x="5836" y="17490"/>
                  <a:pt x="5868" y="17530"/>
                </a:cubicBezTo>
                <a:cubicBezTo>
                  <a:pt x="5893" y="17560"/>
                  <a:pt x="5868" y="17859"/>
                  <a:pt x="5803" y="18303"/>
                </a:cubicBezTo>
                <a:lnTo>
                  <a:pt x="5698" y="19026"/>
                </a:lnTo>
                <a:lnTo>
                  <a:pt x="5468" y="19065"/>
                </a:lnTo>
                <a:cubicBezTo>
                  <a:pt x="5201" y="19113"/>
                  <a:pt x="4966" y="19293"/>
                  <a:pt x="4835" y="19549"/>
                </a:cubicBezTo>
                <a:cubicBezTo>
                  <a:pt x="4691" y="19830"/>
                  <a:pt x="4702" y="20416"/>
                  <a:pt x="4857" y="20714"/>
                </a:cubicBezTo>
                <a:cubicBezTo>
                  <a:pt x="4997" y="20981"/>
                  <a:pt x="5279" y="21167"/>
                  <a:pt x="5543" y="21167"/>
                </a:cubicBezTo>
                <a:cubicBezTo>
                  <a:pt x="6070" y="21167"/>
                  <a:pt x="6481" y="20498"/>
                  <a:pt x="6340" y="19871"/>
                </a:cubicBezTo>
                <a:cubicBezTo>
                  <a:pt x="6309" y="19733"/>
                  <a:pt x="6281" y="19587"/>
                  <a:pt x="6278" y="19545"/>
                </a:cubicBezTo>
                <a:cubicBezTo>
                  <a:pt x="6271" y="19453"/>
                  <a:pt x="8532" y="17358"/>
                  <a:pt x="8577" y="17415"/>
                </a:cubicBezTo>
                <a:cubicBezTo>
                  <a:pt x="8622" y="17473"/>
                  <a:pt x="8764" y="19351"/>
                  <a:pt x="8732" y="19457"/>
                </a:cubicBezTo>
                <a:cubicBezTo>
                  <a:pt x="8716" y="19506"/>
                  <a:pt x="8630" y="19583"/>
                  <a:pt x="8539" y="19630"/>
                </a:cubicBezTo>
                <a:cubicBezTo>
                  <a:pt x="8205" y="19801"/>
                  <a:pt x="8045" y="20118"/>
                  <a:pt x="8046" y="20610"/>
                </a:cubicBezTo>
                <a:cubicBezTo>
                  <a:pt x="8046" y="20967"/>
                  <a:pt x="8120" y="21145"/>
                  <a:pt x="8383" y="21423"/>
                </a:cubicBezTo>
                <a:lnTo>
                  <a:pt x="8548" y="21600"/>
                </a:lnTo>
                <a:lnTo>
                  <a:pt x="9110" y="21600"/>
                </a:lnTo>
                <a:lnTo>
                  <a:pt x="9299" y="21425"/>
                </a:lnTo>
                <a:cubicBezTo>
                  <a:pt x="9746" y="21010"/>
                  <a:pt x="9789" y="20258"/>
                  <a:pt x="9393" y="19801"/>
                </a:cubicBezTo>
                <a:lnTo>
                  <a:pt x="9252" y="19639"/>
                </a:lnTo>
                <a:lnTo>
                  <a:pt x="9331" y="19468"/>
                </a:lnTo>
                <a:cubicBezTo>
                  <a:pt x="9375" y="19374"/>
                  <a:pt x="9638" y="18796"/>
                  <a:pt x="9915" y="18184"/>
                </a:cubicBezTo>
                <a:cubicBezTo>
                  <a:pt x="10472" y="16960"/>
                  <a:pt x="10489" y="16928"/>
                  <a:pt x="10545" y="16971"/>
                </a:cubicBezTo>
                <a:cubicBezTo>
                  <a:pt x="10566" y="16987"/>
                  <a:pt x="10585" y="16940"/>
                  <a:pt x="10585" y="16869"/>
                </a:cubicBezTo>
                <a:cubicBezTo>
                  <a:pt x="10585" y="16798"/>
                  <a:pt x="10595" y="16727"/>
                  <a:pt x="10609" y="16709"/>
                </a:cubicBezTo>
                <a:cubicBezTo>
                  <a:pt x="10623" y="16691"/>
                  <a:pt x="10762" y="16735"/>
                  <a:pt x="10917" y="16807"/>
                </a:cubicBezTo>
                <a:cubicBezTo>
                  <a:pt x="11507" y="17082"/>
                  <a:pt x="12286" y="16921"/>
                  <a:pt x="12718" y="16434"/>
                </a:cubicBezTo>
                <a:lnTo>
                  <a:pt x="12817" y="16321"/>
                </a:lnTo>
                <a:lnTo>
                  <a:pt x="12871" y="16496"/>
                </a:lnTo>
                <a:cubicBezTo>
                  <a:pt x="12901" y="16593"/>
                  <a:pt x="12947" y="16659"/>
                  <a:pt x="12976" y="16645"/>
                </a:cubicBezTo>
                <a:cubicBezTo>
                  <a:pt x="13030" y="16620"/>
                  <a:pt x="14349" y="18316"/>
                  <a:pt x="14349" y="18410"/>
                </a:cubicBezTo>
                <a:cubicBezTo>
                  <a:pt x="14349" y="18438"/>
                  <a:pt x="14303" y="18534"/>
                  <a:pt x="14249" y="18625"/>
                </a:cubicBezTo>
                <a:cubicBezTo>
                  <a:pt x="14168" y="18762"/>
                  <a:pt x="14152" y="18860"/>
                  <a:pt x="14154" y="19191"/>
                </a:cubicBezTo>
                <a:cubicBezTo>
                  <a:pt x="14155" y="19555"/>
                  <a:pt x="14168" y="19608"/>
                  <a:pt x="14290" y="19795"/>
                </a:cubicBezTo>
                <a:cubicBezTo>
                  <a:pt x="14497" y="20113"/>
                  <a:pt x="14668" y="20213"/>
                  <a:pt x="15005" y="20213"/>
                </a:cubicBezTo>
                <a:cubicBezTo>
                  <a:pt x="15331" y="20213"/>
                  <a:pt x="15482" y="20116"/>
                  <a:pt x="15694" y="19773"/>
                </a:cubicBezTo>
                <a:cubicBezTo>
                  <a:pt x="15798" y="19604"/>
                  <a:pt x="15814" y="19532"/>
                  <a:pt x="15814" y="19189"/>
                </a:cubicBezTo>
                <a:cubicBezTo>
                  <a:pt x="15814" y="18732"/>
                  <a:pt x="15718" y="18508"/>
                  <a:pt x="15422" y="18267"/>
                </a:cubicBezTo>
                <a:cubicBezTo>
                  <a:pt x="15268" y="18141"/>
                  <a:pt x="15211" y="18127"/>
                  <a:pt x="14961" y="18143"/>
                </a:cubicBezTo>
                <a:cubicBezTo>
                  <a:pt x="14758" y="18156"/>
                  <a:pt x="14638" y="18193"/>
                  <a:pt x="14545" y="18275"/>
                </a:cubicBezTo>
                <a:lnTo>
                  <a:pt x="14415" y="18390"/>
                </a:lnTo>
                <a:lnTo>
                  <a:pt x="13736" y="17492"/>
                </a:lnTo>
                <a:cubicBezTo>
                  <a:pt x="13363" y="16998"/>
                  <a:pt x="13063" y="16562"/>
                  <a:pt x="13070" y="16523"/>
                </a:cubicBezTo>
                <a:cubicBezTo>
                  <a:pt x="13077" y="16483"/>
                  <a:pt x="13066" y="16451"/>
                  <a:pt x="13046" y="16451"/>
                </a:cubicBezTo>
                <a:cubicBezTo>
                  <a:pt x="13025" y="16451"/>
                  <a:pt x="12971" y="16417"/>
                  <a:pt x="12926" y="16376"/>
                </a:cubicBezTo>
                <a:cubicBezTo>
                  <a:pt x="12847" y="16304"/>
                  <a:pt x="12848" y="16296"/>
                  <a:pt x="12964" y="16126"/>
                </a:cubicBezTo>
                <a:cubicBezTo>
                  <a:pt x="13030" y="16028"/>
                  <a:pt x="13132" y="15830"/>
                  <a:pt x="13192" y="15685"/>
                </a:cubicBezTo>
                <a:cubicBezTo>
                  <a:pt x="13303" y="15412"/>
                  <a:pt x="13380" y="15362"/>
                  <a:pt x="13474" y="15503"/>
                </a:cubicBezTo>
                <a:cubicBezTo>
                  <a:pt x="13512" y="15559"/>
                  <a:pt x="13545" y="15569"/>
                  <a:pt x="13582" y="15531"/>
                </a:cubicBezTo>
                <a:cubicBezTo>
                  <a:pt x="13611" y="15501"/>
                  <a:pt x="13652" y="15494"/>
                  <a:pt x="13673" y="15516"/>
                </a:cubicBezTo>
                <a:cubicBezTo>
                  <a:pt x="13694" y="15538"/>
                  <a:pt x="13685" y="15516"/>
                  <a:pt x="13654" y="15465"/>
                </a:cubicBezTo>
                <a:cubicBezTo>
                  <a:pt x="13623" y="15415"/>
                  <a:pt x="13535" y="15365"/>
                  <a:pt x="13459" y="15356"/>
                </a:cubicBezTo>
                <a:cubicBezTo>
                  <a:pt x="13360" y="15344"/>
                  <a:pt x="13325" y="15316"/>
                  <a:pt x="13339" y="15258"/>
                </a:cubicBezTo>
                <a:cubicBezTo>
                  <a:pt x="13349" y="15213"/>
                  <a:pt x="13361" y="14933"/>
                  <a:pt x="13366" y="14635"/>
                </a:cubicBezTo>
                <a:lnTo>
                  <a:pt x="13374" y="14093"/>
                </a:lnTo>
                <a:lnTo>
                  <a:pt x="13530" y="14093"/>
                </a:lnTo>
                <a:cubicBezTo>
                  <a:pt x="13615" y="14093"/>
                  <a:pt x="13675" y="14078"/>
                  <a:pt x="13665" y="14058"/>
                </a:cubicBezTo>
                <a:cubicBezTo>
                  <a:pt x="13633" y="13993"/>
                  <a:pt x="13710" y="13962"/>
                  <a:pt x="14850" y="13606"/>
                </a:cubicBezTo>
                <a:cubicBezTo>
                  <a:pt x="16043" y="13233"/>
                  <a:pt x="16095" y="13208"/>
                  <a:pt x="16519" y="12840"/>
                </a:cubicBezTo>
                <a:cubicBezTo>
                  <a:pt x="16671" y="12709"/>
                  <a:pt x="16813" y="12603"/>
                  <a:pt x="16834" y="12603"/>
                </a:cubicBezTo>
                <a:cubicBezTo>
                  <a:pt x="16854" y="12603"/>
                  <a:pt x="16936" y="12688"/>
                  <a:pt x="17017" y="12791"/>
                </a:cubicBezTo>
                <a:cubicBezTo>
                  <a:pt x="17260" y="13102"/>
                  <a:pt x="17509" y="13217"/>
                  <a:pt x="17938" y="13220"/>
                </a:cubicBezTo>
                <a:cubicBezTo>
                  <a:pt x="18367" y="13223"/>
                  <a:pt x="18606" y="13117"/>
                  <a:pt x="18852" y="12814"/>
                </a:cubicBezTo>
                <a:cubicBezTo>
                  <a:pt x="19144" y="12454"/>
                  <a:pt x="19250" y="12148"/>
                  <a:pt x="19251" y="11666"/>
                </a:cubicBezTo>
                <a:cubicBezTo>
                  <a:pt x="19252" y="11196"/>
                  <a:pt x="19172" y="10942"/>
                  <a:pt x="18911" y="10591"/>
                </a:cubicBezTo>
                <a:cubicBezTo>
                  <a:pt x="18614" y="10192"/>
                  <a:pt x="18395" y="10080"/>
                  <a:pt x="17917" y="10087"/>
                </a:cubicBezTo>
                <a:cubicBezTo>
                  <a:pt x="17471" y="10093"/>
                  <a:pt x="17227" y="10230"/>
                  <a:pt x="16937" y="10633"/>
                </a:cubicBezTo>
                <a:lnTo>
                  <a:pt x="16726" y="10926"/>
                </a:lnTo>
                <a:lnTo>
                  <a:pt x="16445" y="10768"/>
                </a:lnTo>
                <a:cubicBezTo>
                  <a:pt x="16291" y="10681"/>
                  <a:pt x="15752" y="10360"/>
                  <a:pt x="15246" y="10055"/>
                </a:cubicBezTo>
                <a:cubicBezTo>
                  <a:pt x="14741" y="9750"/>
                  <a:pt x="14189" y="9421"/>
                  <a:pt x="14020" y="9323"/>
                </a:cubicBezTo>
                <a:cubicBezTo>
                  <a:pt x="13483" y="9010"/>
                  <a:pt x="11882" y="8053"/>
                  <a:pt x="11723" y="7949"/>
                </a:cubicBezTo>
                <a:cubicBezTo>
                  <a:pt x="11638" y="7894"/>
                  <a:pt x="11574" y="7821"/>
                  <a:pt x="11580" y="7787"/>
                </a:cubicBezTo>
                <a:cubicBezTo>
                  <a:pt x="11587" y="7750"/>
                  <a:pt x="11532" y="7723"/>
                  <a:pt x="11445" y="7723"/>
                </a:cubicBezTo>
                <a:cubicBezTo>
                  <a:pt x="11365" y="7723"/>
                  <a:pt x="11288" y="7711"/>
                  <a:pt x="11275" y="7695"/>
                </a:cubicBezTo>
                <a:cubicBezTo>
                  <a:pt x="11262" y="7678"/>
                  <a:pt x="11285" y="7574"/>
                  <a:pt x="11328" y="7463"/>
                </a:cubicBezTo>
                <a:cubicBezTo>
                  <a:pt x="11453" y="7144"/>
                  <a:pt x="11548" y="6683"/>
                  <a:pt x="11607" y="6112"/>
                </a:cubicBezTo>
                <a:lnTo>
                  <a:pt x="11662" y="5583"/>
                </a:lnTo>
                <a:lnTo>
                  <a:pt x="11788" y="5595"/>
                </a:lnTo>
                <a:cubicBezTo>
                  <a:pt x="11857" y="5601"/>
                  <a:pt x="11934" y="5585"/>
                  <a:pt x="11959" y="5559"/>
                </a:cubicBezTo>
                <a:cubicBezTo>
                  <a:pt x="12009" y="5508"/>
                  <a:pt x="14067" y="5461"/>
                  <a:pt x="14107" y="5510"/>
                </a:cubicBezTo>
                <a:cubicBezTo>
                  <a:pt x="14120" y="5526"/>
                  <a:pt x="14160" y="5684"/>
                  <a:pt x="14196" y="5860"/>
                </a:cubicBezTo>
                <a:cubicBezTo>
                  <a:pt x="14232" y="6036"/>
                  <a:pt x="14279" y="6228"/>
                  <a:pt x="14299" y="6287"/>
                </a:cubicBezTo>
                <a:cubicBezTo>
                  <a:pt x="14916" y="8060"/>
                  <a:pt x="15964" y="9066"/>
                  <a:pt x="17438" y="9296"/>
                </a:cubicBezTo>
                <a:cubicBezTo>
                  <a:pt x="18313" y="9433"/>
                  <a:pt x="19236" y="9142"/>
                  <a:pt x="20020" y="8480"/>
                </a:cubicBezTo>
                <a:cubicBezTo>
                  <a:pt x="20295" y="8247"/>
                  <a:pt x="20795" y="7620"/>
                  <a:pt x="20967" y="7290"/>
                </a:cubicBezTo>
                <a:cubicBezTo>
                  <a:pt x="21103" y="7030"/>
                  <a:pt x="21316" y="6556"/>
                  <a:pt x="21333" y="6477"/>
                </a:cubicBezTo>
                <a:cubicBezTo>
                  <a:pt x="21336" y="6462"/>
                  <a:pt x="21354" y="6402"/>
                  <a:pt x="21372" y="6342"/>
                </a:cubicBezTo>
                <a:cubicBezTo>
                  <a:pt x="21453" y="6077"/>
                  <a:pt x="21483" y="5951"/>
                  <a:pt x="21503" y="5804"/>
                </a:cubicBezTo>
                <a:cubicBezTo>
                  <a:pt x="21515" y="5717"/>
                  <a:pt x="21545" y="5622"/>
                  <a:pt x="21570" y="5591"/>
                </a:cubicBezTo>
                <a:cubicBezTo>
                  <a:pt x="21583" y="5575"/>
                  <a:pt x="21593" y="5352"/>
                  <a:pt x="21600" y="4993"/>
                </a:cubicBezTo>
                <a:cubicBezTo>
                  <a:pt x="21590" y="4047"/>
                  <a:pt x="21575" y="3685"/>
                  <a:pt x="21550" y="3624"/>
                </a:cubicBezTo>
                <a:cubicBezTo>
                  <a:pt x="21514" y="3539"/>
                  <a:pt x="21485" y="3430"/>
                  <a:pt x="21485" y="3382"/>
                </a:cubicBezTo>
                <a:cubicBezTo>
                  <a:pt x="21484" y="3301"/>
                  <a:pt x="21370" y="2908"/>
                  <a:pt x="21251" y="2574"/>
                </a:cubicBezTo>
                <a:cubicBezTo>
                  <a:pt x="21149" y="2289"/>
                  <a:pt x="20766" y="1614"/>
                  <a:pt x="20550" y="1340"/>
                </a:cubicBezTo>
                <a:cubicBezTo>
                  <a:pt x="20153" y="835"/>
                  <a:pt x="19567" y="404"/>
                  <a:pt x="18988" y="190"/>
                </a:cubicBezTo>
                <a:cubicBezTo>
                  <a:pt x="18808" y="123"/>
                  <a:pt x="18627" y="47"/>
                  <a:pt x="18585" y="21"/>
                </a:cubicBezTo>
                <a:cubicBezTo>
                  <a:pt x="18572" y="13"/>
                  <a:pt x="18134" y="7"/>
                  <a:pt x="17503" y="0"/>
                </a:cubicBezTo>
                <a:close/>
                <a:moveTo>
                  <a:pt x="11254" y="7718"/>
                </a:moveTo>
                <a:lnTo>
                  <a:pt x="11374" y="7861"/>
                </a:lnTo>
                <a:cubicBezTo>
                  <a:pt x="11446" y="7947"/>
                  <a:pt x="11505" y="7981"/>
                  <a:pt x="11522" y="7947"/>
                </a:cubicBezTo>
                <a:cubicBezTo>
                  <a:pt x="11559" y="7874"/>
                  <a:pt x="11564" y="7877"/>
                  <a:pt x="12663" y="8538"/>
                </a:cubicBezTo>
                <a:cubicBezTo>
                  <a:pt x="13169" y="8842"/>
                  <a:pt x="14035" y="9361"/>
                  <a:pt x="14589" y="9690"/>
                </a:cubicBezTo>
                <a:cubicBezTo>
                  <a:pt x="17019" y="11131"/>
                  <a:pt x="16766" y="10963"/>
                  <a:pt x="16706" y="11099"/>
                </a:cubicBezTo>
                <a:cubicBezTo>
                  <a:pt x="16677" y="11166"/>
                  <a:pt x="16649" y="11403"/>
                  <a:pt x="16644" y="11626"/>
                </a:cubicBezTo>
                <a:cubicBezTo>
                  <a:pt x="16635" y="12008"/>
                  <a:pt x="16629" y="12034"/>
                  <a:pt x="16532" y="12051"/>
                </a:cubicBezTo>
                <a:cubicBezTo>
                  <a:pt x="16475" y="12062"/>
                  <a:pt x="16399" y="12101"/>
                  <a:pt x="16363" y="12138"/>
                </a:cubicBezTo>
                <a:cubicBezTo>
                  <a:pt x="16327" y="12175"/>
                  <a:pt x="15991" y="12310"/>
                  <a:pt x="15618" y="12437"/>
                </a:cubicBezTo>
                <a:cubicBezTo>
                  <a:pt x="15245" y="12565"/>
                  <a:pt x="14704" y="12754"/>
                  <a:pt x="14415" y="12857"/>
                </a:cubicBezTo>
                <a:cubicBezTo>
                  <a:pt x="14126" y="12960"/>
                  <a:pt x="13728" y="13148"/>
                  <a:pt x="13531" y="13275"/>
                </a:cubicBezTo>
                <a:lnTo>
                  <a:pt x="13175" y="13504"/>
                </a:lnTo>
                <a:lnTo>
                  <a:pt x="12928" y="13162"/>
                </a:lnTo>
                <a:cubicBezTo>
                  <a:pt x="12738" y="12900"/>
                  <a:pt x="12602" y="12773"/>
                  <a:pt x="12343" y="12618"/>
                </a:cubicBezTo>
                <a:cubicBezTo>
                  <a:pt x="12022" y="12425"/>
                  <a:pt x="11985" y="12417"/>
                  <a:pt x="11568" y="12418"/>
                </a:cubicBezTo>
                <a:cubicBezTo>
                  <a:pt x="11264" y="12420"/>
                  <a:pt x="11071" y="12448"/>
                  <a:pt x="10937" y="12512"/>
                </a:cubicBezTo>
                <a:cubicBezTo>
                  <a:pt x="10712" y="12619"/>
                  <a:pt x="10696" y="12608"/>
                  <a:pt x="10528" y="12223"/>
                </a:cubicBezTo>
                <a:cubicBezTo>
                  <a:pt x="10437" y="12013"/>
                  <a:pt x="9937" y="10839"/>
                  <a:pt x="9767" y="10435"/>
                </a:cubicBezTo>
                <a:cubicBezTo>
                  <a:pt x="9734" y="10356"/>
                  <a:pt x="9727" y="10281"/>
                  <a:pt x="9750" y="10252"/>
                </a:cubicBezTo>
                <a:cubicBezTo>
                  <a:pt x="9773" y="10224"/>
                  <a:pt x="9741" y="10150"/>
                  <a:pt x="9673" y="10074"/>
                </a:cubicBezTo>
                <a:lnTo>
                  <a:pt x="9554" y="9944"/>
                </a:lnTo>
                <a:lnTo>
                  <a:pt x="9663" y="9850"/>
                </a:lnTo>
                <a:cubicBezTo>
                  <a:pt x="10383" y="9233"/>
                  <a:pt x="10739" y="8791"/>
                  <a:pt x="11073" y="8094"/>
                </a:cubicBezTo>
                <a:lnTo>
                  <a:pt x="11254" y="7718"/>
                </a:lnTo>
                <a:close/>
                <a:moveTo>
                  <a:pt x="4762" y="9071"/>
                </a:moveTo>
                <a:lnTo>
                  <a:pt x="4991" y="9327"/>
                </a:lnTo>
                <a:cubicBezTo>
                  <a:pt x="5117" y="9467"/>
                  <a:pt x="5374" y="9690"/>
                  <a:pt x="5562" y="9825"/>
                </a:cubicBezTo>
                <a:lnTo>
                  <a:pt x="5903" y="10072"/>
                </a:lnTo>
                <a:lnTo>
                  <a:pt x="5809" y="10194"/>
                </a:lnTo>
                <a:cubicBezTo>
                  <a:pt x="5758" y="10262"/>
                  <a:pt x="5727" y="10343"/>
                  <a:pt x="5742" y="10373"/>
                </a:cubicBezTo>
                <a:cubicBezTo>
                  <a:pt x="5768" y="10424"/>
                  <a:pt x="5695" y="10633"/>
                  <a:pt x="5232" y="11843"/>
                </a:cubicBezTo>
                <a:cubicBezTo>
                  <a:pt x="5124" y="12126"/>
                  <a:pt x="4934" y="12621"/>
                  <a:pt x="4812" y="12942"/>
                </a:cubicBezTo>
                <a:cubicBezTo>
                  <a:pt x="4621" y="13442"/>
                  <a:pt x="4576" y="13522"/>
                  <a:pt x="4490" y="13516"/>
                </a:cubicBezTo>
                <a:cubicBezTo>
                  <a:pt x="4435" y="13511"/>
                  <a:pt x="4064" y="13456"/>
                  <a:pt x="3666" y="13391"/>
                </a:cubicBezTo>
                <a:cubicBezTo>
                  <a:pt x="3167" y="13310"/>
                  <a:pt x="2948" y="13252"/>
                  <a:pt x="2956" y="13207"/>
                </a:cubicBezTo>
                <a:cubicBezTo>
                  <a:pt x="2964" y="13163"/>
                  <a:pt x="2932" y="13154"/>
                  <a:pt x="2859" y="13177"/>
                </a:cubicBezTo>
                <a:cubicBezTo>
                  <a:pt x="2732" y="13216"/>
                  <a:pt x="2717" y="13183"/>
                  <a:pt x="2689" y="12791"/>
                </a:cubicBezTo>
                <a:cubicBezTo>
                  <a:pt x="2672" y="12546"/>
                  <a:pt x="2614" y="12368"/>
                  <a:pt x="2436" y="12014"/>
                </a:cubicBezTo>
                <a:cubicBezTo>
                  <a:pt x="2382" y="11908"/>
                  <a:pt x="2394" y="11878"/>
                  <a:pt x="2574" y="11662"/>
                </a:cubicBezTo>
                <a:cubicBezTo>
                  <a:pt x="2682" y="11532"/>
                  <a:pt x="3158" y="10960"/>
                  <a:pt x="3633" y="10390"/>
                </a:cubicBezTo>
                <a:cubicBezTo>
                  <a:pt x="4121" y="9803"/>
                  <a:pt x="4519" y="9364"/>
                  <a:pt x="4551" y="9379"/>
                </a:cubicBezTo>
                <a:cubicBezTo>
                  <a:pt x="4583" y="9394"/>
                  <a:pt x="4642" y="9330"/>
                  <a:pt x="4685" y="9236"/>
                </a:cubicBezTo>
                <a:lnTo>
                  <a:pt x="4762" y="9071"/>
                </a:lnTo>
                <a:close/>
                <a:moveTo>
                  <a:pt x="9471" y="9974"/>
                </a:moveTo>
                <a:cubicBezTo>
                  <a:pt x="9497" y="9974"/>
                  <a:pt x="9509" y="10000"/>
                  <a:pt x="9531" y="10051"/>
                </a:cubicBezTo>
                <a:cubicBezTo>
                  <a:pt x="9556" y="10109"/>
                  <a:pt x="9577" y="10194"/>
                  <a:pt x="9577" y="10241"/>
                </a:cubicBezTo>
                <a:cubicBezTo>
                  <a:pt x="9577" y="10288"/>
                  <a:pt x="9599" y="10320"/>
                  <a:pt x="9625" y="10313"/>
                </a:cubicBezTo>
                <a:cubicBezTo>
                  <a:pt x="9660" y="10303"/>
                  <a:pt x="10671" y="12548"/>
                  <a:pt x="10671" y="12635"/>
                </a:cubicBezTo>
                <a:cubicBezTo>
                  <a:pt x="10671" y="12641"/>
                  <a:pt x="10570" y="12740"/>
                  <a:pt x="10446" y="12853"/>
                </a:cubicBezTo>
                <a:cubicBezTo>
                  <a:pt x="10184" y="13092"/>
                  <a:pt x="9910" y="13586"/>
                  <a:pt x="9814" y="13995"/>
                </a:cubicBezTo>
                <a:cubicBezTo>
                  <a:pt x="9777" y="14153"/>
                  <a:pt x="9733" y="14290"/>
                  <a:pt x="9717" y="14300"/>
                </a:cubicBezTo>
                <a:cubicBezTo>
                  <a:pt x="9664" y="14334"/>
                  <a:pt x="8424" y="14124"/>
                  <a:pt x="8384" y="14074"/>
                </a:cubicBezTo>
                <a:cubicBezTo>
                  <a:pt x="8327" y="14003"/>
                  <a:pt x="8085" y="10906"/>
                  <a:pt x="8132" y="10847"/>
                </a:cubicBezTo>
                <a:cubicBezTo>
                  <a:pt x="8156" y="10818"/>
                  <a:pt x="8154" y="10755"/>
                  <a:pt x="8128" y="10693"/>
                </a:cubicBezTo>
                <a:cubicBezTo>
                  <a:pt x="8062" y="10540"/>
                  <a:pt x="8142" y="10454"/>
                  <a:pt x="8386" y="10418"/>
                </a:cubicBezTo>
                <a:cubicBezTo>
                  <a:pt x="8616" y="10384"/>
                  <a:pt x="9069" y="10205"/>
                  <a:pt x="9323" y="10047"/>
                </a:cubicBezTo>
                <a:cubicBezTo>
                  <a:pt x="9403" y="9998"/>
                  <a:pt x="9444" y="9973"/>
                  <a:pt x="9471" y="9974"/>
                </a:cubicBezTo>
                <a:close/>
                <a:moveTo>
                  <a:pt x="5999" y="10151"/>
                </a:moveTo>
                <a:cubicBezTo>
                  <a:pt x="6021" y="10147"/>
                  <a:pt x="6047" y="10148"/>
                  <a:pt x="6076" y="10155"/>
                </a:cubicBezTo>
                <a:cubicBezTo>
                  <a:pt x="6115" y="10163"/>
                  <a:pt x="6161" y="10181"/>
                  <a:pt x="6214" y="10209"/>
                </a:cubicBezTo>
                <a:cubicBezTo>
                  <a:pt x="6320" y="10266"/>
                  <a:pt x="6475" y="10332"/>
                  <a:pt x="6559" y="10354"/>
                </a:cubicBezTo>
                <a:cubicBezTo>
                  <a:pt x="6642" y="10376"/>
                  <a:pt x="6755" y="10416"/>
                  <a:pt x="6812" y="10442"/>
                </a:cubicBezTo>
                <a:cubicBezTo>
                  <a:pt x="6912" y="10489"/>
                  <a:pt x="6913" y="10495"/>
                  <a:pt x="6842" y="10629"/>
                </a:cubicBezTo>
                <a:cubicBezTo>
                  <a:pt x="6787" y="10732"/>
                  <a:pt x="6782" y="10785"/>
                  <a:pt x="6818" y="10840"/>
                </a:cubicBezTo>
                <a:cubicBezTo>
                  <a:pt x="6855" y="10894"/>
                  <a:pt x="6816" y="11264"/>
                  <a:pt x="6665" y="12311"/>
                </a:cubicBezTo>
                <a:cubicBezTo>
                  <a:pt x="6553" y="13081"/>
                  <a:pt x="6452" y="13730"/>
                  <a:pt x="6440" y="13753"/>
                </a:cubicBezTo>
                <a:cubicBezTo>
                  <a:pt x="6411" y="13811"/>
                  <a:pt x="6290" y="13800"/>
                  <a:pt x="5452" y="13666"/>
                </a:cubicBezTo>
                <a:cubicBezTo>
                  <a:pt x="5050" y="13602"/>
                  <a:pt x="4703" y="13526"/>
                  <a:pt x="4681" y="13497"/>
                </a:cubicBezTo>
                <a:cubicBezTo>
                  <a:pt x="4633" y="13431"/>
                  <a:pt x="5789" y="10400"/>
                  <a:pt x="5854" y="10420"/>
                </a:cubicBezTo>
                <a:cubicBezTo>
                  <a:pt x="5880" y="10427"/>
                  <a:pt x="5900" y="10389"/>
                  <a:pt x="5900" y="10333"/>
                </a:cubicBezTo>
                <a:cubicBezTo>
                  <a:pt x="5900" y="10224"/>
                  <a:pt x="5933" y="10163"/>
                  <a:pt x="5999" y="10151"/>
                </a:cubicBezTo>
                <a:close/>
                <a:moveTo>
                  <a:pt x="7008" y="10480"/>
                </a:moveTo>
                <a:cubicBezTo>
                  <a:pt x="7016" y="10477"/>
                  <a:pt x="7026" y="10478"/>
                  <a:pt x="7038" y="10482"/>
                </a:cubicBezTo>
                <a:cubicBezTo>
                  <a:pt x="7074" y="10493"/>
                  <a:pt x="7306" y="10508"/>
                  <a:pt x="7554" y="10516"/>
                </a:cubicBezTo>
                <a:cubicBezTo>
                  <a:pt x="7802" y="10524"/>
                  <a:pt x="8015" y="10541"/>
                  <a:pt x="8026" y="10555"/>
                </a:cubicBezTo>
                <a:cubicBezTo>
                  <a:pt x="8037" y="10569"/>
                  <a:pt x="8029" y="10639"/>
                  <a:pt x="8008" y="10710"/>
                </a:cubicBezTo>
                <a:cubicBezTo>
                  <a:pt x="7981" y="10801"/>
                  <a:pt x="7986" y="10856"/>
                  <a:pt x="8028" y="10894"/>
                </a:cubicBezTo>
                <a:cubicBezTo>
                  <a:pt x="8064" y="10928"/>
                  <a:pt x="8103" y="11171"/>
                  <a:pt x="8132" y="11545"/>
                </a:cubicBezTo>
                <a:cubicBezTo>
                  <a:pt x="8158" y="11873"/>
                  <a:pt x="8200" y="12410"/>
                  <a:pt x="8228" y="12738"/>
                </a:cubicBezTo>
                <a:cubicBezTo>
                  <a:pt x="8255" y="13066"/>
                  <a:pt x="8281" y="13493"/>
                  <a:pt x="8282" y="13687"/>
                </a:cubicBezTo>
                <a:lnTo>
                  <a:pt x="8286" y="14039"/>
                </a:lnTo>
                <a:lnTo>
                  <a:pt x="8088" y="14046"/>
                </a:lnTo>
                <a:cubicBezTo>
                  <a:pt x="7876" y="14054"/>
                  <a:pt x="6535" y="13842"/>
                  <a:pt x="6496" y="13794"/>
                </a:cubicBezTo>
                <a:cubicBezTo>
                  <a:pt x="6484" y="13778"/>
                  <a:pt x="6502" y="13557"/>
                  <a:pt x="6539" y="13305"/>
                </a:cubicBezTo>
                <a:cubicBezTo>
                  <a:pt x="6631" y="12668"/>
                  <a:pt x="6680" y="12330"/>
                  <a:pt x="6733" y="11967"/>
                </a:cubicBezTo>
                <a:cubicBezTo>
                  <a:pt x="6758" y="11795"/>
                  <a:pt x="6798" y="11508"/>
                  <a:pt x="6823" y="11329"/>
                </a:cubicBezTo>
                <a:cubicBezTo>
                  <a:pt x="6847" y="11150"/>
                  <a:pt x="6896" y="10949"/>
                  <a:pt x="6932" y="10881"/>
                </a:cubicBezTo>
                <a:cubicBezTo>
                  <a:pt x="6968" y="10813"/>
                  <a:pt x="6992" y="10691"/>
                  <a:pt x="6985" y="10610"/>
                </a:cubicBezTo>
                <a:cubicBezTo>
                  <a:pt x="6978" y="10528"/>
                  <a:pt x="6984" y="10488"/>
                  <a:pt x="7008" y="10480"/>
                </a:cubicBezTo>
                <a:close/>
                <a:moveTo>
                  <a:pt x="16665" y="12110"/>
                </a:moveTo>
                <a:lnTo>
                  <a:pt x="16749" y="12326"/>
                </a:lnTo>
                <a:lnTo>
                  <a:pt x="16834" y="12541"/>
                </a:lnTo>
                <a:lnTo>
                  <a:pt x="16472" y="12842"/>
                </a:lnTo>
                <a:cubicBezTo>
                  <a:pt x="16274" y="13007"/>
                  <a:pt x="16055" y="13170"/>
                  <a:pt x="15985" y="13205"/>
                </a:cubicBezTo>
                <a:cubicBezTo>
                  <a:pt x="15694" y="13350"/>
                  <a:pt x="13667" y="13946"/>
                  <a:pt x="13623" y="13899"/>
                </a:cubicBezTo>
                <a:cubicBezTo>
                  <a:pt x="13594" y="13870"/>
                  <a:pt x="13543" y="13881"/>
                  <a:pt x="13492" y="13930"/>
                </a:cubicBezTo>
                <a:cubicBezTo>
                  <a:pt x="13371" y="14043"/>
                  <a:pt x="13353" y="14034"/>
                  <a:pt x="13257" y="13802"/>
                </a:cubicBezTo>
                <a:cubicBezTo>
                  <a:pt x="13175" y="13604"/>
                  <a:pt x="13174" y="13587"/>
                  <a:pt x="13245" y="13510"/>
                </a:cubicBezTo>
                <a:cubicBezTo>
                  <a:pt x="13363" y="13381"/>
                  <a:pt x="13909" y="13059"/>
                  <a:pt x="14173" y="12962"/>
                </a:cubicBezTo>
                <a:cubicBezTo>
                  <a:pt x="14527" y="12833"/>
                  <a:pt x="15587" y="12463"/>
                  <a:pt x="15985" y="12332"/>
                </a:cubicBezTo>
                <a:cubicBezTo>
                  <a:pt x="16217" y="12255"/>
                  <a:pt x="16347" y="12235"/>
                  <a:pt x="16377" y="12272"/>
                </a:cubicBezTo>
                <a:cubicBezTo>
                  <a:pt x="16406" y="12308"/>
                  <a:pt x="16460" y="12291"/>
                  <a:pt x="16542" y="12219"/>
                </a:cubicBezTo>
                <a:lnTo>
                  <a:pt x="16665" y="12110"/>
                </a:lnTo>
                <a:close/>
                <a:moveTo>
                  <a:pt x="4774" y="13595"/>
                </a:moveTo>
                <a:cubicBezTo>
                  <a:pt x="4892" y="13598"/>
                  <a:pt x="5099" y="13629"/>
                  <a:pt x="5493" y="13687"/>
                </a:cubicBezTo>
                <a:cubicBezTo>
                  <a:pt x="5979" y="13758"/>
                  <a:pt x="6339" y="13835"/>
                  <a:pt x="6375" y="13877"/>
                </a:cubicBezTo>
                <a:cubicBezTo>
                  <a:pt x="6434" y="13946"/>
                  <a:pt x="6399" y="14296"/>
                  <a:pt x="6207" y="15531"/>
                </a:cubicBezTo>
                <a:cubicBezTo>
                  <a:pt x="6186" y="15665"/>
                  <a:pt x="6146" y="15932"/>
                  <a:pt x="6119" y="16126"/>
                </a:cubicBezTo>
                <a:cubicBezTo>
                  <a:pt x="6091" y="16319"/>
                  <a:pt x="6051" y="16588"/>
                  <a:pt x="6031" y="16722"/>
                </a:cubicBezTo>
                <a:cubicBezTo>
                  <a:pt x="6010" y="16856"/>
                  <a:pt x="5981" y="17054"/>
                  <a:pt x="5967" y="17163"/>
                </a:cubicBezTo>
                <a:cubicBezTo>
                  <a:pt x="5953" y="17271"/>
                  <a:pt x="5917" y="17385"/>
                  <a:pt x="5888" y="17413"/>
                </a:cubicBezTo>
                <a:cubicBezTo>
                  <a:pt x="5858" y="17441"/>
                  <a:pt x="5608" y="17577"/>
                  <a:pt x="5331" y="17714"/>
                </a:cubicBezTo>
                <a:cubicBezTo>
                  <a:pt x="5054" y="17851"/>
                  <a:pt x="4466" y="18146"/>
                  <a:pt x="4026" y="18371"/>
                </a:cubicBezTo>
                <a:cubicBezTo>
                  <a:pt x="3325" y="18728"/>
                  <a:pt x="3222" y="18766"/>
                  <a:pt x="3199" y="18685"/>
                </a:cubicBezTo>
                <a:cubicBezTo>
                  <a:pt x="3184" y="18634"/>
                  <a:pt x="3099" y="18496"/>
                  <a:pt x="3009" y="18376"/>
                </a:cubicBezTo>
                <a:lnTo>
                  <a:pt x="2845" y="18158"/>
                </a:lnTo>
                <a:lnTo>
                  <a:pt x="3032" y="17671"/>
                </a:lnTo>
                <a:cubicBezTo>
                  <a:pt x="3135" y="17402"/>
                  <a:pt x="3312" y="16939"/>
                  <a:pt x="3426" y="16641"/>
                </a:cubicBezTo>
                <a:cubicBezTo>
                  <a:pt x="4288" y="14394"/>
                  <a:pt x="4499" y="13835"/>
                  <a:pt x="4499" y="13800"/>
                </a:cubicBezTo>
                <a:cubicBezTo>
                  <a:pt x="4499" y="13777"/>
                  <a:pt x="4539" y="13715"/>
                  <a:pt x="4586" y="13662"/>
                </a:cubicBezTo>
                <a:cubicBezTo>
                  <a:pt x="4627" y="13616"/>
                  <a:pt x="4656" y="13591"/>
                  <a:pt x="4774" y="13595"/>
                </a:cubicBezTo>
                <a:close/>
                <a:moveTo>
                  <a:pt x="6583" y="13894"/>
                </a:moveTo>
                <a:cubicBezTo>
                  <a:pt x="6949" y="13900"/>
                  <a:pt x="8261" y="14095"/>
                  <a:pt x="8316" y="14163"/>
                </a:cubicBezTo>
                <a:cubicBezTo>
                  <a:pt x="8355" y="14211"/>
                  <a:pt x="8458" y="15422"/>
                  <a:pt x="8460" y="15851"/>
                </a:cubicBezTo>
                <a:lnTo>
                  <a:pt x="8462" y="16143"/>
                </a:lnTo>
                <a:lnTo>
                  <a:pt x="7237" y="16758"/>
                </a:lnTo>
                <a:cubicBezTo>
                  <a:pt x="6564" y="17096"/>
                  <a:pt x="6013" y="17373"/>
                  <a:pt x="6009" y="17373"/>
                </a:cubicBezTo>
                <a:cubicBezTo>
                  <a:pt x="5979" y="17373"/>
                  <a:pt x="5954" y="17296"/>
                  <a:pt x="5968" y="17245"/>
                </a:cubicBezTo>
                <a:cubicBezTo>
                  <a:pt x="5978" y="17211"/>
                  <a:pt x="6026" y="16890"/>
                  <a:pt x="6076" y="16532"/>
                </a:cubicBezTo>
                <a:cubicBezTo>
                  <a:pt x="6173" y="15839"/>
                  <a:pt x="6230" y="15449"/>
                  <a:pt x="6295" y="15013"/>
                </a:cubicBezTo>
                <a:cubicBezTo>
                  <a:pt x="6317" y="14864"/>
                  <a:pt x="6356" y="14566"/>
                  <a:pt x="6384" y="14351"/>
                </a:cubicBezTo>
                <a:cubicBezTo>
                  <a:pt x="6412" y="14136"/>
                  <a:pt x="6460" y="13934"/>
                  <a:pt x="6490" y="13903"/>
                </a:cubicBezTo>
                <a:cubicBezTo>
                  <a:pt x="6498" y="13896"/>
                  <a:pt x="6531" y="13893"/>
                  <a:pt x="6583" y="13894"/>
                </a:cubicBezTo>
                <a:close/>
                <a:moveTo>
                  <a:pt x="8389" y="14169"/>
                </a:moveTo>
                <a:cubicBezTo>
                  <a:pt x="8418" y="14136"/>
                  <a:pt x="9569" y="14301"/>
                  <a:pt x="9679" y="14353"/>
                </a:cubicBezTo>
                <a:cubicBezTo>
                  <a:pt x="9720" y="14373"/>
                  <a:pt x="9741" y="14496"/>
                  <a:pt x="9745" y="14759"/>
                </a:cubicBezTo>
                <a:cubicBezTo>
                  <a:pt x="9748" y="14967"/>
                  <a:pt x="9769" y="15198"/>
                  <a:pt x="9792" y="15273"/>
                </a:cubicBezTo>
                <a:cubicBezTo>
                  <a:pt x="9843" y="15439"/>
                  <a:pt x="9819" y="15475"/>
                  <a:pt x="9657" y="15475"/>
                </a:cubicBezTo>
                <a:cubicBezTo>
                  <a:pt x="9589" y="15475"/>
                  <a:pt x="9537" y="15502"/>
                  <a:pt x="9544" y="15533"/>
                </a:cubicBezTo>
                <a:cubicBezTo>
                  <a:pt x="9550" y="15564"/>
                  <a:pt x="9349" y="15697"/>
                  <a:pt x="9096" y="15828"/>
                </a:cubicBezTo>
                <a:cubicBezTo>
                  <a:pt x="8685" y="16042"/>
                  <a:pt x="8537" y="16101"/>
                  <a:pt x="8521" y="16058"/>
                </a:cubicBezTo>
                <a:cubicBezTo>
                  <a:pt x="8492" y="15984"/>
                  <a:pt x="8367" y="14192"/>
                  <a:pt x="8389" y="14169"/>
                </a:cubicBezTo>
                <a:close/>
                <a:moveTo>
                  <a:pt x="9829" y="15469"/>
                </a:moveTo>
                <a:lnTo>
                  <a:pt x="9941" y="15715"/>
                </a:lnTo>
                <a:cubicBezTo>
                  <a:pt x="10060" y="15978"/>
                  <a:pt x="10059" y="15984"/>
                  <a:pt x="9871" y="16039"/>
                </a:cubicBezTo>
                <a:cubicBezTo>
                  <a:pt x="9804" y="16059"/>
                  <a:pt x="9760" y="16098"/>
                  <a:pt x="9774" y="16126"/>
                </a:cubicBezTo>
                <a:cubicBezTo>
                  <a:pt x="9788" y="16153"/>
                  <a:pt x="9566" y="16392"/>
                  <a:pt x="9283" y="16656"/>
                </a:cubicBezTo>
                <a:cubicBezTo>
                  <a:pt x="8999" y="16921"/>
                  <a:pt x="8745" y="17152"/>
                  <a:pt x="8718" y="17172"/>
                </a:cubicBezTo>
                <a:cubicBezTo>
                  <a:pt x="8624" y="17241"/>
                  <a:pt x="8579" y="17074"/>
                  <a:pt x="8563" y="16596"/>
                </a:cubicBezTo>
                <a:lnTo>
                  <a:pt x="8548" y="16116"/>
                </a:lnTo>
                <a:lnTo>
                  <a:pt x="9029" y="15877"/>
                </a:lnTo>
                <a:cubicBezTo>
                  <a:pt x="9294" y="15745"/>
                  <a:pt x="9538" y="15648"/>
                  <a:pt x="9572" y="15665"/>
                </a:cubicBezTo>
                <a:cubicBezTo>
                  <a:pt x="9606" y="15681"/>
                  <a:pt x="9678" y="15644"/>
                  <a:pt x="9732" y="15582"/>
                </a:cubicBezTo>
                <a:lnTo>
                  <a:pt x="9829" y="15469"/>
                </a:lnTo>
                <a:close/>
                <a:moveTo>
                  <a:pt x="16827" y="15785"/>
                </a:moveTo>
                <a:cubicBezTo>
                  <a:pt x="16541" y="15761"/>
                  <a:pt x="16245" y="15906"/>
                  <a:pt x="16076" y="16237"/>
                </a:cubicBezTo>
                <a:cubicBezTo>
                  <a:pt x="16008" y="16371"/>
                  <a:pt x="15945" y="16440"/>
                  <a:pt x="15912" y="16417"/>
                </a:cubicBezTo>
                <a:cubicBezTo>
                  <a:pt x="15873" y="16390"/>
                  <a:pt x="15874" y="16399"/>
                  <a:pt x="15914" y="16453"/>
                </a:cubicBezTo>
                <a:cubicBezTo>
                  <a:pt x="15944" y="16493"/>
                  <a:pt x="15969" y="16646"/>
                  <a:pt x="15969" y="16790"/>
                </a:cubicBezTo>
                <a:cubicBezTo>
                  <a:pt x="15969" y="17240"/>
                  <a:pt x="16168" y="17588"/>
                  <a:pt x="16515" y="17740"/>
                </a:cubicBezTo>
                <a:cubicBezTo>
                  <a:pt x="16907" y="17912"/>
                  <a:pt x="17354" y="17669"/>
                  <a:pt x="17538" y="17185"/>
                </a:cubicBezTo>
                <a:cubicBezTo>
                  <a:pt x="17657" y="16870"/>
                  <a:pt x="17657" y="16706"/>
                  <a:pt x="17527" y="16361"/>
                </a:cubicBezTo>
                <a:cubicBezTo>
                  <a:pt x="17393" y="16005"/>
                  <a:pt x="17114" y="15810"/>
                  <a:pt x="16827" y="15785"/>
                </a:cubicBezTo>
                <a:close/>
                <a:moveTo>
                  <a:pt x="10041" y="16011"/>
                </a:moveTo>
                <a:lnTo>
                  <a:pt x="10314" y="16336"/>
                </a:lnTo>
                <a:lnTo>
                  <a:pt x="10589" y="16662"/>
                </a:lnTo>
                <a:lnTo>
                  <a:pt x="10475" y="16754"/>
                </a:lnTo>
                <a:cubicBezTo>
                  <a:pt x="10399" y="16816"/>
                  <a:pt x="10377" y="16863"/>
                  <a:pt x="10405" y="16905"/>
                </a:cubicBezTo>
                <a:cubicBezTo>
                  <a:pt x="10441" y="16958"/>
                  <a:pt x="10055" y="17857"/>
                  <a:pt x="9292" y="19500"/>
                </a:cubicBezTo>
                <a:cubicBezTo>
                  <a:pt x="9254" y="19582"/>
                  <a:pt x="9208" y="19648"/>
                  <a:pt x="9191" y="19645"/>
                </a:cubicBezTo>
                <a:cubicBezTo>
                  <a:pt x="9109" y="19629"/>
                  <a:pt x="8836" y="19509"/>
                  <a:pt x="8811" y="19477"/>
                </a:cubicBezTo>
                <a:cubicBezTo>
                  <a:pt x="8773" y="19431"/>
                  <a:pt x="8607" y="17376"/>
                  <a:pt x="8636" y="17319"/>
                </a:cubicBezTo>
                <a:cubicBezTo>
                  <a:pt x="8685" y="17221"/>
                  <a:pt x="9760" y="16264"/>
                  <a:pt x="9821" y="16263"/>
                </a:cubicBezTo>
                <a:cubicBezTo>
                  <a:pt x="9858" y="16263"/>
                  <a:pt x="9923" y="16204"/>
                  <a:pt x="9965" y="16135"/>
                </a:cubicBezTo>
                <a:lnTo>
                  <a:pt x="10041" y="16011"/>
                </a:lnTo>
                <a:close/>
                <a:moveTo>
                  <a:pt x="8486" y="16218"/>
                </a:moveTo>
                <a:cubicBezTo>
                  <a:pt x="8508" y="16246"/>
                  <a:pt x="8533" y="16509"/>
                  <a:pt x="8539" y="16801"/>
                </a:cubicBezTo>
                <a:lnTo>
                  <a:pt x="8548" y="17334"/>
                </a:lnTo>
                <a:lnTo>
                  <a:pt x="7381" y="18405"/>
                </a:lnTo>
                <a:lnTo>
                  <a:pt x="6214" y="19475"/>
                </a:lnTo>
                <a:lnTo>
                  <a:pt x="6117" y="19349"/>
                </a:lnTo>
                <a:cubicBezTo>
                  <a:pt x="6064" y="19279"/>
                  <a:pt x="5954" y="19183"/>
                  <a:pt x="5873" y="19135"/>
                </a:cubicBezTo>
                <a:cubicBezTo>
                  <a:pt x="5791" y="19087"/>
                  <a:pt x="5725" y="19018"/>
                  <a:pt x="5726" y="18982"/>
                </a:cubicBezTo>
                <a:cubicBezTo>
                  <a:pt x="5726" y="18946"/>
                  <a:pt x="5775" y="18587"/>
                  <a:pt x="5835" y="18184"/>
                </a:cubicBezTo>
                <a:cubicBezTo>
                  <a:pt x="5894" y="17782"/>
                  <a:pt x="5942" y="17447"/>
                  <a:pt x="5943" y="17439"/>
                </a:cubicBezTo>
                <a:cubicBezTo>
                  <a:pt x="5943" y="17431"/>
                  <a:pt x="5998" y="17399"/>
                  <a:pt x="6064" y="17368"/>
                </a:cubicBezTo>
                <a:cubicBezTo>
                  <a:pt x="6130" y="17337"/>
                  <a:pt x="6692" y="17054"/>
                  <a:pt x="7314" y="16739"/>
                </a:cubicBezTo>
                <a:cubicBezTo>
                  <a:pt x="8017" y="16383"/>
                  <a:pt x="8460" y="16186"/>
                  <a:pt x="8486" y="16218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21" name="Shape 321"/>
          <p:cNvSpPr/>
          <p:nvPr/>
        </p:nvSpPr>
        <p:spPr>
          <a:xfrm>
            <a:off x="599095" y="3254868"/>
            <a:ext cx="952061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Relevanz über Anzahl und Qualität der Links auf Seit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Suchanfrage - wo sind wir?</a:t>
            </a:r>
          </a:p>
        </p:txBody>
      </p:sp>
      <p:pic>
        <p:nvPicPr>
          <p:cNvPr id="324" name="Grafik.jpg"/>
          <p:cNvPicPr>
            <a:picLocks noChangeAspect="1"/>
          </p:cNvPicPr>
          <p:nvPr/>
        </p:nvPicPr>
        <p:blipFill>
          <a:blip r:embed="rId2">
            <a:extLst/>
          </a:blip>
          <a:srcRect l="42540" t="2848" r="42912" b="58684"/>
          <a:stretch>
            <a:fillRect/>
          </a:stretch>
        </p:blipFill>
        <p:spPr>
          <a:xfrm>
            <a:off x="914842" y="4019748"/>
            <a:ext cx="1485107" cy="1714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3" y="0"/>
                </a:moveTo>
                <a:cubicBezTo>
                  <a:pt x="981" y="0"/>
                  <a:pt x="714" y="17"/>
                  <a:pt x="364" y="320"/>
                </a:cubicBezTo>
                <a:cubicBezTo>
                  <a:pt x="29" y="610"/>
                  <a:pt x="3" y="1285"/>
                  <a:pt x="0" y="6842"/>
                </a:cubicBezTo>
                <a:lnTo>
                  <a:pt x="0" y="7017"/>
                </a:lnTo>
                <a:lnTo>
                  <a:pt x="6" y="12433"/>
                </a:lnTo>
                <a:cubicBezTo>
                  <a:pt x="69" y="15484"/>
                  <a:pt x="405" y="15172"/>
                  <a:pt x="2032" y="15229"/>
                </a:cubicBezTo>
                <a:lnTo>
                  <a:pt x="3411" y="15279"/>
                </a:lnTo>
                <a:lnTo>
                  <a:pt x="3469" y="16019"/>
                </a:lnTo>
                <a:cubicBezTo>
                  <a:pt x="3550" y="17102"/>
                  <a:pt x="3933" y="17336"/>
                  <a:pt x="5784" y="17434"/>
                </a:cubicBezTo>
                <a:lnTo>
                  <a:pt x="7290" y="17514"/>
                </a:lnTo>
                <a:lnTo>
                  <a:pt x="7342" y="19269"/>
                </a:lnTo>
                <a:cubicBezTo>
                  <a:pt x="7383" y="20613"/>
                  <a:pt x="7471" y="21091"/>
                  <a:pt x="7700" y="21310"/>
                </a:cubicBezTo>
                <a:cubicBezTo>
                  <a:pt x="7977" y="21574"/>
                  <a:pt x="8483" y="21600"/>
                  <a:pt x="14431" y="21600"/>
                </a:cubicBezTo>
                <a:cubicBezTo>
                  <a:pt x="20620" y="21600"/>
                  <a:pt x="20881" y="21588"/>
                  <a:pt x="21236" y="21280"/>
                </a:cubicBezTo>
                <a:cubicBezTo>
                  <a:pt x="21591" y="20972"/>
                  <a:pt x="21600" y="20747"/>
                  <a:pt x="21600" y="15479"/>
                </a:cubicBezTo>
                <a:lnTo>
                  <a:pt x="21600" y="9997"/>
                </a:lnTo>
                <a:lnTo>
                  <a:pt x="19666" y="8322"/>
                </a:lnTo>
                <a:cubicBezTo>
                  <a:pt x="18064" y="6939"/>
                  <a:pt x="17727" y="6563"/>
                  <a:pt x="17727" y="6166"/>
                </a:cubicBezTo>
                <a:cubicBezTo>
                  <a:pt x="17727" y="5770"/>
                  <a:pt x="17379" y="5384"/>
                  <a:pt x="15741" y="3961"/>
                </a:cubicBezTo>
                <a:cubicBezTo>
                  <a:pt x="14088" y="2524"/>
                  <a:pt x="13670" y="2241"/>
                  <a:pt x="13201" y="2241"/>
                </a:cubicBezTo>
                <a:cubicBezTo>
                  <a:pt x="12751" y="2241"/>
                  <a:pt x="12383" y="2018"/>
                  <a:pt x="11354" y="1120"/>
                </a:cubicBezTo>
                <a:lnTo>
                  <a:pt x="10073" y="0"/>
                </a:lnTo>
                <a:lnTo>
                  <a:pt x="5403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325" name="Shape 325"/>
          <p:cNvSpPr/>
          <p:nvPr/>
        </p:nvSpPr>
        <p:spPr>
          <a:xfrm>
            <a:off x="204321" y="5867399"/>
            <a:ext cx="3660974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/>
            </a:pPr>
            <a:r>
              <a:t>Tokenization, </a:t>
            </a:r>
          </a:p>
          <a:p>
            <a:pPr>
              <a:defRPr sz="3200"/>
            </a:pPr>
            <a:r>
              <a:t>Stoppword Removal, </a:t>
            </a:r>
          </a:p>
          <a:p>
            <a:pPr>
              <a:defRPr sz="3200"/>
            </a:pPr>
            <a:r>
              <a:t>Stemming</a:t>
            </a:r>
          </a:p>
        </p:txBody>
      </p:sp>
      <p:sp>
        <p:nvSpPr>
          <p:cNvPr id="326" name="Shape 326"/>
          <p:cNvSpPr/>
          <p:nvPr/>
        </p:nvSpPr>
        <p:spPr>
          <a:xfrm>
            <a:off x="2806700" y="5022850"/>
            <a:ext cx="2113817" cy="0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32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27267" y="4375943"/>
            <a:ext cx="1485107" cy="1485107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Shape 328"/>
          <p:cNvSpPr/>
          <p:nvPr/>
        </p:nvSpPr>
        <p:spPr>
          <a:xfrm>
            <a:off x="5264920" y="5968999"/>
            <a:ext cx="16098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Indexing</a:t>
            </a:r>
          </a:p>
        </p:txBody>
      </p:sp>
      <p:sp>
        <p:nvSpPr>
          <p:cNvPr id="329" name="Shape 329"/>
          <p:cNvSpPr/>
          <p:nvPr/>
        </p:nvSpPr>
        <p:spPr>
          <a:xfrm>
            <a:off x="7219124" y="5022850"/>
            <a:ext cx="2562318" cy="0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0" name="Shape 330"/>
          <p:cNvSpPr/>
          <p:nvPr/>
        </p:nvSpPr>
        <p:spPr>
          <a:xfrm>
            <a:off x="7845959" y="4279899"/>
            <a:ext cx="13086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Query</a:t>
            </a:r>
          </a:p>
        </p:txBody>
      </p:sp>
      <p:pic>
        <p:nvPicPr>
          <p:cNvPr id="331" name="Grafik.jpg"/>
          <p:cNvPicPr>
            <a:picLocks noChangeAspect="1"/>
          </p:cNvPicPr>
          <p:nvPr/>
        </p:nvPicPr>
        <p:blipFill>
          <a:blip r:embed="rId2">
            <a:extLst/>
          </a:blip>
          <a:srcRect l="86848" t="62965" r="2030" b="2956"/>
          <a:stretch>
            <a:fillRect/>
          </a:stretch>
        </p:blipFill>
        <p:spPr>
          <a:xfrm>
            <a:off x="10188192" y="4263600"/>
            <a:ext cx="1135372" cy="1518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0" h="21597" fill="norm" stroke="1" extrusionOk="0">
                <a:moveTo>
                  <a:pt x="10340" y="0"/>
                </a:moveTo>
                <a:cubicBezTo>
                  <a:pt x="2084" y="0"/>
                  <a:pt x="139" y="42"/>
                  <a:pt x="40" y="237"/>
                </a:cubicBezTo>
                <a:cubicBezTo>
                  <a:pt x="-139" y="589"/>
                  <a:pt x="327" y="21238"/>
                  <a:pt x="520" y="21472"/>
                </a:cubicBezTo>
                <a:cubicBezTo>
                  <a:pt x="579" y="21544"/>
                  <a:pt x="1414" y="21582"/>
                  <a:pt x="2669" y="21596"/>
                </a:cubicBezTo>
                <a:cubicBezTo>
                  <a:pt x="2975" y="21600"/>
                  <a:pt x="3458" y="21590"/>
                  <a:pt x="3808" y="21591"/>
                </a:cubicBezTo>
                <a:cubicBezTo>
                  <a:pt x="5998" y="21577"/>
                  <a:pt x="8594" y="21529"/>
                  <a:pt x="10947" y="21467"/>
                </a:cubicBezTo>
                <a:cubicBezTo>
                  <a:pt x="13067" y="21396"/>
                  <a:pt x="14966" y="21313"/>
                  <a:pt x="15696" y="21207"/>
                </a:cubicBezTo>
                <a:cubicBezTo>
                  <a:pt x="17842" y="20894"/>
                  <a:pt x="19617" y="20232"/>
                  <a:pt x="20393" y="19457"/>
                </a:cubicBezTo>
                <a:cubicBezTo>
                  <a:pt x="21224" y="18629"/>
                  <a:pt x="21461" y="18106"/>
                  <a:pt x="21427" y="15500"/>
                </a:cubicBezTo>
                <a:lnTo>
                  <a:pt x="21412" y="14558"/>
                </a:lnTo>
                <a:cubicBezTo>
                  <a:pt x="21387" y="13706"/>
                  <a:pt x="21359" y="12808"/>
                  <a:pt x="21300" y="11532"/>
                </a:cubicBezTo>
                <a:cubicBezTo>
                  <a:pt x="21151" y="8316"/>
                  <a:pt x="21022" y="4561"/>
                  <a:pt x="21023" y="3189"/>
                </a:cubicBezTo>
                <a:cubicBezTo>
                  <a:pt x="21024" y="1812"/>
                  <a:pt x="20912" y="537"/>
                  <a:pt x="20775" y="344"/>
                </a:cubicBezTo>
                <a:cubicBezTo>
                  <a:pt x="20656" y="176"/>
                  <a:pt x="20508" y="90"/>
                  <a:pt x="19157" y="45"/>
                </a:cubicBezTo>
                <a:cubicBezTo>
                  <a:pt x="17807" y="0"/>
                  <a:pt x="15253" y="0"/>
                  <a:pt x="1034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32" name="Shape 332"/>
          <p:cNvSpPr/>
          <p:nvPr/>
        </p:nvSpPr>
        <p:spPr>
          <a:xfrm>
            <a:off x="10007905" y="5968999"/>
            <a:ext cx="14959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Ranking</a:t>
            </a:r>
          </a:p>
        </p:txBody>
      </p:sp>
      <p:sp>
        <p:nvSpPr>
          <p:cNvPr id="333" name="Shape 333"/>
          <p:cNvSpPr/>
          <p:nvPr/>
        </p:nvSpPr>
        <p:spPr>
          <a:xfrm>
            <a:off x="203200" y="2508250"/>
            <a:ext cx="6927850" cy="5426671"/>
          </a:xfrm>
          <a:prstGeom prst="rect">
            <a:avLst/>
          </a:prstGeom>
          <a:ln w="254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4" name="Shape 334"/>
          <p:cNvSpPr/>
          <p:nvPr/>
        </p:nvSpPr>
        <p:spPr>
          <a:xfrm>
            <a:off x="1787537" y="2705099"/>
            <a:ext cx="24447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Vorbereitung</a:t>
            </a:r>
          </a:p>
        </p:txBody>
      </p:sp>
      <p:sp>
        <p:nvSpPr>
          <p:cNvPr id="335" name="Shape 335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Ablauf einer Suchanfrage</a:t>
            </a:r>
          </a:p>
        </p:txBody>
      </p:sp>
      <p:pic>
        <p:nvPicPr>
          <p:cNvPr id="133" name="Grafik.jpg"/>
          <p:cNvPicPr>
            <a:picLocks noChangeAspect="1"/>
          </p:cNvPicPr>
          <p:nvPr/>
        </p:nvPicPr>
        <p:blipFill>
          <a:blip r:embed="rId2">
            <a:extLst/>
          </a:blip>
          <a:srcRect l="241" t="2848" r="2027" b="2380"/>
          <a:stretch>
            <a:fillRect/>
          </a:stretch>
        </p:blipFill>
        <p:spPr>
          <a:xfrm>
            <a:off x="1422460" y="3055996"/>
            <a:ext cx="9977598" cy="4222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2" fill="norm" stroke="1" extrusionOk="0">
                <a:moveTo>
                  <a:pt x="10151" y="0"/>
                </a:moveTo>
                <a:cubicBezTo>
                  <a:pt x="9493" y="0"/>
                  <a:pt x="9453" y="7"/>
                  <a:pt x="9401" y="130"/>
                </a:cubicBezTo>
                <a:cubicBezTo>
                  <a:pt x="9352" y="247"/>
                  <a:pt x="9348" y="521"/>
                  <a:pt x="9347" y="2776"/>
                </a:cubicBezTo>
                <a:lnTo>
                  <a:pt x="9347" y="2847"/>
                </a:lnTo>
                <a:lnTo>
                  <a:pt x="9348" y="5045"/>
                </a:lnTo>
                <a:cubicBezTo>
                  <a:pt x="9358" y="6283"/>
                  <a:pt x="9408" y="6156"/>
                  <a:pt x="9650" y="6179"/>
                </a:cubicBezTo>
                <a:lnTo>
                  <a:pt x="9855" y="6199"/>
                </a:lnTo>
                <a:lnTo>
                  <a:pt x="9864" y="6500"/>
                </a:lnTo>
                <a:cubicBezTo>
                  <a:pt x="9876" y="6939"/>
                  <a:pt x="9933" y="7034"/>
                  <a:pt x="10208" y="7074"/>
                </a:cubicBezTo>
                <a:lnTo>
                  <a:pt x="10432" y="7106"/>
                </a:lnTo>
                <a:lnTo>
                  <a:pt x="10440" y="7819"/>
                </a:lnTo>
                <a:cubicBezTo>
                  <a:pt x="10446" y="8364"/>
                  <a:pt x="10458" y="8558"/>
                  <a:pt x="10492" y="8647"/>
                </a:cubicBezTo>
                <a:cubicBezTo>
                  <a:pt x="10533" y="8754"/>
                  <a:pt x="10610" y="8764"/>
                  <a:pt x="11495" y="8764"/>
                </a:cubicBezTo>
                <a:cubicBezTo>
                  <a:pt x="12416" y="8764"/>
                  <a:pt x="12454" y="8759"/>
                  <a:pt x="12507" y="8634"/>
                </a:cubicBezTo>
                <a:cubicBezTo>
                  <a:pt x="12560" y="8510"/>
                  <a:pt x="12562" y="8418"/>
                  <a:pt x="12562" y="6280"/>
                </a:cubicBezTo>
                <a:lnTo>
                  <a:pt x="12562" y="4056"/>
                </a:lnTo>
                <a:lnTo>
                  <a:pt x="12274" y="3377"/>
                </a:lnTo>
                <a:cubicBezTo>
                  <a:pt x="12035" y="2815"/>
                  <a:pt x="11985" y="2663"/>
                  <a:pt x="11985" y="2502"/>
                </a:cubicBezTo>
                <a:cubicBezTo>
                  <a:pt x="11985" y="2341"/>
                  <a:pt x="11934" y="2185"/>
                  <a:pt x="11690" y="1607"/>
                </a:cubicBezTo>
                <a:cubicBezTo>
                  <a:pt x="11444" y="1024"/>
                  <a:pt x="11382" y="909"/>
                  <a:pt x="11312" y="909"/>
                </a:cubicBezTo>
                <a:cubicBezTo>
                  <a:pt x="11245" y="909"/>
                  <a:pt x="11190" y="819"/>
                  <a:pt x="11037" y="455"/>
                </a:cubicBezTo>
                <a:lnTo>
                  <a:pt x="10846" y="0"/>
                </a:lnTo>
                <a:lnTo>
                  <a:pt x="10151" y="0"/>
                </a:lnTo>
                <a:close/>
                <a:moveTo>
                  <a:pt x="6015" y="2752"/>
                </a:moveTo>
                <a:cubicBezTo>
                  <a:pt x="5866" y="2774"/>
                  <a:pt x="5659" y="2884"/>
                  <a:pt x="5533" y="3019"/>
                </a:cubicBezTo>
                <a:lnTo>
                  <a:pt x="5388" y="3174"/>
                </a:lnTo>
                <a:lnTo>
                  <a:pt x="5257" y="3022"/>
                </a:lnTo>
                <a:cubicBezTo>
                  <a:pt x="5070" y="2800"/>
                  <a:pt x="4801" y="2698"/>
                  <a:pt x="4610" y="2782"/>
                </a:cubicBezTo>
                <a:cubicBezTo>
                  <a:pt x="4423" y="2863"/>
                  <a:pt x="4200" y="3085"/>
                  <a:pt x="4138" y="3247"/>
                </a:cubicBezTo>
                <a:cubicBezTo>
                  <a:pt x="4094" y="3361"/>
                  <a:pt x="4089" y="3360"/>
                  <a:pt x="3978" y="3245"/>
                </a:cubicBezTo>
                <a:cubicBezTo>
                  <a:pt x="3803" y="3063"/>
                  <a:pt x="3455" y="2972"/>
                  <a:pt x="3228" y="3048"/>
                </a:cubicBezTo>
                <a:cubicBezTo>
                  <a:pt x="2998" y="3125"/>
                  <a:pt x="2856" y="3257"/>
                  <a:pt x="2713" y="3525"/>
                </a:cubicBezTo>
                <a:cubicBezTo>
                  <a:pt x="2608" y="3721"/>
                  <a:pt x="2606" y="3722"/>
                  <a:pt x="2466" y="3634"/>
                </a:cubicBezTo>
                <a:cubicBezTo>
                  <a:pt x="2261" y="3507"/>
                  <a:pt x="1758" y="3522"/>
                  <a:pt x="1554" y="3663"/>
                </a:cubicBezTo>
                <a:cubicBezTo>
                  <a:pt x="1184" y="3919"/>
                  <a:pt x="874" y="4485"/>
                  <a:pt x="837" y="4976"/>
                </a:cubicBezTo>
                <a:cubicBezTo>
                  <a:pt x="789" y="5604"/>
                  <a:pt x="793" y="5585"/>
                  <a:pt x="633" y="5718"/>
                </a:cubicBezTo>
                <a:cubicBezTo>
                  <a:pt x="279" y="6013"/>
                  <a:pt x="139" y="6374"/>
                  <a:pt x="139" y="6997"/>
                </a:cubicBezTo>
                <a:cubicBezTo>
                  <a:pt x="139" y="7328"/>
                  <a:pt x="146" y="7356"/>
                  <a:pt x="282" y="7664"/>
                </a:cubicBezTo>
                <a:lnTo>
                  <a:pt x="424" y="7987"/>
                </a:lnTo>
                <a:lnTo>
                  <a:pt x="364" y="8237"/>
                </a:lnTo>
                <a:cubicBezTo>
                  <a:pt x="330" y="8383"/>
                  <a:pt x="304" y="8601"/>
                  <a:pt x="304" y="8758"/>
                </a:cubicBezTo>
                <a:cubicBezTo>
                  <a:pt x="304" y="9419"/>
                  <a:pt x="527" y="9838"/>
                  <a:pt x="965" y="10002"/>
                </a:cubicBezTo>
                <a:cubicBezTo>
                  <a:pt x="1105" y="10055"/>
                  <a:pt x="1192" y="10126"/>
                  <a:pt x="1239" y="10225"/>
                </a:cubicBezTo>
                <a:cubicBezTo>
                  <a:pt x="1423" y="10616"/>
                  <a:pt x="1733" y="10910"/>
                  <a:pt x="2097" y="11041"/>
                </a:cubicBezTo>
                <a:cubicBezTo>
                  <a:pt x="2207" y="11080"/>
                  <a:pt x="2309" y="11138"/>
                  <a:pt x="2324" y="11171"/>
                </a:cubicBezTo>
                <a:cubicBezTo>
                  <a:pt x="2366" y="11266"/>
                  <a:pt x="2339" y="11694"/>
                  <a:pt x="2277" y="11897"/>
                </a:cubicBezTo>
                <a:cubicBezTo>
                  <a:pt x="2199" y="12158"/>
                  <a:pt x="2203" y="12647"/>
                  <a:pt x="2286" y="12806"/>
                </a:cubicBezTo>
                <a:cubicBezTo>
                  <a:pt x="2322" y="12875"/>
                  <a:pt x="2365" y="12904"/>
                  <a:pt x="2391" y="12878"/>
                </a:cubicBezTo>
                <a:cubicBezTo>
                  <a:pt x="2415" y="12853"/>
                  <a:pt x="2476" y="12819"/>
                  <a:pt x="2527" y="12802"/>
                </a:cubicBezTo>
                <a:cubicBezTo>
                  <a:pt x="2600" y="12778"/>
                  <a:pt x="2626" y="12727"/>
                  <a:pt x="2657" y="12553"/>
                </a:cubicBezTo>
                <a:cubicBezTo>
                  <a:pt x="2684" y="12403"/>
                  <a:pt x="2714" y="12332"/>
                  <a:pt x="2753" y="12332"/>
                </a:cubicBezTo>
                <a:cubicBezTo>
                  <a:pt x="2785" y="12332"/>
                  <a:pt x="2853" y="12234"/>
                  <a:pt x="2905" y="12112"/>
                </a:cubicBezTo>
                <a:cubicBezTo>
                  <a:pt x="3011" y="11861"/>
                  <a:pt x="3029" y="11535"/>
                  <a:pt x="2955" y="11201"/>
                </a:cubicBezTo>
                <a:cubicBezTo>
                  <a:pt x="2932" y="11097"/>
                  <a:pt x="2919" y="10972"/>
                  <a:pt x="2927" y="10925"/>
                </a:cubicBezTo>
                <a:cubicBezTo>
                  <a:pt x="2943" y="10824"/>
                  <a:pt x="3069" y="10810"/>
                  <a:pt x="3094" y="10907"/>
                </a:cubicBezTo>
                <a:cubicBezTo>
                  <a:pt x="3130" y="11044"/>
                  <a:pt x="3320" y="11276"/>
                  <a:pt x="3520" y="11427"/>
                </a:cubicBezTo>
                <a:cubicBezTo>
                  <a:pt x="3835" y="11664"/>
                  <a:pt x="4249" y="11652"/>
                  <a:pt x="4564" y="11398"/>
                </a:cubicBezTo>
                <a:cubicBezTo>
                  <a:pt x="4589" y="11378"/>
                  <a:pt x="4610" y="11356"/>
                  <a:pt x="4633" y="11335"/>
                </a:cubicBezTo>
                <a:lnTo>
                  <a:pt x="4633" y="11327"/>
                </a:lnTo>
                <a:lnTo>
                  <a:pt x="4641" y="11327"/>
                </a:lnTo>
                <a:cubicBezTo>
                  <a:pt x="4839" y="11146"/>
                  <a:pt x="4976" y="10932"/>
                  <a:pt x="5104" y="10591"/>
                </a:cubicBezTo>
                <a:lnTo>
                  <a:pt x="5188" y="10361"/>
                </a:lnTo>
                <a:lnTo>
                  <a:pt x="5367" y="10438"/>
                </a:lnTo>
                <a:cubicBezTo>
                  <a:pt x="5873" y="10659"/>
                  <a:pt x="6319" y="10399"/>
                  <a:pt x="6584" y="9732"/>
                </a:cubicBezTo>
                <a:cubicBezTo>
                  <a:pt x="6653" y="9558"/>
                  <a:pt x="6717" y="9324"/>
                  <a:pt x="6726" y="9213"/>
                </a:cubicBezTo>
                <a:cubicBezTo>
                  <a:pt x="6745" y="8994"/>
                  <a:pt x="6752" y="8985"/>
                  <a:pt x="7052" y="8772"/>
                </a:cubicBezTo>
                <a:cubicBezTo>
                  <a:pt x="7455" y="8487"/>
                  <a:pt x="7711" y="7935"/>
                  <a:pt x="7743" y="7281"/>
                </a:cubicBezTo>
                <a:cubicBezTo>
                  <a:pt x="7766" y="6830"/>
                  <a:pt x="7738" y="6549"/>
                  <a:pt x="7633" y="6181"/>
                </a:cubicBezTo>
                <a:cubicBezTo>
                  <a:pt x="7569" y="5957"/>
                  <a:pt x="7548" y="5827"/>
                  <a:pt x="7563" y="5739"/>
                </a:cubicBezTo>
                <a:cubicBezTo>
                  <a:pt x="7604" y="5495"/>
                  <a:pt x="7587" y="5089"/>
                  <a:pt x="7525" y="4801"/>
                </a:cubicBezTo>
                <a:cubicBezTo>
                  <a:pt x="7448" y="4440"/>
                  <a:pt x="7277" y="4131"/>
                  <a:pt x="7079" y="3996"/>
                </a:cubicBezTo>
                <a:cubicBezTo>
                  <a:pt x="6954" y="3910"/>
                  <a:pt x="6914" y="3844"/>
                  <a:pt x="6853" y="3628"/>
                </a:cubicBezTo>
                <a:cubicBezTo>
                  <a:pt x="6792" y="3409"/>
                  <a:pt x="6581" y="2987"/>
                  <a:pt x="6533" y="2987"/>
                </a:cubicBezTo>
                <a:cubicBezTo>
                  <a:pt x="6525" y="2987"/>
                  <a:pt x="6485" y="2952"/>
                  <a:pt x="6442" y="2912"/>
                </a:cubicBezTo>
                <a:cubicBezTo>
                  <a:pt x="6399" y="2871"/>
                  <a:pt x="6334" y="2830"/>
                  <a:pt x="6296" y="2819"/>
                </a:cubicBezTo>
                <a:cubicBezTo>
                  <a:pt x="6258" y="2807"/>
                  <a:pt x="6188" y="2781"/>
                  <a:pt x="6140" y="2760"/>
                </a:cubicBezTo>
                <a:cubicBezTo>
                  <a:pt x="6108" y="2746"/>
                  <a:pt x="6065" y="2744"/>
                  <a:pt x="6015" y="2752"/>
                </a:cubicBezTo>
                <a:close/>
                <a:moveTo>
                  <a:pt x="10662" y="9716"/>
                </a:moveTo>
                <a:cubicBezTo>
                  <a:pt x="10541" y="9722"/>
                  <a:pt x="10483" y="9738"/>
                  <a:pt x="10473" y="9769"/>
                </a:cubicBezTo>
                <a:cubicBezTo>
                  <a:pt x="10459" y="9808"/>
                  <a:pt x="10449" y="10127"/>
                  <a:pt x="10451" y="10475"/>
                </a:cubicBezTo>
                <a:cubicBezTo>
                  <a:pt x="10453" y="10823"/>
                  <a:pt x="10443" y="11133"/>
                  <a:pt x="10430" y="11165"/>
                </a:cubicBezTo>
                <a:cubicBezTo>
                  <a:pt x="10416" y="11197"/>
                  <a:pt x="10326" y="11231"/>
                  <a:pt x="10230" y="11242"/>
                </a:cubicBezTo>
                <a:lnTo>
                  <a:pt x="10056" y="11262"/>
                </a:lnTo>
                <a:lnTo>
                  <a:pt x="10087" y="11325"/>
                </a:lnTo>
                <a:lnTo>
                  <a:pt x="10102" y="11327"/>
                </a:lnTo>
                <a:lnTo>
                  <a:pt x="10103" y="11358"/>
                </a:lnTo>
                <a:lnTo>
                  <a:pt x="10450" y="12056"/>
                </a:lnTo>
                <a:cubicBezTo>
                  <a:pt x="10667" y="12492"/>
                  <a:pt x="10852" y="12848"/>
                  <a:pt x="10863" y="12849"/>
                </a:cubicBezTo>
                <a:cubicBezTo>
                  <a:pt x="10873" y="12851"/>
                  <a:pt x="10986" y="12639"/>
                  <a:pt x="11113" y="12380"/>
                </a:cubicBezTo>
                <a:cubicBezTo>
                  <a:pt x="11240" y="12122"/>
                  <a:pt x="11417" y="11765"/>
                  <a:pt x="11506" y="11587"/>
                </a:cubicBezTo>
                <a:lnTo>
                  <a:pt x="11667" y="11262"/>
                </a:lnTo>
                <a:lnTo>
                  <a:pt x="11476" y="11230"/>
                </a:lnTo>
                <a:lnTo>
                  <a:pt x="11284" y="11197"/>
                </a:lnTo>
                <a:lnTo>
                  <a:pt x="11279" y="10777"/>
                </a:lnTo>
                <a:cubicBezTo>
                  <a:pt x="11275" y="10694"/>
                  <a:pt x="11274" y="10570"/>
                  <a:pt x="11275" y="10412"/>
                </a:cubicBezTo>
                <a:cubicBezTo>
                  <a:pt x="11269" y="9946"/>
                  <a:pt x="11258" y="9738"/>
                  <a:pt x="11235" y="9736"/>
                </a:cubicBezTo>
                <a:cubicBezTo>
                  <a:pt x="10968" y="9719"/>
                  <a:pt x="10784" y="9710"/>
                  <a:pt x="10662" y="9716"/>
                </a:cubicBezTo>
                <a:close/>
                <a:moveTo>
                  <a:pt x="1252" y="12370"/>
                </a:moveTo>
                <a:cubicBezTo>
                  <a:pt x="901" y="12377"/>
                  <a:pt x="638" y="12731"/>
                  <a:pt x="488" y="13397"/>
                </a:cubicBezTo>
                <a:cubicBezTo>
                  <a:pt x="439" y="13616"/>
                  <a:pt x="428" y="13772"/>
                  <a:pt x="428" y="14249"/>
                </a:cubicBezTo>
                <a:cubicBezTo>
                  <a:pt x="428" y="14923"/>
                  <a:pt x="478" y="15227"/>
                  <a:pt x="666" y="15684"/>
                </a:cubicBezTo>
                <a:lnTo>
                  <a:pt x="775" y="15950"/>
                </a:lnTo>
                <a:lnTo>
                  <a:pt x="616" y="16238"/>
                </a:lnTo>
                <a:cubicBezTo>
                  <a:pt x="227" y="16937"/>
                  <a:pt x="0" y="18075"/>
                  <a:pt x="0" y="19330"/>
                </a:cubicBezTo>
                <a:cubicBezTo>
                  <a:pt x="0" y="20046"/>
                  <a:pt x="54" y="20398"/>
                  <a:pt x="226" y="20814"/>
                </a:cubicBezTo>
                <a:cubicBezTo>
                  <a:pt x="345" y="21101"/>
                  <a:pt x="632" y="21450"/>
                  <a:pt x="830" y="21548"/>
                </a:cubicBezTo>
                <a:cubicBezTo>
                  <a:pt x="896" y="21581"/>
                  <a:pt x="1123" y="21600"/>
                  <a:pt x="1335" y="21589"/>
                </a:cubicBezTo>
                <a:cubicBezTo>
                  <a:pt x="1651" y="21573"/>
                  <a:pt x="1746" y="21544"/>
                  <a:pt x="1870" y="21429"/>
                </a:cubicBezTo>
                <a:cubicBezTo>
                  <a:pt x="2078" y="21235"/>
                  <a:pt x="2223" y="20985"/>
                  <a:pt x="2342" y="20613"/>
                </a:cubicBezTo>
                <a:cubicBezTo>
                  <a:pt x="2470" y="20213"/>
                  <a:pt x="2517" y="19827"/>
                  <a:pt x="2514" y="19213"/>
                </a:cubicBezTo>
                <a:cubicBezTo>
                  <a:pt x="2507" y="18008"/>
                  <a:pt x="2245" y="16750"/>
                  <a:pt x="1879" y="16155"/>
                </a:cubicBezTo>
                <a:lnTo>
                  <a:pt x="1756" y="15954"/>
                </a:lnTo>
                <a:lnTo>
                  <a:pt x="1872" y="15690"/>
                </a:lnTo>
                <a:cubicBezTo>
                  <a:pt x="2216" y="14910"/>
                  <a:pt x="2214" y="13500"/>
                  <a:pt x="1868" y="12841"/>
                </a:cubicBezTo>
                <a:cubicBezTo>
                  <a:pt x="1688" y="12499"/>
                  <a:pt x="1513" y="12365"/>
                  <a:pt x="1252" y="12370"/>
                </a:cubicBezTo>
                <a:close/>
                <a:moveTo>
                  <a:pt x="6598" y="13632"/>
                </a:moveTo>
                <a:lnTo>
                  <a:pt x="6598" y="14722"/>
                </a:lnTo>
                <a:lnTo>
                  <a:pt x="6600" y="17689"/>
                </a:lnTo>
                <a:lnTo>
                  <a:pt x="6601" y="21583"/>
                </a:lnTo>
                <a:lnTo>
                  <a:pt x="10728" y="21567"/>
                </a:lnTo>
                <a:cubicBezTo>
                  <a:pt x="12999" y="21558"/>
                  <a:pt x="14879" y="21551"/>
                  <a:pt x="14905" y="21550"/>
                </a:cubicBezTo>
                <a:cubicBezTo>
                  <a:pt x="14950" y="21550"/>
                  <a:pt x="14953" y="21319"/>
                  <a:pt x="14953" y="17591"/>
                </a:cubicBezTo>
                <a:lnTo>
                  <a:pt x="14953" y="13632"/>
                </a:lnTo>
                <a:lnTo>
                  <a:pt x="10776" y="13632"/>
                </a:lnTo>
                <a:lnTo>
                  <a:pt x="6598" y="13632"/>
                </a:lnTo>
                <a:close/>
                <a:moveTo>
                  <a:pt x="20325" y="13697"/>
                </a:moveTo>
                <a:cubicBezTo>
                  <a:pt x="19378" y="13697"/>
                  <a:pt x="19154" y="13713"/>
                  <a:pt x="19143" y="13783"/>
                </a:cubicBezTo>
                <a:cubicBezTo>
                  <a:pt x="19122" y="13909"/>
                  <a:pt x="19177" y="21330"/>
                  <a:pt x="19199" y="21414"/>
                </a:cubicBezTo>
                <a:cubicBezTo>
                  <a:pt x="19205" y="21440"/>
                  <a:pt x="19301" y="21456"/>
                  <a:pt x="19445" y="21461"/>
                </a:cubicBezTo>
                <a:cubicBezTo>
                  <a:pt x="19480" y="21462"/>
                  <a:pt x="19535" y="21459"/>
                  <a:pt x="19575" y="21459"/>
                </a:cubicBezTo>
                <a:cubicBezTo>
                  <a:pt x="19826" y="21454"/>
                  <a:pt x="20124" y="21437"/>
                  <a:pt x="20394" y="21414"/>
                </a:cubicBezTo>
                <a:cubicBezTo>
                  <a:pt x="20637" y="21389"/>
                  <a:pt x="20854" y="21357"/>
                  <a:pt x="20938" y="21319"/>
                </a:cubicBezTo>
                <a:cubicBezTo>
                  <a:pt x="21184" y="21207"/>
                  <a:pt x="21388" y="20968"/>
                  <a:pt x="21477" y="20690"/>
                </a:cubicBezTo>
                <a:cubicBezTo>
                  <a:pt x="21572" y="20392"/>
                  <a:pt x="21600" y="20206"/>
                  <a:pt x="21596" y="19270"/>
                </a:cubicBezTo>
                <a:lnTo>
                  <a:pt x="21594" y="18931"/>
                </a:lnTo>
                <a:cubicBezTo>
                  <a:pt x="21591" y="18624"/>
                  <a:pt x="21587" y="18302"/>
                  <a:pt x="21581" y="17843"/>
                </a:cubicBezTo>
                <a:cubicBezTo>
                  <a:pt x="21564" y="16687"/>
                  <a:pt x="21549" y="15337"/>
                  <a:pt x="21549" y="14844"/>
                </a:cubicBezTo>
                <a:cubicBezTo>
                  <a:pt x="21549" y="14349"/>
                  <a:pt x="21537" y="13890"/>
                  <a:pt x="21521" y="13821"/>
                </a:cubicBezTo>
                <a:cubicBezTo>
                  <a:pt x="21508" y="13761"/>
                  <a:pt x="21491" y="13730"/>
                  <a:pt x="21336" y="13714"/>
                </a:cubicBezTo>
                <a:cubicBezTo>
                  <a:pt x="21181" y="13697"/>
                  <a:pt x="20888" y="13697"/>
                  <a:pt x="20325" y="13697"/>
                </a:cubicBezTo>
                <a:close/>
                <a:moveTo>
                  <a:pt x="17304" y="15641"/>
                </a:moveTo>
                <a:lnTo>
                  <a:pt x="17290" y="16112"/>
                </a:lnTo>
                <a:lnTo>
                  <a:pt x="17276" y="16585"/>
                </a:lnTo>
                <a:lnTo>
                  <a:pt x="16733" y="16603"/>
                </a:lnTo>
                <a:lnTo>
                  <a:pt x="16190" y="16621"/>
                </a:lnTo>
                <a:lnTo>
                  <a:pt x="16190" y="17559"/>
                </a:lnTo>
                <a:cubicBezTo>
                  <a:pt x="16190" y="18266"/>
                  <a:pt x="16199" y="18499"/>
                  <a:pt x="16225" y="18501"/>
                </a:cubicBezTo>
                <a:cubicBezTo>
                  <a:pt x="16244" y="18502"/>
                  <a:pt x="16488" y="18509"/>
                  <a:pt x="16768" y="18517"/>
                </a:cubicBezTo>
                <a:lnTo>
                  <a:pt x="17276" y="18531"/>
                </a:lnTo>
                <a:lnTo>
                  <a:pt x="17284" y="19002"/>
                </a:lnTo>
                <a:cubicBezTo>
                  <a:pt x="17288" y="19261"/>
                  <a:pt x="17301" y="19475"/>
                  <a:pt x="17312" y="19475"/>
                </a:cubicBezTo>
                <a:cubicBezTo>
                  <a:pt x="17352" y="19475"/>
                  <a:pt x="18124" y="17592"/>
                  <a:pt x="18105" y="17543"/>
                </a:cubicBezTo>
                <a:cubicBezTo>
                  <a:pt x="18094" y="17515"/>
                  <a:pt x="17909" y="17076"/>
                  <a:pt x="17694" y="16567"/>
                </a:cubicBezTo>
                <a:lnTo>
                  <a:pt x="17304" y="15641"/>
                </a:lnTo>
                <a:close/>
                <a:moveTo>
                  <a:pt x="4945" y="15708"/>
                </a:moveTo>
                <a:cubicBezTo>
                  <a:pt x="4933" y="15708"/>
                  <a:pt x="4920" y="15906"/>
                  <a:pt x="4916" y="16147"/>
                </a:cubicBezTo>
                <a:lnTo>
                  <a:pt x="4908" y="16585"/>
                </a:lnTo>
                <a:lnTo>
                  <a:pt x="4365" y="16603"/>
                </a:lnTo>
                <a:lnTo>
                  <a:pt x="3822" y="16621"/>
                </a:lnTo>
                <a:lnTo>
                  <a:pt x="3822" y="17559"/>
                </a:lnTo>
                <a:lnTo>
                  <a:pt x="3822" y="18498"/>
                </a:lnTo>
                <a:lnTo>
                  <a:pt x="4345" y="18498"/>
                </a:lnTo>
                <a:lnTo>
                  <a:pt x="4867" y="18498"/>
                </a:lnTo>
                <a:lnTo>
                  <a:pt x="4894" y="18667"/>
                </a:lnTo>
                <a:cubicBezTo>
                  <a:pt x="4909" y="18758"/>
                  <a:pt x="4922" y="18978"/>
                  <a:pt x="4922" y="19154"/>
                </a:cubicBezTo>
                <a:cubicBezTo>
                  <a:pt x="4922" y="19330"/>
                  <a:pt x="4929" y="19475"/>
                  <a:pt x="4939" y="19475"/>
                </a:cubicBezTo>
                <a:cubicBezTo>
                  <a:pt x="4948" y="19475"/>
                  <a:pt x="5135" y="19049"/>
                  <a:pt x="5355" y="18531"/>
                </a:cubicBezTo>
                <a:lnTo>
                  <a:pt x="5755" y="17591"/>
                </a:lnTo>
                <a:lnTo>
                  <a:pt x="5360" y="16650"/>
                </a:lnTo>
                <a:cubicBezTo>
                  <a:pt x="5143" y="16132"/>
                  <a:pt x="4956" y="15708"/>
                  <a:pt x="4945" y="15708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34" name="Shape 134"/>
          <p:cNvSpPr/>
          <p:nvPr>
            <p:ph type="sldNum" sz="quarter" idx="4294967295"/>
          </p:nvPr>
        </p:nvSpPr>
        <p:spPr>
          <a:xfrm>
            <a:off x="6381749" y="9271000"/>
            <a:ext cx="228601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30808" t="16637" r="26231" b="3"/>
          <a:stretch>
            <a:fillRect/>
          </a:stretch>
        </p:blipFill>
        <p:spPr>
          <a:xfrm>
            <a:off x="4878016" y="3137894"/>
            <a:ext cx="3437236" cy="318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3" h="21595" fill="norm" stroke="1" extrusionOk="0">
                <a:moveTo>
                  <a:pt x="1130" y="1"/>
                </a:moveTo>
                <a:cubicBezTo>
                  <a:pt x="1001" y="-5"/>
                  <a:pt x="865" y="35"/>
                  <a:pt x="720" y="116"/>
                </a:cubicBezTo>
                <a:cubicBezTo>
                  <a:pt x="430" y="279"/>
                  <a:pt x="276" y="606"/>
                  <a:pt x="345" y="912"/>
                </a:cubicBezTo>
                <a:cubicBezTo>
                  <a:pt x="376" y="1046"/>
                  <a:pt x="689" y="1793"/>
                  <a:pt x="1041" y="2574"/>
                </a:cubicBezTo>
                <a:cubicBezTo>
                  <a:pt x="1392" y="3356"/>
                  <a:pt x="1710" y="4072"/>
                  <a:pt x="1749" y="4167"/>
                </a:cubicBezTo>
                <a:cubicBezTo>
                  <a:pt x="1787" y="4261"/>
                  <a:pt x="1853" y="4397"/>
                  <a:pt x="1895" y="4468"/>
                </a:cubicBezTo>
                <a:cubicBezTo>
                  <a:pt x="1937" y="4539"/>
                  <a:pt x="2030" y="4752"/>
                  <a:pt x="2101" y="4941"/>
                </a:cubicBezTo>
                <a:cubicBezTo>
                  <a:pt x="2173" y="5131"/>
                  <a:pt x="2355" y="5560"/>
                  <a:pt x="2504" y="5896"/>
                </a:cubicBezTo>
                <a:cubicBezTo>
                  <a:pt x="2653" y="6232"/>
                  <a:pt x="2775" y="6538"/>
                  <a:pt x="2775" y="6577"/>
                </a:cubicBezTo>
                <a:cubicBezTo>
                  <a:pt x="2775" y="6615"/>
                  <a:pt x="2917" y="6917"/>
                  <a:pt x="3092" y="7246"/>
                </a:cubicBezTo>
                <a:cubicBezTo>
                  <a:pt x="3601" y="8201"/>
                  <a:pt x="3719" y="8702"/>
                  <a:pt x="3771" y="10137"/>
                </a:cubicBezTo>
                <a:cubicBezTo>
                  <a:pt x="3795" y="10831"/>
                  <a:pt x="3786" y="11725"/>
                  <a:pt x="3751" y="12128"/>
                </a:cubicBezTo>
                <a:lnTo>
                  <a:pt x="3689" y="12859"/>
                </a:lnTo>
                <a:lnTo>
                  <a:pt x="3035" y="12830"/>
                </a:lnTo>
                <a:cubicBezTo>
                  <a:pt x="2271" y="12795"/>
                  <a:pt x="1820" y="12973"/>
                  <a:pt x="1503" y="13438"/>
                </a:cubicBezTo>
                <a:cubicBezTo>
                  <a:pt x="1244" y="13817"/>
                  <a:pt x="1220" y="14763"/>
                  <a:pt x="1463" y="15057"/>
                </a:cubicBezTo>
                <a:cubicBezTo>
                  <a:pt x="1651" y="15285"/>
                  <a:pt x="2138" y="15524"/>
                  <a:pt x="2563" y="15597"/>
                </a:cubicBezTo>
                <a:cubicBezTo>
                  <a:pt x="2957" y="15665"/>
                  <a:pt x="3127" y="15810"/>
                  <a:pt x="3003" y="15971"/>
                </a:cubicBezTo>
                <a:cubicBezTo>
                  <a:pt x="2953" y="16036"/>
                  <a:pt x="2851" y="16087"/>
                  <a:pt x="2775" y="16087"/>
                </a:cubicBezTo>
                <a:cubicBezTo>
                  <a:pt x="2698" y="16087"/>
                  <a:pt x="2461" y="16161"/>
                  <a:pt x="2248" y="16251"/>
                </a:cubicBezTo>
                <a:cubicBezTo>
                  <a:pt x="2034" y="16341"/>
                  <a:pt x="1514" y="16559"/>
                  <a:pt x="1090" y="16735"/>
                </a:cubicBezTo>
                <a:cubicBezTo>
                  <a:pt x="667" y="16911"/>
                  <a:pt x="250" y="17136"/>
                  <a:pt x="161" y="17238"/>
                </a:cubicBezTo>
                <a:lnTo>
                  <a:pt x="0" y="17423"/>
                </a:lnTo>
                <a:lnTo>
                  <a:pt x="253" y="17612"/>
                </a:lnTo>
                <a:cubicBezTo>
                  <a:pt x="631" y="17891"/>
                  <a:pt x="1711" y="18016"/>
                  <a:pt x="2772" y="17902"/>
                </a:cubicBezTo>
                <a:cubicBezTo>
                  <a:pt x="3232" y="17853"/>
                  <a:pt x="3830" y="17796"/>
                  <a:pt x="4101" y="17776"/>
                </a:cubicBezTo>
                <a:cubicBezTo>
                  <a:pt x="4372" y="17756"/>
                  <a:pt x="4622" y="17721"/>
                  <a:pt x="4657" y="17698"/>
                </a:cubicBezTo>
                <a:cubicBezTo>
                  <a:pt x="4693" y="17675"/>
                  <a:pt x="4940" y="17632"/>
                  <a:pt x="5206" y="17604"/>
                </a:cubicBezTo>
                <a:cubicBezTo>
                  <a:pt x="5473" y="17575"/>
                  <a:pt x="5859" y="17516"/>
                  <a:pt x="6063" y="17475"/>
                </a:cubicBezTo>
                <a:cubicBezTo>
                  <a:pt x="6422" y="17402"/>
                  <a:pt x="6573" y="17460"/>
                  <a:pt x="6476" y="17631"/>
                </a:cubicBezTo>
                <a:cubicBezTo>
                  <a:pt x="6433" y="17704"/>
                  <a:pt x="8343" y="18560"/>
                  <a:pt x="9273" y="18884"/>
                </a:cubicBezTo>
                <a:cubicBezTo>
                  <a:pt x="9673" y="19023"/>
                  <a:pt x="9850" y="19139"/>
                  <a:pt x="10818" y="19917"/>
                </a:cubicBezTo>
                <a:cubicBezTo>
                  <a:pt x="11053" y="20106"/>
                  <a:pt x="11315" y="20309"/>
                  <a:pt x="11401" y="20366"/>
                </a:cubicBezTo>
                <a:cubicBezTo>
                  <a:pt x="11648" y="20528"/>
                  <a:pt x="12561" y="20993"/>
                  <a:pt x="12633" y="20993"/>
                </a:cubicBezTo>
                <a:cubicBezTo>
                  <a:pt x="12669" y="20993"/>
                  <a:pt x="12801" y="21038"/>
                  <a:pt x="12924" y="21095"/>
                </a:cubicBezTo>
                <a:cubicBezTo>
                  <a:pt x="13047" y="21151"/>
                  <a:pt x="13308" y="21241"/>
                  <a:pt x="13505" y="21294"/>
                </a:cubicBezTo>
                <a:cubicBezTo>
                  <a:pt x="13706" y="21347"/>
                  <a:pt x="13854" y="21435"/>
                  <a:pt x="13843" y="21493"/>
                </a:cubicBezTo>
                <a:cubicBezTo>
                  <a:pt x="13828" y="21571"/>
                  <a:pt x="14423" y="21595"/>
                  <a:pt x="16312" y="21595"/>
                </a:cubicBezTo>
                <a:cubicBezTo>
                  <a:pt x="17680" y="21595"/>
                  <a:pt x="18834" y="21565"/>
                  <a:pt x="18875" y="21525"/>
                </a:cubicBezTo>
                <a:cubicBezTo>
                  <a:pt x="18917" y="21486"/>
                  <a:pt x="19129" y="21381"/>
                  <a:pt x="19347" y="21294"/>
                </a:cubicBezTo>
                <a:cubicBezTo>
                  <a:pt x="20027" y="21022"/>
                  <a:pt x="20873" y="20482"/>
                  <a:pt x="21161" y="20137"/>
                </a:cubicBezTo>
                <a:cubicBezTo>
                  <a:pt x="21472" y="19764"/>
                  <a:pt x="21599" y="19332"/>
                  <a:pt x="21451" y="19139"/>
                </a:cubicBezTo>
                <a:cubicBezTo>
                  <a:pt x="21398" y="19070"/>
                  <a:pt x="21384" y="19013"/>
                  <a:pt x="21419" y="19013"/>
                </a:cubicBezTo>
                <a:cubicBezTo>
                  <a:pt x="21600" y="19013"/>
                  <a:pt x="21029" y="18540"/>
                  <a:pt x="20542" y="18284"/>
                </a:cubicBezTo>
                <a:cubicBezTo>
                  <a:pt x="19583" y="17781"/>
                  <a:pt x="17622" y="17342"/>
                  <a:pt x="16049" y="17281"/>
                </a:cubicBezTo>
                <a:cubicBezTo>
                  <a:pt x="15808" y="17272"/>
                  <a:pt x="15567" y="17227"/>
                  <a:pt x="15512" y="17181"/>
                </a:cubicBezTo>
                <a:cubicBezTo>
                  <a:pt x="15379" y="17071"/>
                  <a:pt x="15386" y="16716"/>
                  <a:pt x="15522" y="16630"/>
                </a:cubicBezTo>
                <a:cubicBezTo>
                  <a:pt x="15830" y="16436"/>
                  <a:pt x="19542" y="12858"/>
                  <a:pt x="19464" y="12830"/>
                </a:cubicBezTo>
                <a:cubicBezTo>
                  <a:pt x="19414" y="12812"/>
                  <a:pt x="18318" y="13002"/>
                  <a:pt x="17027" y="13252"/>
                </a:cubicBezTo>
                <a:lnTo>
                  <a:pt x="14680" y="13709"/>
                </a:lnTo>
                <a:lnTo>
                  <a:pt x="13850" y="14629"/>
                </a:lnTo>
                <a:cubicBezTo>
                  <a:pt x="13249" y="15297"/>
                  <a:pt x="12980" y="15541"/>
                  <a:pt x="12874" y="15511"/>
                </a:cubicBezTo>
                <a:cubicBezTo>
                  <a:pt x="12794" y="15489"/>
                  <a:pt x="12705" y="15513"/>
                  <a:pt x="12675" y="15565"/>
                </a:cubicBezTo>
                <a:cubicBezTo>
                  <a:pt x="12637" y="15632"/>
                  <a:pt x="12571" y="15629"/>
                  <a:pt x="12447" y="15557"/>
                </a:cubicBezTo>
                <a:cubicBezTo>
                  <a:pt x="12246" y="15440"/>
                  <a:pt x="11928" y="15363"/>
                  <a:pt x="10885" y="15183"/>
                </a:cubicBezTo>
                <a:cubicBezTo>
                  <a:pt x="10471" y="15112"/>
                  <a:pt x="10102" y="15018"/>
                  <a:pt x="10062" y="14976"/>
                </a:cubicBezTo>
                <a:cubicBezTo>
                  <a:pt x="10020" y="14931"/>
                  <a:pt x="10119" y="14692"/>
                  <a:pt x="10303" y="14395"/>
                </a:cubicBezTo>
                <a:cubicBezTo>
                  <a:pt x="10807" y="13585"/>
                  <a:pt x="11200" y="12663"/>
                  <a:pt x="11200" y="12286"/>
                </a:cubicBezTo>
                <a:cubicBezTo>
                  <a:pt x="11200" y="11841"/>
                  <a:pt x="10743" y="11287"/>
                  <a:pt x="10316" y="11213"/>
                </a:cubicBezTo>
                <a:cubicBezTo>
                  <a:pt x="9862" y="11135"/>
                  <a:pt x="9511" y="11378"/>
                  <a:pt x="8348" y="12582"/>
                </a:cubicBezTo>
                <a:cubicBezTo>
                  <a:pt x="7738" y="13215"/>
                  <a:pt x="7253" y="13656"/>
                  <a:pt x="7213" y="13612"/>
                </a:cubicBezTo>
                <a:cubicBezTo>
                  <a:pt x="7173" y="13569"/>
                  <a:pt x="7211" y="13097"/>
                  <a:pt x="7303" y="12510"/>
                </a:cubicBezTo>
                <a:cubicBezTo>
                  <a:pt x="7391" y="11945"/>
                  <a:pt x="7464" y="11301"/>
                  <a:pt x="7464" y="11079"/>
                </a:cubicBezTo>
                <a:cubicBezTo>
                  <a:pt x="7464" y="10856"/>
                  <a:pt x="7497" y="10585"/>
                  <a:pt x="7536" y="10476"/>
                </a:cubicBezTo>
                <a:cubicBezTo>
                  <a:pt x="7575" y="10368"/>
                  <a:pt x="7652" y="10103"/>
                  <a:pt x="7708" y="9890"/>
                </a:cubicBezTo>
                <a:cubicBezTo>
                  <a:pt x="7763" y="9677"/>
                  <a:pt x="7838" y="9467"/>
                  <a:pt x="7874" y="9422"/>
                </a:cubicBezTo>
                <a:cubicBezTo>
                  <a:pt x="7910" y="9377"/>
                  <a:pt x="7941" y="9277"/>
                  <a:pt x="7941" y="9202"/>
                </a:cubicBezTo>
                <a:cubicBezTo>
                  <a:pt x="7941" y="8806"/>
                  <a:pt x="9251" y="7163"/>
                  <a:pt x="10703" y="5735"/>
                </a:cubicBezTo>
                <a:cubicBezTo>
                  <a:pt x="11107" y="5337"/>
                  <a:pt x="11200" y="5197"/>
                  <a:pt x="11200" y="4982"/>
                </a:cubicBezTo>
                <a:cubicBezTo>
                  <a:pt x="11200" y="4602"/>
                  <a:pt x="11078" y="4405"/>
                  <a:pt x="10800" y="4339"/>
                </a:cubicBezTo>
                <a:cubicBezTo>
                  <a:pt x="10529" y="4274"/>
                  <a:pt x="10474" y="4317"/>
                  <a:pt x="9019" y="5694"/>
                </a:cubicBezTo>
                <a:cubicBezTo>
                  <a:pt x="8581" y="6109"/>
                  <a:pt x="8188" y="6438"/>
                  <a:pt x="8147" y="6423"/>
                </a:cubicBezTo>
                <a:cubicBezTo>
                  <a:pt x="8107" y="6409"/>
                  <a:pt x="8083" y="6102"/>
                  <a:pt x="8093" y="5743"/>
                </a:cubicBezTo>
                <a:cubicBezTo>
                  <a:pt x="8103" y="5353"/>
                  <a:pt x="8076" y="5066"/>
                  <a:pt x="8026" y="5033"/>
                </a:cubicBezTo>
                <a:cubicBezTo>
                  <a:pt x="7979" y="5002"/>
                  <a:pt x="7939" y="4908"/>
                  <a:pt x="7939" y="4828"/>
                </a:cubicBezTo>
                <a:cubicBezTo>
                  <a:pt x="7937" y="4661"/>
                  <a:pt x="7415" y="4165"/>
                  <a:pt x="7107" y="4038"/>
                </a:cubicBezTo>
                <a:cubicBezTo>
                  <a:pt x="6517" y="3795"/>
                  <a:pt x="5685" y="4107"/>
                  <a:pt x="5323" y="4707"/>
                </a:cubicBezTo>
                <a:cubicBezTo>
                  <a:pt x="5048" y="5164"/>
                  <a:pt x="5046" y="5917"/>
                  <a:pt x="5318" y="6442"/>
                </a:cubicBezTo>
                <a:cubicBezTo>
                  <a:pt x="5504" y="6800"/>
                  <a:pt x="5727" y="6978"/>
                  <a:pt x="6346" y="7265"/>
                </a:cubicBezTo>
                <a:cubicBezTo>
                  <a:pt x="6597" y="7381"/>
                  <a:pt x="6564" y="7508"/>
                  <a:pt x="6262" y="7593"/>
                </a:cubicBezTo>
                <a:cubicBezTo>
                  <a:pt x="5966" y="7676"/>
                  <a:pt x="5689" y="7576"/>
                  <a:pt x="5107" y="7168"/>
                </a:cubicBezTo>
                <a:cubicBezTo>
                  <a:pt x="4795" y="6949"/>
                  <a:pt x="4619" y="6735"/>
                  <a:pt x="4372" y="6270"/>
                </a:cubicBezTo>
                <a:cubicBezTo>
                  <a:pt x="4193" y="5934"/>
                  <a:pt x="4046" y="5638"/>
                  <a:pt x="4046" y="5611"/>
                </a:cubicBezTo>
                <a:cubicBezTo>
                  <a:pt x="4046" y="5584"/>
                  <a:pt x="3867" y="5159"/>
                  <a:pt x="3649" y="4667"/>
                </a:cubicBezTo>
                <a:cubicBezTo>
                  <a:pt x="3430" y="4175"/>
                  <a:pt x="3251" y="3756"/>
                  <a:pt x="3251" y="3736"/>
                </a:cubicBezTo>
                <a:cubicBezTo>
                  <a:pt x="3251" y="3716"/>
                  <a:pt x="3088" y="3342"/>
                  <a:pt x="2889" y="2903"/>
                </a:cubicBezTo>
                <a:cubicBezTo>
                  <a:pt x="2690" y="2463"/>
                  <a:pt x="2383" y="1745"/>
                  <a:pt x="2206" y="1308"/>
                </a:cubicBezTo>
                <a:cubicBezTo>
                  <a:pt x="1852" y="433"/>
                  <a:pt x="1518" y="17"/>
                  <a:pt x="1130" y="1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Vielen Dank für Die Aufmerksamkeit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Quellen</a:t>
            </a:r>
          </a:p>
        </p:txBody>
      </p:sp>
      <p:sp>
        <p:nvSpPr>
          <p:cNvPr id="342" name="Shape 3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6798" indent="-296798" defTabSz="332993">
              <a:spcBef>
                <a:spcPts val="2600"/>
              </a:spcBef>
              <a:defRPr sz="2622"/>
            </a:pPr>
            <a:r>
              <a:rPr u="sng">
                <a:hlinkClick r:id="rId2" invalidUrl="" action="" tgtFrame="" tooltip="" history="1" highlightClick="0" endSnd="0"/>
              </a:rPr>
              <a:t>https://lh3.googleusercontent.com/-hr9-qFMDkiA/UAed_ErrL2I/AAAAAAAACQI/h7P1XkDzPv0/s800/vector_graph.png</a:t>
            </a:r>
          </a:p>
          <a:p>
            <a:pPr marL="296798" indent="-296798" defTabSz="332993">
              <a:spcBef>
                <a:spcPts val="2600"/>
              </a:spcBef>
              <a:defRPr sz="2622"/>
            </a:pPr>
            <a:r>
              <a:rPr u="sng">
                <a:hlinkClick r:id="rId3" invalidUrl="" action="" tgtFrame="" tooltip="" history="1" highlightClick="0" endSnd="0"/>
              </a:rPr>
              <a:t>https://upload.wikimedia.org/wikipedia/commons/thumb/9/9a/PageRank-Beispiel.png/400px-PageRank-Beispiel.png</a:t>
            </a:r>
          </a:p>
          <a:p>
            <a:pPr marL="296798" indent="-296798" defTabSz="332993">
              <a:spcBef>
                <a:spcPts val="2600"/>
              </a:spcBef>
              <a:defRPr sz="2622"/>
            </a:pPr>
            <a:r>
              <a:rPr u="sng">
                <a:hlinkClick r:id="rId4" invalidUrl="" action="" tgtFrame="" tooltip="" history="1" highlightClick="0" endSnd="0"/>
              </a:rPr>
              <a:t>https://lh4.ggpht.com/-wROmWQVYTcjs3G6H0lYkBK2nPGYsY75Ik2IXTmOO2Oo0SMgbDtnF0eqz-BRR1hRQg=w300</a:t>
            </a:r>
          </a:p>
          <a:p>
            <a:pPr marL="296798" indent="-296798" defTabSz="332993">
              <a:spcBef>
                <a:spcPts val="2600"/>
              </a:spcBef>
              <a:defRPr sz="2622"/>
            </a:pPr>
            <a:r>
              <a:rPr u="sng">
                <a:hlinkClick r:id="rId5" invalidUrl="" action="" tgtFrame="" tooltip="" history="1" highlightClick="0" endSnd="0"/>
              </a:rPr>
              <a:t>http://icon-icons.com/icons2/38/PNG/512/database_5664.png</a:t>
            </a:r>
          </a:p>
          <a:p>
            <a:pPr marL="296798" indent="-296798" defTabSz="332993">
              <a:spcBef>
                <a:spcPts val="2600"/>
              </a:spcBef>
              <a:defRPr sz="2622"/>
            </a:pPr>
            <a:r>
              <a:rPr u="sng">
                <a:hlinkClick r:id="rId6" invalidUrl="" action="" tgtFrame="" tooltip="" history="1" highlightClick="0" endSnd="0"/>
              </a:rPr>
              <a:t>https://image.freepik.com/freie-ikonen/liste-papier-hand-gezeichnet-symbol_318-52008.png</a:t>
            </a:r>
          </a:p>
          <a:p>
            <a:pPr marL="296798" indent="-296798" defTabSz="332993">
              <a:spcBef>
                <a:spcPts val="2600"/>
              </a:spcBef>
              <a:defRPr sz="2622"/>
            </a:pPr>
            <a:r>
              <a:rPr u="sng">
                <a:hlinkClick r:id="rId7" invalidUrl="" action="" tgtFrame="" tooltip="" history="1" highlightClick="0" endSnd="0"/>
              </a:rPr>
              <a:t>http://cdn2.hubspot.net/hub/218115/file-18815117-jpg/images/happy-web-user.jpg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Dokumente</a:t>
            </a:r>
          </a:p>
        </p:txBody>
      </p:sp>
      <p:sp>
        <p:nvSpPr>
          <p:cNvPr id="137" name="Shape 137"/>
          <p:cNvSpPr/>
          <p:nvPr/>
        </p:nvSpPr>
        <p:spPr>
          <a:xfrm>
            <a:off x="1107876" y="3395315"/>
            <a:ext cx="2813994" cy="3856187"/>
          </a:xfrm>
          <a:prstGeom prst="rect">
            <a:avLst/>
          </a:prstGeom>
          <a:ln w="254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8" name="Shape 138"/>
          <p:cNvSpPr/>
          <p:nvPr/>
        </p:nvSpPr>
        <p:spPr>
          <a:xfrm>
            <a:off x="1268015" y="3619499"/>
            <a:ext cx="2493715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Johannes sagte: „Der Derek kann gut tanzen.“</a:t>
            </a:r>
          </a:p>
        </p:txBody>
      </p:sp>
      <p:sp>
        <p:nvSpPr>
          <p:cNvPr id="139" name="Shape 139"/>
          <p:cNvSpPr/>
          <p:nvPr/>
        </p:nvSpPr>
        <p:spPr>
          <a:xfrm>
            <a:off x="4498776" y="3395315"/>
            <a:ext cx="2813994" cy="3856187"/>
          </a:xfrm>
          <a:prstGeom prst="rect">
            <a:avLst/>
          </a:prstGeom>
          <a:ln w="254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0" name="Shape 140"/>
          <p:cNvSpPr/>
          <p:nvPr/>
        </p:nvSpPr>
        <p:spPr>
          <a:xfrm>
            <a:off x="4658915" y="3619499"/>
            <a:ext cx="2493715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„Ich tanze für mein Leben gern“, sagte Derek.</a:t>
            </a:r>
          </a:p>
        </p:txBody>
      </p:sp>
      <p:sp>
        <p:nvSpPr>
          <p:cNvPr id="141" name="Shape 141"/>
          <p:cNvSpPr/>
          <p:nvPr/>
        </p:nvSpPr>
        <p:spPr>
          <a:xfrm>
            <a:off x="8049815" y="3346450"/>
            <a:ext cx="444247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Voraussetzung: Dokumentensammlung</a:t>
            </a:r>
          </a:p>
        </p:txBody>
      </p:sp>
      <p:pic>
        <p:nvPicPr>
          <p:cNvPr id="142" name="Grafik.jpg"/>
          <p:cNvPicPr>
            <a:picLocks noChangeAspect="1"/>
          </p:cNvPicPr>
          <p:nvPr/>
        </p:nvPicPr>
        <p:blipFill>
          <a:blip r:embed="rId2">
            <a:extLst/>
          </a:blip>
          <a:srcRect l="42540" t="2848" r="42912" b="58684"/>
          <a:stretch>
            <a:fillRect/>
          </a:stretch>
        </p:blipFill>
        <p:spPr>
          <a:xfrm>
            <a:off x="9411142" y="5023048"/>
            <a:ext cx="1485107" cy="1714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3" y="0"/>
                </a:moveTo>
                <a:cubicBezTo>
                  <a:pt x="981" y="0"/>
                  <a:pt x="714" y="17"/>
                  <a:pt x="364" y="320"/>
                </a:cubicBezTo>
                <a:cubicBezTo>
                  <a:pt x="29" y="610"/>
                  <a:pt x="3" y="1285"/>
                  <a:pt x="0" y="6842"/>
                </a:cubicBezTo>
                <a:lnTo>
                  <a:pt x="0" y="7017"/>
                </a:lnTo>
                <a:lnTo>
                  <a:pt x="6" y="12433"/>
                </a:lnTo>
                <a:cubicBezTo>
                  <a:pt x="69" y="15484"/>
                  <a:pt x="405" y="15172"/>
                  <a:pt x="2032" y="15229"/>
                </a:cubicBezTo>
                <a:lnTo>
                  <a:pt x="3411" y="15279"/>
                </a:lnTo>
                <a:lnTo>
                  <a:pt x="3469" y="16019"/>
                </a:lnTo>
                <a:cubicBezTo>
                  <a:pt x="3550" y="17102"/>
                  <a:pt x="3933" y="17336"/>
                  <a:pt x="5784" y="17434"/>
                </a:cubicBezTo>
                <a:lnTo>
                  <a:pt x="7290" y="17514"/>
                </a:lnTo>
                <a:lnTo>
                  <a:pt x="7342" y="19269"/>
                </a:lnTo>
                <a:cubicBezTo>
                  <a:pt x="7383" y="20613"/>
                  <a:pt x="7471" y="21091"/>
                  <a:pt x="7700" y="21310"/>
                </a:cubicBezTo>
                <a:cubicBezTo>
                  <a:pt x="7977" y="21574"/>
                  <a:pt x="8483" y="21600"/>
                  <a:pt x="14431" y="21600"/>
                </a:cubicBezTo>
                <a:cubicBezTo>
                  <a:pt x="20620" y="21600"/>
                  <a:pt x="20881" y="21588"/>
                  <a:pt x="21236" y="21280"/>
                </a:cubicBezTo>
                <a:cubicBezTo>
                  <a:pt x="21591" y="20972"/>
                  <a:pt x="21600" y="20747"/>
                  <a:pt x="21600" y="15479"/>
                </a:cubicBezTo>
                <a:lnTo>
                  <a:pt x="21600" y="9997"/>
                </a:lnTo>
                <a:lnTo>
                  <a:pt x="19666" y="8322"/>
                </a:lnTo>
                <a:cubicBezTo>
                  <a:pt x="18064" y="6939"/>
                  <a:pt x="17727" y="6563"/>
                  <a:pt x="17727" y="6166"/>
                </a:cubicBezTo>
                <a:cubicBezTo>
                  <a:pt x="17727" y="5770"/>
                  <a:pt x="17379" y="5384"/>
                  <a:pt x="15741" y="3961"/>
                </a:cubicBezTo>
                <a:cubicBezTo>
                  <a:pt x="14088" y="2524"/>
                  <a:pt x="13670" y="2241"/>
                  <a:pt x="13201" y="2241"/>
                </a:cubicBezTo>
                <a:cubicBezTo>
                  <a:pt x="12751" y="2241"/>
                  <a:pt x="12383" y="2018"/>
                  <a:pt x="11354" y="1120"/>
                </a:cubicBezTo>
                <a:lnTo>
                  <a:pt x="10073" y="0"/>
                </a:lnTo>
                <a:lnTo>
                  <a:pt x="5403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43" name="Shape 143"/>
          <p:cNvSpPr/>
          <p:nvPr>
            <p:ph type="sldNum" sz="quarter" idx="4294967295"/>
          </p:nvPr>
        </p:nvSpPr>
        <p:spPr>
          <a:xfrm>
            <a:off x="6381749" y="9271000"/>
            <a:ext cx="228601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Suchanfrage - wo sind wir?</a:t>
            </a:r>
          </a:p>
        </p:txBody>
      </p:sp>
      <p:pic>
        <p:nvPicPr>
          <p:cNvPr id="146" name="Grafik.jpg"/>
          <p:cNvPicPr>
            <a:picLocks noChangeAspect="1"/>
          </p:cNvPicPr>
          <p:nvPr/>
        </p:nvPicPr>
        <p:blipFill>
          <a:blip r:embed="rId2">
            <a:extLst/>
          </a:blip>
          <a:srcRect l="42540" t="2848" r="42912" b="58684"/>
          <a:stretch>
            <a:fillRect/>
          </a:stretch>
        </p:blipFill>
        <p:spPr>
          <a:xfrm>
            <a:off x="914842" y="4019748"/>
            <a:ext cx="1485107" cy="1714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3" y="0"/>
                </a:moveTo>
                <a:cubicBezTo>
                  <a:pt x="981" y="0"/>
                  <a:pt x="714" y="17"/>
                  <a:pt x="364" y="320"/>
                </a:cubicBezTo>
                <a:cubicBezTo>
                  <a:pt x="29" y="610"/>
                  <a:pt x="3" y="1285"/>
                  <a:pt x="0" y="6842"/>
                </a:cubicBezTo>
                <a:lnTo>
                  <a:pt x="0" y="7017"/>
                </a:lnTo>
                <a:lnTo>
                  <a:pt x="6" y="12433"/>
                </a:lnTo>
                <a:cubicBezTo>
                  <a:pt x="69" y="15484"/>
                  <a:pt x="405" y="15172"/>
                  <a:pt x="2032" y="15229"/>
                </a:cubicBezTo>
                <a:lnTo>
                  <a:pt x="3411" y="15279"/>
                </a:lnTo>
                <a:lnTo>
                  <a:pt x="3469" y="16019"/>
                </a:lnTo>
                <a:cubicBezTo>
                  <a:pt x="3550" y="17102"/>
                  <a:pt x="3933" y="17336"/>
                  <a:pt x="5784" y="17434"/>
                </a:cubicBezTo>
                <a:lnTo>
                  <a:pt x="7290" y="17514"/>
                </a:lnTo>
                <a:lnTo>
                  <a:pt x="7342" y="19269"/>
                </a:lnTo>
                <a:cubicBezTo>
                  <a:pt x="7383" y="20613"/>
                  <a:pt x="7471" y="21091"/>
                  <a:pt x="7700" y="21310"/>
                </a:cubicBezTo>
                <a:cubicBezTo>
                  <a:pt x="7977" y="21574"/>
                  <a:pt x="8483" y="21600"/>
                  <a:pt x="14431" y="21600"/>
                </a:cubicBezTo>
                <a:cubicBezTo>
                  <a:pt x="20620" y="21600"/>
                  <a:pt x="20881" y="21588"/>
                  <a:pt x="21236" y="21280"/>
                </a:cubicBezTo>
                <a:cubicBezTo>
                  <a:pt x="21591" y="20972"/>
                  <a:pt x="21600" y="20747"/>
                  <a:pt x="21600" y="15479"/>
                </a:cubicBezTo>
                <a:lnTo>
                  <a:pt x="21600" y="9997"/>
                </a:lnTo>
                <a:lnTo>
                  <a:pt x="19666" y="8322"/>
                </a:lnTo>
                <a:cubicBezTo>
                  <a:pt x="18064" y="6939"/>
                  <a:pt x="17727" y="6563"/>
                  <a:pt x="17727" y="6166"/>
                </a:cubicBezTo>
                <a:cubicBezTo>
                  <a:pt x="17727" y="5770"/>
                  <a:pt x="17379" y="5384"/>
                  <a:pt x="15741" y="3961"/>
                </a:cubicBezTo>
                <a:cubicBezTo>
                  <a:pt x="14088" y="2524"/>
                  <a:pt x="13670" y="2241"/>
                  <a:pt x="13201" y="2241"/>
                </a:cubicBezTo>
                <a:cubicBezTo>
                  <a:pt x="12751" y="2241"/>
                  <a:pt x="12383" y="2018"/>
                  <a:pt x="11354" y="1120"/>
                </a:cubicBezTo>
                <a:lnTo>
                  <a:pt x="10073" y="0"/>
                </a:lnTo>
                <a:lnTo>
                  <a:pt x="5403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47" name="Shape 147"/>
          <p:cNvSpPr/>
          <p:nvPr/>
        </p:nvSpPr>
        <p:spPr>
          <a:xfrm>
            <a:off x="204321" y="5867399"/>
            <a:ext cx="3660974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/>
            </a:pPr>
            <a:r>
              <a:t>Tokenization, </a:t>
            </a:r>
          </a:p>
          <a:p>
            <a:pPr>
              <a:defRPr sz="3200"/>
            </a:pPr>
            <a:r>
              <a:t>Stoppword Removal, </a:t>
            </a:r>
          </a:p>
          <a:p>
            <a:pPr>
              <a:defRPr sz="3200"/>
            </a:pPr>
            <a:r>
              <a:t>Stemming</a:t>
            </a:r>
          </a:p>
        </p:txBody>
      </p:sp>
      <p:sp>
        <p:nvSpPr>
          <p:cNvPr id="148" name="Shape 148"/>
          <p:cNvSpPr/>
          <p:nvPr/>
        </p:nvSpPr>
        <p:spPr>
          <a:xfrm>
            <a:off x="2806700" y="5022850"/>
            <a:ext cx="2113817" cy="0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4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27267" y="4375943"/>
            <a:ext cx="1485107" cy="1485107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5264920" y="5968999"/>
            <a:ext cx="16098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Indexing</a:t>
            </a:r>
          </a:p>
        </p:txBody>
      </p:sp>
      <p:sp>
        <p:nvSpPr>
          <p:cNvPr id="151" name="Shape 151"/>
          <p:cNvSpPr/>
          <p:nvPr/>
        </p:nvSpPr>
        <p:spPr>
          <a:xfrm>
            <a:off x="7219124" y="5022850"/>
            <a:ext cx="2562318" cy="0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2" name="Shape 152"/>
          <p:cNvSpPr/>
          <p:nvPr/>
        </p:nvSpPr>
        <p:spPr>
          <a:xfrm>
            <a:off x="7845959" y="4279899"/>
            <a:ext cx="13086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Query</a:t>
            </a:r>
          </a:p>
        </p:txBody>
      </p:sp>
      <p:pic>
        <p:nvPicPr>
          <p:cNvPr id="153" name="Grafik.jpg"/>
          <p:cNvPicPr>
            <a:picLocks noChangeAspect="1"/>
          </p:cNvPicPr>
          <p:nvPr/>
        </p:nvPicPr>
        <p:blipFill>
          <a:blip r:embed="rId2">
            <a:extLst/>
          </a:blip>
          <a:srcRect l="86848" t="62965" r="2030" b="2956"/>
          <a:stretch>
            <a:fillRect/>
          </a:stretch>
        </p:blipFill>
        <p:spPr>
          <a:xfrm>
            <a:off x="10188192" y="4263600"/>
            <a:ext cx="1135372" cy="1518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0" h="21597" fill="norm" stroke="1" extrusionOk="0">
                <a:moveTo>
                  <a:pt x="10340" y="0"/>
                </a:moveTo>
                <a:cubicBezTo>
                  <a:pt x="2084" y="0"/>
                  <a:pt x="139" y="42"/>
                  <a:pt x="40" y="237"/>
                </a:cubicBezTo>
                <a:cubicBezTo>
                  <a:pt x="-139" y="589"/>
                  <a:pt x="327" y="21238"/>
                  <a:pt x="520" y="21472"/>
                </a:cubicBezTo>
                <a:cubicBezTo>
                  <a:pt x="579" y="21544"/>
                  <a:pt x="1414" y="21582"/>
                  <a:pt x="2669" y="21596"/>
                </a:cubicBezTo>
                <a:cubicBezTo>
                  <a:pt x="2975" y="21600"/>
                  <a:pt x="3458" y="21590"/>
                  <a:pt x="3808" y="21591"/>
                </a:cubicBezTo>
                <a:cubicBezTo>
                  <a:pt x="5998" y="21577"/>
                  <a:pt x="8594" y="21529"/>
                  <a:pt x="10947" y="21467"/>
                </a:cubicBezTo>
                <a:cubicBezTo>
                  <a:pt x="13067" y="21396"/>
                  <a:pt x="14966" y="21313"/>
                  <a:pt x="15696" y="21207"/>
                </a:cubicBezTo>
                <a:cubicBezTo>
                  <a:pt x="17842" y="20894"/>
                  <a:pt x="19617" y="20232"/>
                  <a:pt x="20393" y="19457"/>
                </a:cubicBezTo>
                <a:cubicBezTo>
                  <a:pt x="21224" y="18629"/>
                  <a:pt x="21461" y="18106"/>
                  <a:pt x="21427" y="15500"/>
                </a:cubicBezTo>
                <a:lnTo>
                  <a:pt x="21412" y="14558"/>
                </a:lnTo>
                <a:cubicBezTo>
                  <a:pt x="21387" y="13706"/>
                  <a:pt x="21359" y="12808"/>
                  <a:pt x="21300" y="11532"/>
                </a:cubicBezTo>
                <a:cubicBezTo>
                  <a:pt x="21151" y="8316"/>
                  <a:pt x="21022" y="4561"/>
                  <a:pt x="21023" y="3189"/>
                </a:cubicBezTo>
                <a:cubicBezTo>
                  <a:pt x="21024" y="1812"/>
                  <a:pt x="20912" y="537"/>
                  <a:pt x="20775" y="344"/>
                </a:cubicBezTo>
                <a:cubicBezTo>
                  <a:pt x="20656" y="176"/>
                  <a:pt x="20508" y="90"/>
                  <a:pt x="19157" y="45"/>
                </a:cubicBezTo>
                <a:cubicBezTo>
                  <a:pt x="17807" y="0"/>
                  <a:pt x="15253" y="0"/>
                  <a:pt x="1034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10007905" y="5968999"/>
            <a:ext cx="14959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Ranking</a:t>
            </a:r>
          </a:p>
        </p:txBody>
      </p:sp>
      <p:sp>
        <p:nvSpPr>
          <p:cNvPr id="155" name="Shape 155"/>
          <p:cNvSpPr/>
          <p:nvPr>
            <p:ph type="sldNum" sz="quarter" idx="4294967295"/>
          </p:nvPr>
        </p:nvSpPr>
        <p:spPr>
          <a:xfrm>
            <a:off x="6381749" y="9271000"/>
            <a:ext cx="228601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Tokenization</a:t>
            </a:r>
          </a:p>
        </p:txBody>
      </p:sp>
      <p:sp>
        <p:nvSpPr>
          <p:cNvPr id="158" name="Shape 158"/>
          <p:cNvSpPr/>
          <p:nvPr/>
        </p:nvSpPr>
        <p:spPr>
          <a:xfrm>
            <a:off x="383976" y="2948706"/>
            <a:ext cx="2813994" cy="3856188"/>
          </a:xfrm>
          <a:prstGeom prst="rect">
            <a:avLst/>
          </a:prstGeom>
          <a:ln w="254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9" name="Shape 159"/>
          <p:cNvSpPr/>
          <p:nvPr/>
        </p:nvSpPr>
        <p:spPr>
          <a:xfrm>
            <a:off x="544115" y="3172891"/>
            <a:ext cx="2493715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’johannes’ ’sagte’ ’der’ ’derek’ ’kann’ ’gut’ ’tanzen’</a:t>
            </a:r>
          </a:p>
        </p:txBody>
      </p:sp>
      <p:sp>
        <p:nvSpPr>
          <p:cNvPr id="160" name="Shape 160"/>
          <p:cNvSpPr/>
          <p:nvPr/>
        </p:nvSpPr>
        <p:spPr>
          <a:xfrm>
            <a:off x="3444676" y="2948706"/>
            <a:ext cx="2813994" cy="3856188"/>
          </a:xfrm>
          <a:prstGeom prst="rect">
            <a:avLst/>
          </a:prstGeom>
          <a:ln w="254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1" name="Shape 161"/>
          <p:cNvSpPr/>
          <p:nvPr/>
        </p:nvSpPr>
        <p:spPr>
          <a:xfrm>
            <a:off x="3604815" y="3172891"/>
            <a:ext cx="2493715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’ich’ ’tanze’ ’für’ ’mein’ ’leben’ ’gern’ ’sagte’ ’derek’</a:t>
            </a:r>
          </a:p>
        </p:txBody>
      </p:sp>
      <p:sp>
        <p:nvSpPr>
          <p:cNvPr id="162" name="Shape 162"/>
          <p:cNvSpPr/>
          <p:nvPr/>
        </p:nvSpPr>
        <p:spPr>
          <a:xfrm>
            <a:off x="6665515" y="2937941"/>
            <a:ext cx="6056041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Computerlinguistik: Segmentierung von Text in Einheiten der Wortebene</a:t>
            </a:r>
          </a:p>
        </p:txBody>
      </p:sp>
      <p:sp>
        <p:nvSpPr>
          <p:cNvPr id="163" name="Shape 163"/>
          <p:cNvSpPr/>
          <p:nvPr/>
        </p:nvSpPr>
        <p:spPr>
          <a:xfrm>
            <a:off x="6625108" y="4845248"/>
            <a:ext cx="232216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Derek tanzt.</a:t>
            </a:r>
          </a:p>
        </p:txBody>
      </p:sp>
      <p:sp>
        <p:nvSpPr>
          <p:cNvPr id="164" name="Shape 164"/>
          <p:cNvSpPr/>
          <p:nvPr/>
        </p:nvSpPr>
        <p:spPr>
          <a:xfrm>
            <a:off x="9041755" y="5156398"/>
            <a:ext cx="56212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5" name="Shape 165"/>
          <p:cNvSpPr/>
          <p:nvPr/>
        </p:nvSpPr>
        <p:spPr>
          <a:xfrm>
            <a:off x="9738764" y="4845248"/>
            <a:ext cx="239516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’derek’ ’tanzt‘</a:t>
            </a:r>
          </a:p>
        </p:txBody>
      </p:sp>
      <p:sp>
        <p:nvSpPr>
          <p:cNvPr id="166" name="Shape 166"/>
          <p:cNvSpPr/>
          <p:nvPr>
            <p:ph type="sldNum" sz="quarter" idx="4294967295"/>
          </p:nvPr>
        </p:nvSpPr>
        <p:spPr>
          <a:xfrm>
            <a:off x="6381749" y="9271000"/>
            <a:ext cx="228601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1"/>
      <p:bldP build="whole" bldLvl="1" animBg="1" rev="0" advAuto="0" spid="161" grpId="4"/>
      <p:bldP build="whole" bldLvl="1" animBg="1" rev="0" advAuto="0" spid="159" grpId="3"/>
      <p:bldP build="whole" bldLvl="1" animBg="1" rev="0" advAuto="0" spid="160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Stopword Removal</a:t>
            </a:r>
          </a:p>
        </p:txBody>
      </p:sp>
      <p:sp>
        <p:nvSpPr>
          <p:cNvPr id="169" name="Shape 169"/>
          <p:cNvSpPr/>
          <p:nvPr/>
        </p:nvSpPr>
        <p:spPr>
          <a:xfrm>
            <a:off x="523676" y="3255615"/>
            <a:ext cx="2813994" cy="3856187"/>
          </a:xfrm>
          <a:prstGeom prst="rect">
            <a:avLst/>
          </a:prstGeom>
          <a:ln w="254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0" name="Shape 170"/>
          <p:cNvSpPr/>
          <p:nvPr/>
        </p:nvSpPr>
        <p:spPr>
          <a:xfrm>
            <a:off x="683815" y="3740150"/>
            <a:ext cx="249371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’johannes’ ’sagte’ ’derek’  ’gut’ ’tanzen’</a:t>
            </a:r>
          </a:p>
        </p:txBody>
      </p:sp>
      <p:sp>
        <p:nvSpPr>
          <p:cNvPr id="171" name="Shape 171"/>
          <p:cNvSpPr/>
          <p:nvPr/>
        </p:nvSpPr>
        <p:spPr>
          <a:xfrm>
            <a:off x="3698676" y="3255615"/>
            <a:ext cx="2813994" cy="3856187"/>
          </a:xfrm>
          <a:prstGeom prst="rect">
            <a:avLst/>
          </a:prstGeom>
          <a:ln w="254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2" name="Shape 172"/>
          <p:cNvSpPr/>
          <p:nvPr/>
        </p:nvSpPr>
        <p:spPr>
          <a:xfrm>
            <a:off x="3858815" y="3740150"/>
            <a:ext cx="249371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’tanze’  ’leben’ ’gern’ ’sagte’ ’derek’</a:t>
            </a:r>
          </a:p>
        </p:txBody>
      </p:sp>
      <p:sp>
        <p:nvSpPr>
          <p:cNvPr id="173" name="Shape 173"/>
          <p:cNvSpPr/>
          <p:nvPr/>
        </p:nvSpPr>
        <p:spPr>
          <a:xfrm>
            <a:off x="6815770" y="3174999"/>
            <a:ext cx="522989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der, die, das, für, mich, ich, … </a:t>
            </a:r>
          </a:p>
        </p:txBody>
      </p:sp>
      <p:sp>
        <p:nvSpPr>
          <p:cNvPr id="174" name="Shape 174"/>
          <p:cNvSpPr/>
          <p:nvPr/>
        </p:nvSpPr>
        <p:spPr>
          <a:xfrm>
            <a:off x="6860976" y="4260849"/>
            <a:ext cx="436126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tragen keine Bedeutung</a:t>
            </a:r>
          </a:p>
        </p:txBody>
      </p:sp>
      <p:sp>
        <p:nvSpPr>
          <p:cNvPr id="175" name="Shape 175"/>
          <p:cNvSpPr/>
          <p:nvPr/>
        </p:nvSpPr>
        <p:spPr>
          <a:xfrm>
            <a:off x="7378055" y="5183708"/>
            <a:ext cx="56212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" name="Shape 176"/>
          <p:cNvSpPr/>
          <p:nvPr/>
        </p:nvSpPr>
        <p:spPr>
          <a:xfrm>
            <a:off x="8208410" y="4917008"/>
            <a:ext cx="16663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weg damit</a:t>
            </a:r>
          </a:p>
        </p:txBody>
      </p:sp>
      <p:sp>
        <p:nvSpPr>
          <p:cNvPr id="177" name="Shape 177"/>
          <p:cNvSpPr/>
          <p:nvPr>
            <p:ph type="sldNum" sz="quarter" idx="4294967295"/>
          </p:nvPr>
        </p:nvSpPr>
        <p:spPr>
          <a:xfrm>
            <a:off x="6381749" y="9271000"/>
            <a:ext cx="228601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fast" advClick="1" p14:dur="75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3"/>
      <p:bldP build="whole" bldLvl="1" animBg="1" rev="0" advAuto="0" spid="172" grpId="4"/>
      <p:bldP build="whole" bldLvl="1" animBg="1" rev="0" advAuto="0" spid="169" grpId="1"/>
      <p:bldP build="whole" bldLvl="1" animBg="1" rev="0" advAuto="0" spid="171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Stemming</a:t>
            </a:r>
          </a:p>
        </p:txBody>
      </p:sp>
      <p:sp>
        <p:nvSpPr>
          <p:cNvPr id="180" name="Shape 180"/>
          <p:cNvSpPr/>
          <p:nvPr/>
        </p:nvSpPr>
        <p:spPr>
          <a:xfrm>
            <a:off x="502704" y="3158256"/>
            <a:ext cx="2813993" cy="3856188"/>
          </a:xfrm>
          <a:prstGeom prst="rect">
            <a:avLst/>
          </a:prstGeom>
          <a:ln w="254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" name="Shape 181"/>
          <p:cNvSpPr/>
          <p:nvPr/>
        </p:nvSpPr>
        <p:spPr>
          <a:xfrm>
            <a:off x="662843" y="3642791"/>
            <a:ext cx="249371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’johann’ ’sagt’ ’derek’  ’gut’ ’tanz’</a:t>
            </a:r>
          </a:p>
        </p:txBody>
      </p:sp>
      <p:sp>
        <p:nvSpPr>
          <p:cNvPr id="182" name="Shape 182"/>
          <p:cNvSpPr/>
          <p:nvPr/>
        </p:nvSpPr>
        <p:spPr>
          <a:xfrm>
            <a:off x="3636702" y="3158256"/>
            <a:ext cx="2813993" cy="3856188"/>
          </a:xfrm>
          <a:prstGeom prst="rect">
            <a:avLst/>
          </a:prstGeom>
          <a:ln w="254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3" name="Shape 183"/>
          <p:cNvSpPr/>
          <p:nvPr/>
        </p:nvSpPr>
        <p:spPr>
          <a:xfrm>
            <a:off x="3796841" y="3642791"/>
            <a:ext cx="249371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’tanz’  ’leb’ ’gern’ ’sagt’ ’derek’</a:t>
            </a:r>
          </a:p>
        </p:txBody>
      </p:sp>
      <p:sp>
        <p:nvSpPr>
          <p:cNvPr id="184" name="Shape 184"/>
          <p:cNvSpPr/>
          <p:nvPr/>
        </p:nvSpPr>
        <p:spPr>
          <a:xfrm>
            <a:off x="6839715" y="5000624"/>
            <a:ext cx="191205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’johannes’  </a:t>
            </a:r>
          </a:p>
        </p:txBody>
      </p:sp>
      <p:sp>
        <p:nvSpPr>
          <p:cNvPr id="185" name="Shape 185"/>
          <p:cNvSpPr/>
          <p:nvPr/>
        </p:nvSpPr>
        <p:spPr>
          <a:xfrm>
            <a:off x="8941172" y="5292725"/>
            <a:ext cx="562122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" name="Shape 186"/>
          <p:cNvSpPr/>
          <p:nvPr/>
        </p:nvSpPr>
        <p:spPr>
          <a:xfrm>
            <a:off x="9907931" y="5000624"/>
            <a:ext cx="13636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’johann’</a:t>
            </a:r>
          </a:p>
        </p:txBody>
      </p:sp>
      <p:sp>
        <p:nvSpPr>
          <p:cNvPr id="187" name="Shape 187"/>
          <p:cNvSpPr/>
          <p:nvPr/>
        </p:nvSpPr>
        <p:spPr>
          <a:xfrm>
            <a:off x="7137737" y="5946774"/>
            <a:ext cx="1264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’tanzt’  </a:t>
            </a:r>
          </a:p>
        </p:txBody>
      </p:sp>
      <p:sp>
        <p:nvSpPr>
          <p:cNvPr id="188" name="Shape 188"/>
          <p:cNvSpPr/>
          <p:nvPr/>
        </p:nvSpPr>
        <p:spPr>
          <a:xfrm>
            <a:off x="8941172" y="6530975"/>
            <a:ext cx="562122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9" name="Shape 189"/>
          <p:cNvSpPr/>
          <p:nvPr/>
        </p:nvSpPr>
        <p:spPr>
          <a:xfrm>
            <a:off x="10026936" y="6238874"/>
            <a:ext cx="93919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’tanz’</a:t>
            </a:r>
          </a:p>
        </p:txBody>
      </p:sp>
      <p:sp>
        <p:nvSpPr>
          <p:cNvPr id="190" name="Shape 190"/>
          <p:cNvSpPr/>
          <p:nvPr/>
        </p:nvSpPr>
        <p:spPr>
          <a:xfrm>
            <a:off x="7103767" y="6683850"/>
            <a:ext cx="133292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’tanze’  </a:t>
            </a:r>
          </a:p>
        </p:txBody>
      </p:sp>
      <p:sp>
        <p:nvSpPr>
          <p:cNvPr id="191" name="Shape 191"/>
          <p:cNvSpPr/>
          <p:nvPr/>
        </p:nvSpPr>
        <p:spPr>
          <a:xfrm>
            <a:off x="7003008" y="3086099"/>
            <a:ext cx="158546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Wort_1</a:t>
            </a:r>
          </a:p>
        </p:txBody>
      </p:sp>
      <p:sp>
        <p:nvSpPr>
          <p:cNvPr id="192" name="Shape 192"/>
          <p:cNvSpPr/>
          <p:nvPr/>
        </p:nvSpPr>
        <p:spPr>
          <a:xfrm>
            <a:off x="7003008" y="3771899"/>
            <a:ext cx="158546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Wort_2</a:t>
            </a:r>
          </a:p>
        </p:txBody>
      </p:sp>
      <p:sp>
        <p:nvSpPr>
          <p:cNvPr id="193" name="Shape 193"/>
          <p:cNvSpPr/>
          <p:nvPr/>
        </p:nvSpPr>
        <p:spPr>
          <a:xfrm>
            <a:off x="8636372" y="3859688"/>
            <a:ext cx="15854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" name="Shape 194"/>
          <p:cNvSpPr/>
          <p:nvPr/>
        </p:nvSpPr>
        <p:spPr>
          <a:xfrm>
            <a:off x="8806349" y="3263899"/>
            <a:ext cx="141640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Deklination</a:t>
            </a:r>
          </a:p>
        </p:txBody>
      </p:sp>
      <p:sp>
        <p:nvSpPr>
          <p:cNvPr id="195" name="Shape 195"/>
          <p:cNvSpPr/>
          <p:nvPr/>
        </p:nvSpPr>
        <p:spPr>
          <a:xfrm>
            <a:off x="8785634" y="4049077"/>
            <a:ext cx="128694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Konjugation</a:t>
            </a:r>
          </a:p>
        </p:txBody>
      </p:sp>
      <p:sp>
        <p:nvSpPr>
          <p:cNvPr id="196" name="Shape 196"/>
          <p:cNvSpPr/>
          <p:nvPr/>
        </p:nvSpPr>
        <p:spPr>
          <a:xfrm flipV="1">
            <a:off x="8850191" y="3306093"/>
            <a:ext cx="1240890" cy="334714"/>
          </a:xfrm>
          <a:prstGeom prst="line">
            <a:avLst/>
          </a:prstGeom>
          <a:ln w="25400">
            <a:solidFill>
              <a:schemeClr val="accent5">
                <a:hueOff val="-608019"/>
                <a:satOff val="-16379"/>
                <a:lumOff val="251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7" name="Shape 197"/>
          <p:cNvSpPr/>
          <p:nvPr/>
        </p:nvSpPr>
        <p:spPr>
          <a:xfrm flipV="1">
            <a:off x="8914304" y="4042956"/>
            <a:ext cx="1112665" cy="340614"/>
          </a:xfrm>
          <a:prstGeom prst="line">
            <a:avLst/>
          </a:prstGeom>
          <a:ln w="25400">
            <a:solidFill>
              <a:schemeClr val="accent5">
                <a:hueOff val="-608019"/>
                <a:satOff val="-16379"/>
                <a:lumOff val="251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8" name="Shape 198"/>
          <p:cNvSpPr/>
          <p:nvPr/>
        </p:nvSpPr>
        <p:spPr>
          <a:xfrm>
            <a:off x="8824845" y="3306309"/>
            <a:ext cx="1291582" cy="334282"/>
          </a:xfrm>
          <a:prstGeom prst="line">
            <a:avLst/>
          </a:prstGeom>
          <a:ln w="25400">
            <a:solidFill>
              <a:schemeClr val="accent5">
                <a:hueOff val="-608019"/>
                <a:satOff val="-16379"/>
                <a:lumOff val="251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9" name="Shape 199"/>
          <p:cNvSpPr/>
          <p:nvPr/>
        </p:nvSpPr>
        <p:spPr>
          <a:xfrm>
            <a:off x="8870959" y="4078811"/>
            <a:ext cx="1199356" cy="268904"/>
          </a:xfrm>
          <a:prstGeom prst="line">
            <a:avLst/>
          </a:prstGeom>
          <a:ln w="25400">
            <a:solidFill>
              <a:schemeClr val="accent5">
                <a:hueOff val="-608019"/>
                <a:satOff val="-16379"/>
                <a:lumOff val="251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0" name="Shape 200"/>
          <p:cNvSpPr/>
          <p:nvPr/>
        </p:nvSpPr>
        <p:spPr>
          <a:xfrm>
            <a:off x="10269735" y="3548538"/>
            <a:ext cx="235850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Wortstamm</a:t>
            </a:r>
          </a:p>
        </p:txBody>
      </p:sp>
      <p:pic>
        <p:nvPicPr>
          <p:cNvPr id="201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22301" t="10484" r="22650" b="5835"/>
          <a:stretch>
            <a:fillRect/>
          </a:stretch>
        </p:blipFill>
        <p:spPr>
          <a:xfrm>
            <a:off x="1749366" y="7605608"/>
            <a:ext cx="1448217" cy="1486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4" h="21446" fill="norm" stroke="1" extrusionOk="0">
                <a:moveTo>
                  <a:pt x="14096" y="0"/>
                </a:moveTo>
                <a:cubicBezTo>
                  <a:pt x="11471" y="13"/>
                  <a:pt x="10910" y="17"/>
                  <a:pt x="10051" y="17"/>
                </a:cubicBezTo>
                <a:cubicBezTo>
                  <a:pt x="9581" y="17"/>
                  <a:pt x="9054" y="131"/>
                  <a:pt x="8877" y="275"/>
                </a:cubicBezTo>
                <a:cubicBezTo>
                  <a:pt x="8653" y="456"/>
                  <a:pt x="8504" y="466"/>
                  <a:pt x="8390" y="286"/>
                </a:cubicBezTo>
                <a:cubicBezTo>
                  <a:pt x="8111" y="-153"/>
                  <a:pt x="7274" y="-8"/>
                  <a:pt x="6975" y="538"/>
                </a:cubicBezTo>
                <a:cubicBezTo>
                  <a:pt x="6748" y="951"/>
                  <a:pt x="6531" y="1033"/>
                  <a:pt x="5930" y="916"/>
                </a:cubicBezTo>
                <a:cubicBezTo>
                  <a:pt x="4994" y="734"/>
                  <a:pt x="4209" y="1120"/>
                  <a:pt x="4209" y="1758"/>
                </a:cubicBezTo>
                <a:cubicBezTo>
                  <a:pt x="4209" y="2074"/>
                  <a:pt x="3905" y="2356"/>
                  <a:pt x="3323" y="2593"/>
                </a:cubicBezTo>
                <a:cubicBezTo>
                  <a:pt x="2805" y="2805"/>
                  <a:pt x="2424" y="3135"/>
                  <a:pt x="2407" y="3395"/>
                </a:cubicBezTo>
                <a:cubicBezTo>
                  <a:pt x="2391" y="3639"/>
                  <a:pt x="2367" y="3992"/>
                  <a:pt x="2348" y="4179"/>
                </a:cubicBezTo>
                <a:cubicBezTo>
                  <a:pt x="2330" y="4366"/>
                  <a:pt x="1913" y="4728"/>
                  <a:pt x="1427" y="4975"/>
                </a:cubicBezTo>
                <a:cubicBezTo>
                  <a:pt x="53" y="5673"/>
                  <a:pt x="-128" y="5893"/>
                  <a:pt x="176" y="6446"/>
                </a:cubicBezTo>
                <a:cubicBezTo>
                  <a:pt x="361" y="6784"/>
                  <a:pt x="352" y="7073"/>
                  <a:pt x="158" y="7425"/>
                </a:cubicBezTo>
                <a:cubicBezTo>
                  <a:pt x="-166" y="8016"/>
                  <a:pt x="29" y="8793"/>
                  <a:pt x="552" y="8988"/>
                </a:cubicBezTo>
                <a:cubicBezTo>
                  <a:pt x="755" y="9064"/>
                  <a:pt x="922" y="9407"/>
                  <a:pt x="922" y="9750"/>
                </a:cubicBezTo>
                <a:cubicBezTo>
                  <a:pt x="922" y="10093"/>
                  <a:pt x="1036" y="10374"/>
                  <a:pt x="1174" y="10374"/>
                </a:cubicBezTo>
                <a:cubicBezTo>
                  <a:pt x="1312" y="10374"/>
                  <a:pt x="2093" y="11037"/>
                  <a:pt x="2906" y="11851"/>
                </a:cubicBezTo>
                <a:cubicBezTo>
                  <a:pt x="3720" y="12664"/>
                  <a:pt x="4603" y="13336"/>
                  <a:pt x="4867" y="13339"/>
                </a:cubicBezTo>
                <a:cubicBezTo>
                  <a:pt x="5132" y="13342"/>
                  <a:pt x="6243" y="14162"/>
                  <a:pt x="7339" y="15165"/>
                </a:cubicBezTo>
                <a:lnTo>
                  <a:pt x="9335" y="16986"/>
                </a:lnTo>
                <a:lnTo>
                  <a:pt x="9206" y="18251"/>
                </a:lnTo>
                <a:cubicBezTo>
                  <a:pt x="9125" y="19074"/>
                  <a:pt x="8896" y="19699"/>
                  <a:pt x="8542" y="20066"/>
                </a:cubicBezTo>
                <a:cubicBezTo>
                  <a:pt x="7798" y="20839"/>
                  <a:pt x="7859" y="20990"/>
                  <a:pt x="8871" y="20868"/>
                </a:cubicBezTo>
                <a:cubicBezTo>
                  <a:pt x="9427" y="20800"/>
                  <a:pt x="9850" y="20890"/>
                  <a:pt x="10039" y="21114"/>
                </a:cubicBezTo>
                <a:cubicBezTo>
                  <a:pt x="10228" y="21335"/>
                  <a:pt x="10375" y="21447"/>
                  <a:pt x="10527" y="21446"/>
                </a:cubicBezTo>
                <a:cubicBezTo>
                  <a:pt x="10679" y="21444"/>
                  <a:pt x="10835" y="21332"/>
                  <a:pt x="11026" y="21108"/>
                </a:cubicBezTo>
                <a:cubicBezTo>
                  <a:pt x="11224" y="20876"/>
                  <a:pt x="11513" y="20814"/>
                  <a:pt x="11871" y="20930"/>
                </a:cubicBezTo>
                <a:cubicBezTo>
                  <a:pt x="12509" y="21137"/>
                  <a:pt x="13751" y="21113"/>
                  <a:pt x="13979" y="20890"/>
                </a:cubicBezTo>
                <a:cubicBezTo>
                  <a:pt x="14065" y="20806"/>
                  <a:pt x="13859" y="20642"/>
                  <a:pt x="13527" y="20518"/>
                </a:cubicBezTo>
                <a:cubicBezTo>
                  <a:pt x="12474" y="20126"/>
                  <a:pt x="12078" y="19439"/>
                  <a:pt x="11907" y="17759"/>
                </a:cubicBezTo>
                <a:cubicBezTo>
                  <a:pt x="11761" y="16339"/>
                  <a:pt x="11806" y="16066"/>
                  <a:pt x="12335" y="15309"/>
                </a:cubicBezTo>
                <a:cubicBezTo>
                  <a:pt x="12769" y="14688"/>
                  <a:pt x="13201" y="14407"/>
                  <a:pt x="13920" y="14261"/>
                </a:cubicBezTo>
                <a:cubicBezTo>
                  <a:pt x="14464" y="14151"/>
                  <a:pt x="15068" y="13928"/>
                  <a:pt x="15265" y="13769"/>
                </a:cubicBezTo>
                <a:cubicBezTo>
                  <a:pt x="15461" y="13610"/>
                  <a:pt x="16140" y="13471"/>
                  <a:pt x="16774" y="13459"/>
                </a:cubicBezTo>
                <a:cubicBezTo>
                  <a:pt x="17670" y="13443"/>
                  <a:pt x="18016" y="13318"/>
                  <a:pt x="18306" y="12893"/>
                </a:cubicBezTo>
                <a:cubicBezTo>
                  <a:pt x="18511" y="12592"/>
                  <a:pt x="18871" y="12343"/>
                  <a:pt x="19104" y="12343"/>
                </a:cubicBezTo>
                <a:cubicBezTo>
                  <a:pt x="20012" y="12343"/>
                  <a:pt x="20494" y="11070"/>
                  <a:pt x="19832" y="10425"/>
                </a:cubicBezTo>
                <a:cubicBezTo>
                  <a:pt x="19605" y="10203"/>
                  <a:pt x="19639" y="10025"/>
                  <a:pt x="19979" y="9658"/>
                </a:cubicBezTo>
                <a:cubicBezTo>
                  <a:pt x="20224" y="9395"/>
                  <a:pt x="20387" y="8916"/>
                  <a:pt x="20343" y="8593"/>
                </a:cubicBezTo>
                <a:cubicBezTo>
                  <a:pt x="20299" y="8261"/>
                  <a:pt x="20512" y="7706"/>
                  <a:pt x="20831" y="7311"/>
                </a:cubicBezTo>
                <a:cubicBezTo>
                  <a:pt x="21243" y="6800"/>
                  <a:pt x="21434" y="6206"/>
                  <a:pt x="21424" y="5633"/>
                </a:cubicBezTo>
                <a:cubicBezTo>
                  <a:pt x="21406" y="4679"/>
                  <a:pt x="20837" y="3778"/>
                  <a:pt x="19838" y="3395"/>
                </a:cubicBezTo>
                <a:cubicBezTo>
                  <a:pt x="18970" y="3062"/>
                  <a:pt x="18873" y="2938"/>
                  <a:pt x="19011" y="2405"/>
                </a:cubicBezTo>
                <a:cubicBezTo>
                  <a:pt x="19097" y="2069"/>
                  <a:pt x="19023" y="1549"/>
                  <a:pt x="18858" y="1248"/>
                </a:cubicBezTo>
                <a:cubicBezTo>
                  <a:pt x="18587" y="754"/>
                  <a:pt x="18422" y="715"/>
                  <a:pt x="17167" y="842"/>
                </a:cubicBezTo>
                <a:cubicBezTo>
                  <a:pt x="15925" y="967"/>
                  <a:pt x="15764" y="925"/>
                  <a:pt x="15646" y="487"/>
                </a:cubicBezTo>
                <a:cubicBezTo>
                  <a:pt x="15534" y="68"/>
                  <a:pt x="15306" y="-6"/>
                  <a:pt x="14096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02" name="Shape 202"/>
          <p:cNvSpPr/>
          <p:nvPr/>
        </p:nvSpPr>
        <p:spPr>
          <a:xfrm>
            <a:off x="2200240" y="7877174"/>
            <a:ext cx="58596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/>
            <a:r>
              <a:t>tanz</a:t>
            </a:r>
          </a:p>
        </p:txBody>
      </p:sp>
      <p:sp>
        <p:nvSpPr>
          <p:cNvPr id="203" name="Shape 203"/>
          <p:cNvSpPr/>
          <p:nvPr/>
        </p:nvSpPr>
        <p:spPr>
          <a:xfrm>
            <a:off x="3280652" y="7616824"/>
            <a:ext cx="48883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-en</a:t>
            </a:r>
          </a:p>
        </p:txBody>
      </p:sp>
      <p:sp>
        <p:nvSpPr>
          <p:cNvPr id="204" name="Shape 204"/>
          <p:cNvSpPr/>
          <p:nvPr/>
        </p:nvSpPr>
        <p:spPr>
          <a:xfrm>
            <a:off x="3332866" y="8061324"/>
            <a:ext cx="29386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-t</a:t>
            </a:r>
          </a:p>
        </p:txBody>
      </p:sp>
      <p:sp>
        <p:nvSpPr>
          <p:cNvPr id="205" name="Shape 205"/>
          <p:cNvSpPr/>
          <p:nvPr/>
        </p:nvSpPr>
        <p:spPr>
          <a:xfrm>
            <a:off x="3205379" y="8366124"/>
            <a:ext cx="34564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-e</a:t>
            </a:r>
          </a:p>
        </p:txBody>
      </p:sp>
      <p:sp>
        <p:nvSpPr>
          <p:cNvPr id="206" name="Shape 206"/>
          <p:cNvSpPr/>
          <p:nvPr/>
        </p:nvSpPr>
        <p:spPr>
          <a:xfrm>
            <a:off x="1152383" y="7788274"/>
            <a:ext cx="47357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an-</a:t>
            </a:r>
          </a:p>
        </p:txBody>
      </p:sp>
      <p:sp>
        <p:nvSpPr>
          <p:cNvPr id="207" name="Shape 207"/>
          <p:cNvSpPr/>
          <p:nvPr/>
        </p:nvSpPr>
        <p:spPr>
          <a:xfrm>
            <a:off x="1129861" y="8176435"/>
            <a:ext cx="53975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ver-</a:t>
            </a:r>
          </a:p>
        </p:txBody>
      </p:sp>
      <p:sp>
        <p:nvSpPr>
          <p:cNvPr id="208" name="Shape 208"/>
          <p:cNvSpPr/>
          <p:nvPr/>
        </p:nvSpPr>
        <p:spPr>
          <a:xfrm>
            <a:off x="1281259" y="8505824"/>
            <a:ext cx="5581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vor-</a:t>
            </a:r>
          </a:p>
        </p:txBody>
      </p:sp>
      <p:sp>
        <p:nvSpPr>
          <p:cNvPr id="209" name="Shape 209"/>
          <p:cNvSpPr/>
          <p:nvPr/>
        </p:nvSpPr>
        <p:spPr>
          <a:xfrm>
            <a:off x="1191048" y="7458074"/>
            <a:ext cx="73857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nach-</a:t>
            </a:r>
          </a:p>
        </p:txBody>
      </p:sp>
      <p:sp>
        <p:nvSpPr>
          <p:cNvPr id="210" name="Shape 210"/>
          <p:cNvSpPr/>
          <p:nvPr>
            <p:ph type="sldNum" sz="quarter" idx="4294967295"/>
          </p:nvPr>
        </p:nvSpPr>
        <p:spPr>
          <a:xfrm>
            <a:off x="6381749" y="9271000"/>
            <a:ext cx="228601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1"/>
      <p:bldP build="whole" bldLvl="1" animBg="1" rev="0" advAuto="0" spid="183" grpId="4"/>
      <p:bldP build="whole" bldLvl="1" animBg="1" rev="0" advAuto="0" spid="181" grpId="2"/>
      <p:bldP build="whole" bldLvl="1" animBg="1" rev="0" advAuto="0" spid="182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Suchanfrage - wo sind wir?</a:t>
            </a:r>
          </a:p>
        </p:txBody>
      </p:sp>
      <p:pic>
        <p:nvPicPr>
          <p:cNvPr id="213" name="Grafik.jpg"/>
          <p:cNvPicPr>
            <a:picLocks noChangeAspect="1"/>
          </p:cNvPicPr>
          <p:nvPr/>
        </p:nvPicPr>
        <p:blipFill>
          <a:blip r:embed="rId2">
            <a:extLst/>
          </a:blip>
          <a:srcRect l="42540" t="2848" r="42912" b="58684"/>
          <a:stretch>
            <a:fillRect/>
          </a:stretch>
        </p:blipFill>
        <p:spPr>
          <a:xfrm>
            <a:off x="914842" y="4019748"/>
            <a:ext cx="1485107" cy="1714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3" y="0"/>
                </a:moveTo>
                <a:cubicBezTo>
                  <a:pt x="981" y="0"/>
                  <a:pt x="714" y="17"/>
                  <a:pt x="364" y="320"/>
                </a:cubicBezTo>
                <a:cubicBezTo>
                  <a:pt x="29" y="610"/>
                  <a:pt x="3" y="1285"/>
                  <a:pt x="0" y="6842"/>
                </a:cubicBezTo>
                <a:lnTo>
                  <a:pt x="0" y="7017"/>
                </a:lnTo>
                <a:lnTo>
                  <a:pt x="6" y="12433"/>
                </a:lnTo>
                <a:cubicBezTo>
                  <a:pt x="69" y="15484"/>
                  <a:pt x="405" y="15172"/>
                  <a:pt x="2032" y="15229"/>
                </a:cubicBezTo>
                <a:lnTo>
                  <a:pt x="3411" y="15279"/>
                </a:lnTo>
                <a:lnTo>
                  <a:pt x="3469" y="16019"/>
                </a:lnTo>
                <a:cubicBezTo>
                  <a:pt x="3550" y="17102"/>
                  <a:pt x="3933" y="17336"/>
                  <a:pt x="5784" y="17434"/>
                </a:cubicBezTo>
                <a:lnTo>
                  <a:pt x="7290" y="17514"/>
                </a:lnTo>
                <a:lnTo>
                  <a:pt x="7342" y="19269"/>
                </a:lnTo>
                <a:cubicBezTo>
                  <a:pt x="7383" y="20613"/>
                  <a:pt x="7471" y="21091"/>
                  <a:pt x="7700" y="21310"/>
                </a:cubicBezTo>
                <a:cubicBezTo>
                  <a:pt x="7977" y="21574"/>
                  <a:pt x="8483" y="21600"/>
                  <a:pt x="14431" y="21600"/>
                </a:cubicBezTo>
                <a:cubicBezTo>
                  <a:pt x="20620" y="21600"/>
                  <a:pt x="20881" y="21588"/>
                  <a:pt x="21236" y="21280"/>
                </a:cubicBezTo>
                <a:cubicBezTo>
                  <a:pt x="21591" y="20972"/>
                  <a:pt x="21600" y="20747"/>
                  <a:pt x="21600" y="15479"/>
                </a:cubicBezTo>
                <a:lnTo>
                  <a:pt x="21600" y="9997"/>
                </a:lnTo>
                <a:lnTo>
                  <a:pt x="19666" y="8322"/>
                </a:lnTo>
                <a:cubicBezTo>
                  <a:pt x="18064" y="6939"/>
                  <a:pt x="17727" y="6563"/>
                  <a:pt x="17727" y="6166"/>
                </a:cubicBezTo>
                <a:cubicBezTo>
                  <a:pt x="17727" y="5770"/>
                  <a:pt x="17379" y="5384"/>
                  <a:pt x="15741" y="3961"/>
                </a:cubicBezTo>
                <a:cubicBezTo>
                  <a:pt x="14088" y="2524"/>
                  <a:pt x="13670" y="2241"/>
                  <a:pt x="13201" y="2241"/>
                </a:cubicBezTo>
                <a:cubicBezTo>
                  <a:pt x="12751" y="2241"/>
                  <a:pt x="12383" y="2018"/>
                  <a:pt x="11354" y="1120"/>
                </a:cubicBezTo>
                <a:lnTo>
                  <a:pt x="10073" y="0"/>
                </a:lnTo>
                <a:lnTo>
                  <a:pt x="5403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214" name="Shape 214"/>
          <p:cNvSpPr/>
          <p:nvPr/>
        </p:nvSpPr>
        <p:spPr>
          <a:xfrm>
            <a:off x="204321" y="5867399"/>
            <a:ext cx="3660974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/>
            </a:pPr>
            <a:r>
              <a:t>Tokenization, </a:t>
            </a:r>
          </a:p>
          <a:p>
            <a:pPr>
              <a:defRPr sz="3200"/>
            </a:pPr>
            <a:r>
              <a:t>Stoppword Removal, </a:t>
            </a:r>
          </a:p>
          <a:p>
            <a:pPr>
              <a:defRPr sz="3200"/>
            </a:pPr>
            <a:r>
              <a:t>Stemming</a:t>
            </a:r>
          </a:p>
        </p:txBody>
      </p:sp>
      <p:sp>
        <p:nvSpPr>
          <p:cNvPr id="215" name="Shape 215"/>
          <p:cNvSpPr/>
          <p:nvPr/>
        </p:nvSpPr>
        <p:spPr>
          <a:xfrm>
            <a:off x="2806700" y="5022850"/>
            <a:ext cx="2113817" cy="0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1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27267" y="4375943"/>
            <a:ext cx="1485107" cy="1485107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/>
        </p:nvSpPr>
        <p:spPr>
          <a:xfrm>
            <a:off x="5264920" y="5968999"/>
            <a:ext cx="16098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Indexing</a:t>
            </a:r>
          </a:p>
        </p:txBody>
      </p:sp>
      <p:sp>
        <p:nvSpPr>
          <p:cNvPr id="218" name="Shape 218"/>
          <p:cNvSpPr/>
          <p:nvPr/>
        </p:nvSpPr>
        <p:spPr>
          <a:xfrm>
            <a:off x="7219124" y="5022850"/>
            <a:ext cx="2562318" cy="0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9" name="Shape 219"/>
          <p:cNvSpPr/>
          <p:nvPr/>
        </p:nvSpPr>
        <p:spPr>
          <a:xfrm>
            <a:off x="7845959" y="4279899"/>
            <a:ext cx="13086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Query</a:t>
            </a:r>
          </a:p>
        </p:txBody>
      </p:sp>
      <p:pic>
        <p:nvPicPr>
          <p:cNvPr id="220" name="Grafik.jpg"/>
          <p:cNvPicPr>
            <a:picLocks noChangeAspect="1"/>
          </p:cNvPicPr>
          <p:nvPr/>
        </p:nvPicPr>
        <p:blipFill>
          <a:blip r:embed="rId2">
            <a:extLst/>
          </a:blip>
          <a:srcRect l="86848" t="62965" r="2030" b="2956"/>
          <a:stretch>
            <a:fillRect/>
          </a:stretch>
        </p:blipFill>
        <p:spPr>
          <a:xfrm>
            <a:off x="10188192" y="4263600"/>
            <a:ext cx="1135372" cy="1518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0" h="21597" fill="norm" stroke="1" extrusionOk="0">
                <a:moveTo>
                  <a:pt x="10340" y="0"/>
                </a:moveTo>
                <a:cubicBezTo>
                  <a:pt x="2084" y="0"/>
                  <a:pt x="139" y="42"/>
                  <a:pt x="40" y="237"/>
                </a:cubicBezTo>
                <a:cubicBezTo>
                  <a:pt x="-139" y="589"/>
                  <a:pt x="327" y="21238"/>
                  <a:pt x="520" y="21472"/>
                </a:cubicBezTo>
                <a:cubicBezTo>
                  <a:pt x="579" y="21544"/>
                  <a:pt x="1414" y="21582"/>
                  <a:pt x="2669" y="21596"/>
                </a:cubicBezTo>
                <a:cubicBezTo>
                  <a:pt x="2975" y="21600"/>
                  <a:pt x="3458" y="21590"/>
                  <a:pt x="3808" y="21591"/>
                </a:cubicBezTo>
                <a:cubicBezTo>
                  <a:pt x="5998" y="21577"/>
                  <a:pt x="8594" y="21529"/>
                  <a:pt x="10947" y="21467"/>
                </a:cubicBezTo>
                <a:cubicBezTo>
                  <a:pt x="13067" y="21396"/>
                  <a:pt x="14966" y="21313"/>
                  <a:pt x="15696" y="21207"/>
                </a:cubicBezTo>
                <a:cubicBezTo>
                  <a:pt x="17842" y="20894"/>
                  <a:pt x="19617" y="20232"/>
                  <a:pt x="20393" y="19457"/>
                </a:cubicBezTo>
                <a:cubicBezTo>
                  <a:pt x="21224" y="18629"/>
                  <a:pt x="21461" y="18106"/>
                  <a:pt x="21427" y="15500"/>
                </a:cubicBezTo>
                <a:lnTo>
                  <a:pt x="21412" y="14558"/>
                </a:lnTo>
                <a:cubicBezTo>
                  <a:pt x="21387" y="13706"/>
                  <a:pt x="21359" y="12808"/>
                  <a:pt x="21300" y="11532"/>
                </a:cubicBezTo>
                <a:cubicBezTo>
                  <a:pt x="21151" y="8316"/>
                  <a:pt x="21022" y="4561"/>
                  <a:pt x="21023" y="3189"/>
                </a:cubicBezTo>
                <a:cubicBezTo>
                  <a:pt x="21024" y="1812"/>
                  <a:pt x="20912" y="537"/>
                  <a:pt x="20775" y="344"/>
                </a:cubicBezTo>
                <a:cubicBezTo>
                  <a:pt x="20656" y="176"/>
                  <a:pt x="20508" y="90"/>
                  <a:pt x="19157" y="45"/>
                </a:cubicBezTo>
                <a:cubicBezTo>
                  <a:pt x="17807" y="0"/>
                  <a:pt x="15253" y="0"/>
                  <a:pt x="1034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21" name="Shape 221"/>
          <p:cNvSpPr/>
          <p:nvPr/>
        </p:nvSpPr>
        <p:spPr>
          <a:xfrm>
            <a:off x="10007905" y="5968999"/>
            <a:ext cx="14959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Ranking</a:t>
            </a:r>
          </a:p>
        </p:txBody>
      </p:sp>
      <p:sp>
        <p:nvSpPr>
          <p:cNvPr id="222" name="Shape 222"/>
          <p:cNvSpPr/>
          <p:nvPr>
            <p:ph type="sldNum" sz="quarter" idx="4294967295"/>
          </p:nvPr>
        </p:nvSpPr>
        <p:spPr>
          <a:xfrm>
            <a:off x="6381749" y="9271000"/>
            <a:ext cx="228601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Indexing</a:t>
            </a:r>
          </a:p>
        </p:txBody>
      </p:sp>
      <p:pic>
        <p:nvPicPr>
          <p:cNvPr id="225" name="image5.png"/>
          <p:cNvPicPr>
            <a:picLocks noChangeAspect="1"/>
          </p:cNvPicPr>
          <p:nvPr/>
        </p:nvPicPr>
        <p:blipFill>
          <a:blip r:embed="rId2">
            <a:extLst/>
          </a:blip>
          <a:srcRect l="6670" t="14010" r="3344" b="16970"/>
          <a:stretch>
            <a:fillRect/>
          </a:stretch>
        </p:blipFill>
        <p:spPr>
          <a:xfrm>
            <a:off x="1679065" y="5160258"/>
            <a:ext cx="3225431" cy="272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0937" fill="norm" stroke="1" extrusionOk="0">
                <a:moveTo>
                  <a:pt x="2763" y="12"/>
                </a:moveTo>
                <a:cubicBezTo>
                  <a:pt x="2431" y="48"/>
                  <a:pt x="2091" y="163"/>
                  <a:pt x="1750" y="360"/>
                </a:cubicBezTo>
                <a:cubicBezTo>
                  <a:pt x="62" y="1335"/>
                  <a:pt x="-113" y="4124"/>
                  <a:pt x="1422" y="5585"/>
                </a:cubicBezTo>
                <a:lnTo>
                  <a:pt x="1954" y="6092"/>
                </a:lnTo>
                <a:lnTo>
                  <a:pt x="1297" y="6879"/>
                </a:lnTo>
                <a:cubicBezTo>
                  <a:pt x="130" y="8271"/>
                  <a:pt x="-308" y="9854"/>
                  <a:pt x="224" y="10760"/>
                </a:cubicBezTo>
                <a:cubicBezTo>
                  <a:pt x="348" y="10972"/>
                  <a:pt x="406" y="11197"/>
                  <a:pt x="352" y="11261"/>
                </a:cubicBezTo>
                <a:cubicBezTo>
                  <a:pt x="299" y="11325"/>
                  <a:pt x="362" y="11377"/>
                  <a:pt x="493" y="11377"/>
                </a:cubicBezTo>
                <a:cubicBezTo>
                  <a:pt x="624" y="11377"/>
                  <a:pt x="822" y="11508"/>
                  <a:pt x="933" y="11667"/>
                </a:cubicBezTo>
                <a:cubicBezTo>
                  <a:pt x="1044" y="11826"/>
                  <a:pt x="1407" y="12122"/>
                  <a:pt x="1739" y="12324"/>
                </a:cubicBezTo>
                <a:cubicBezTo>
                  <a:pt x="2342" y="12690"/>
                  <a:pt x="2342" y="12694"/>
                  <a:pt x="2239" y="13551"/>
                </a:cubicBezTo>
                <a:cubicBezTo>
                  <a:pt x="2182" y="14024"/>
                  <a:pt x="1994" y="14766"/>
                  <a:pt x="1821" y="15200"/>
                </a:cubicBezTo>
                <a:cubicBezTo>
                  <a:pt x="1646" y="15640"/>
                  <a:pt x="1544" y="16168"/>
                  <a:pt x="1591" y="16394"/>
                </a:cubicBezTo>
                <a:cubicBezTo>
                  <a:pt x="1637" y="16617"/>
                  <a:pt x="1756" y="17191"/>
                  <a:pt x="1852" y="17670"/>
                </a:cubicBezTo>
                <a:cubicBezTo>
                  <a:pt x="2106" y="18931"/>
                  <a:pt x="2595" y="19341"/>
                  <a:pt x="3738" y="19243"/>
                </a:cubicBezTo>
                <a:cubicBezTo>
                  <a:pt x="4227" y="19201"/>
                  <a:pt x="4696" y="19084"/>
                  <a:pt x="4780" y="18983"/>
                </a:cubicBezTo>
                <a:cubicBezTo>
                  <a:pt x="4883" y="18861"/>
                  <a:pt x="4850" y="18100"/>
                  <a:pt x="4680" y="16712"/>
                </a:cubicBezTo>
                <a:cubicBezTo>
                  <a:pt x="4481" y="15081"/>
                  <a:pt x="4464" y="14498"/>
                  <a:pt x="4601" y="14046"/>
                </a:cubicBezTo>
                <a:cubicBezTo>
                  <a:pt x="4698" y="13727"/>
                  <a:pt x="4822" y="12830"/>
                  <a:pt x="4877" y="12049"/>
                </a:cubicBezTo>
                <a:cubicBezTo>
                  <a:pt x="4933" y="11268"/>
                  <a:pt x="5034" y="10588"/>
                  <a:pt x="5103" y="10537"/>
                </a:cubicBezTo>
                <a:cubicBezTo>
                  <a:pt x="5171" y="10487"/>
                  <a:pt x="5353" y="10539"/>
                  <a:pt x="5507" y="10653"/>
                </a:cubicBezTo>
                <a:cubicBezTo>
                  <a:pt x="5704" y="10800"/>
                  <a:pt x="6065" y="10812"/>
                  <a:pt x="6725" y="10693"/>
                </a:cubicBezTo>
                <a:cubicBezTo>
                  <a:pt x="7578" y="10539"/>
                  <a:pt x="7692" y="10558"/>
                  <a:pt x="7964" y="10904"/>
                </a:cubicBezTo>
                <a:cubicBezTo>
                  <a:pt x="8420" y="11483"/>
                  <a:pt x="8308" y="12518"/>
                  <a:pt x="7695" y="13350"/>
                </a:cubicBezTo>
                <a:cubicBezTo>
                  <a:pt x="6962" y="14346"/>
                  <a:pt x="6576" y="15506"/>
                  <a:pt x="6677" y="16406"/>
                </a:cubicBezTo>
                <a:cubicBezTo>
                  <a:pt x="6812" y="17611"/>
                  <a:pt x="7395" y="17862"/>
                  <a:pt x="9075" y="17432"/>
                </a:cubicBezTo>
                <a:cubicBezTo>
                  <a:pt x="10013" y="17192"/>
                  <a:pt x="10478" y="17414"/>
                  <a:pt x="10478" y="18104"/>
                </a:cubicBezTo>
                <a:cubicBezTo>
                  <a:pt x="10478" y="18903"/>
                  <a:pt x="10803" y="20154"/>
                  <a:pt x="11115" y="20553"/>
                </a:cubicBezTo>
                <a:cubicBezTo>
                  <a:pt x="11858" y="21504"/>
                  <a:pt x="14438" y="20660"/>
                  <a:pt x="17913" y="18327"/>
                </a:cubicBezTo>
                <a:cubicBezTo>
                  <a:pt x="19852" y="17025"/>
                  <a:pt x="20220" y="16620"/>
                  <a:pt x="20163" y="15838"/>
                </a:cubicBezTo>
                <a:cubicBezTo>
                  <a:pt x="20133" y="15415"/>
                  <a:pt x="20200" y="15129"/>
                  <a:pt x="20368" y="14983"/>
                </a:cubicBezTo>
                <a:cubicBezTo>
                  <a:pt x="20598" y="14783"/>
                  <a:pt x="20581" y="14585"/>
                  <a:pt x="20194" y="12657"/>
                </a:cubicBezTo>
                <a:lnTo>
                  <a:pt x="19771" y="10550"/>
                </a:lnTo>
                <a:lnTo>
                  <a:pt x="20289" y="9973"/>
                </a:lnTo>
                <a:cubicBezTo>
                  <a:pt x="21292" y="8853"/>
                  <a:pt x="20770" y="7607"/>
                  <a:pt x="19190" y="7343"/>
                </a:cubicBezTo>
                <a:cubicBezTo>
                  <a:pt x="18596" y="7244"/>
                  <a:pt x="18550" y="7181"/>
                  <a:pt x="17573" y="5175"/>
                </a:cubicBezTo>
                <a:cubicBezTo>
                  <a:pt x="16425" y="2820"/>
                  <a:pt x="16595" y="2916"/>
                  <a:pt x="14463" y="3386"/>
                </a:cubicBezTo>
                <a:cubicBezTo>
                  <a:pt x="12330" y="3856"/>
                  <a:pt x="8201" y="5665"/>
                  <a:pt x="8397" y="6043"/>
                </a:cubicBezTo>
                <a:cubicBezTo>
                  <a:pt x="8501" y="6244"/>
                  <a:pt x="7867" y="7614"/>
                  <a:pt x="7695" y="7560"/>
                </a:cubicBezTo>
                <a:cubicBezTo>
                  <a:pt x="7613" y="7534"/>
                  <a:pt x="7154" y="7670"/>
                  <a:pt x="6677" y="7863"/>
                </a:cubicBezTo>
                <a:lnTo>
                  <a:pt x="5809" y="8214"/>
                </a:lnTo>
                <a:lnTo>
                  <a:pt x="4975" y="7139"/>
                </a:lnTo>
                <a:cubicBezTo>
                  <a:pt x="4164" y="6094"/>
                  <a:pt x="4023" y="5742"/>
                  <a:pt x="4440" y="5798"/>
                </a:cubicBezTo>
                <a:cubicBezTo>
                  <a:pt x="4551" y="5814"/>
                  <a:pt x="4606" y="5780"/>
                  <a:pt x="4560" y="5725"/>
                </a:cubicBezTo>
                <a:cubicBezTo>
                  <a:pt x="4514" y="5671"/>
                  <a:pt x="4646" y="5389"/>
                  <a:pt x="4852" y="5096"/>
                </a:cubicBezTo>
                <a:cubicBezTo>
                  <a:pt x="5208" y="4591"/>
                  <a:pt x="5544" y="3531"/>
                  <a:pt x="5545" y="2910"/>
                </a:cubicBezTo>
                <a:cubicBezTo>
                  <a:pt x="5546" y="2753"/>
                  <a:pt x="5371" y="2199"/>
                  <a:pt x="5154" y="1679"/>
                </a:cubicBezTo>
                <a:cubicBezTo>
                  <a:pt x="4661" y="499"/>
                  <a:pt x="3759" y="-96"/>
                  <a:pt x="2763" y="1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26" name="Shape 226"/>
          <p:cNvSpPr/>
          <p:nvPr/>
        </p:nvSpPr>
        <p:spPr>
          <a:xfrm>
            <a:off x="6324600" y="6162468"/>
            <a:ext cx="1228937" cy="716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7" name="Shape 227"/>
          <p:cNvSpPr/>
          <p:nvPr/>
        </p:nvSpPr>
        <p:spPr>
          <a:xfrm>
            <a:off x="7963182" y="6264879"/>
            <a:ext cx="3891633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Schnelleres Wiederfinden</a:t>
            </a:r>
          </a:p>
        </p:txBody>
      </p:sp>
      <p:sp>
        <p:nvSpPr>
          <p:cNvPr id="228" name="Shape 228"/>
          <p:cNvSpPr/>
          <p:nvPr/>
        </p:nvSpPr>
        <p:spPr>
          <a:xfrm>
            <a:off x="1325190" y="3263899"/>
            <a:ext cx="103544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Speicherung von Wörtern mit zugehörigen Dokumenten</a:t>
            </a:r>
          </a:p>
        </p:txBody>
      </p:sp>
      <p:sp>
        <p:nvSpPr>
          <p:cNvPr id="229" name="Shape 229"/>
          <p:cNvSpPr/>
          <p:nvPr>
            <p:ph type="sldNum" sz="quarter" idx="4294967295"/>
          </p:nvPr>
        </p:nvSpPr>
        <p:spPr>
          <a:xfrm>
            <a:off x="6381749" y="9271000"/>
            <a:ext cx="228601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