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14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6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349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4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6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2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4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63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28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8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93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7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48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54D1AA-55AD-4151-A1AE-E2647C52AE1E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083F7-851F-448E-8A17-5AD24F414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97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144" y="125438"/>
            <a:ext cx="10339754" cy="929639"/>
          </a:xfrm>
        </p:spPr>
        <p:txBody>
          <a:bodyPr/>
          <a:lstStyle/>
          <a:p>
            <a:r>
              <a:rPr lang="en-US" b="1" dirty="0" smtClean="0"/>
              <a:t>BANK LOAN ANALYSIS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3188" y="1392702"/>
            <a:ext cx="3868616" cy="298235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DETAILS OF PROJECT REPORT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</a:t>
            </a:r>
          </a:p>
          <a:p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       JYOTI MISHARA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105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8784" y="145774"/>
            <a:ext cx="11741423" cy="1391477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dirty="0" smtClean="0"/>
              <a:t>INFORMATIONS</a:t>
            </a:r>
            <a:br>
              <a:rPr lang="en-US" b="1" dirty="0" smtClean="0"/>
            </a:br>
            <a:r>
              <a:rPr lang="en-US" b="1" dirty="0"/>
              <a:t>DASHBOARD 1: 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0" y="1537251"/>
            <a:ext cx="6019800" cy="54201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b="1" dirty="0" smtClean="0"/>
              <a:t>Good Loan Vs Bad Loan KPI’s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smtClean="0"/>
              <a:t>Good Loan: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Goad Loan Application Percentage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Applications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Funded Amount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Total Received Amount</a:t>
            </a:r>
            <a:endParaRPr lang="en-US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172199" y="1537252"/>
            <a:ext cx="5768009" cy="5155096"/>
          </a:xfrm>
        </p:spPr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1800" b="1" dirty="0" smtClean="0"/>
              <a:t>Bad Loan: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Bad Loan Application Percentage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Bad Loan Applications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Loan Funded Amount</a:t>
            </a:r>
          </a:p>
          <a:p>
            <a:pPr marL="342900" indent="-342900">
              <a:buAutoNum type="arabicPeriod"/>
            </a:pPr>
            <a:r>
              <a:rPr lang="en-US" sz="1800" dirty="0" smtClean="0"/>
              <a:t>Good Total Received Amount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84" y="1903692"/>
            <a:ext cx="4929807" cy="24873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464" y="1793054"/>
            <a:ext cx="4789477" cy="248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1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4386470" cy="66260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Loan Status Grid View</a:t>
            </a:r>
            <a:endParaRPr lang="en-US"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2" y="755373"/>
            <a:ext cx="11913704" cy="5883965"/>
          </a:xfrm>
        </p:spPr>
        <p:txBody>
          <a:bodyPr>
            <a:normAutofit/>
          </a:bodyPr>
          <a:lstStyle/>
          <a:p>
            <a:pPr algn="just"/>
            <a:r>
              <a:rPr lang="en-US" sz="1600" dirty="0" smtClean="0">
                <a:solidFill>
                  <a:schemeClr val="tx1"/>
                </a:solidFill>
              </a:rPr>
              <a:t>In order to gain a comprehensive of our lending operation and monitor the performance of loans, we aim to create a grid view report categorized by ‘Loan Status’. By providing insights into metrics such as ‘Total Loan Applications’, ‘Total Funded Amount’, ‘Total Amount Received’, ‘Month-to-Date(MTD) Funded Amount’, ‘MTD Amount Received’, ‘Average Interest Rate’ and ‘Average Debt-to Income Ratio (DTI)’ this grid view will empower us to make data-driven decision </a:t>
            </a:r>
            <a:r>
              <a:rPr lang="en-US" sz="1800" dirty="0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chemeClr val="tx1"/>
                </a:solidFill>
              </a:rPr>
              <a:t> assess the health of our loan portfolio.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2" y="2478156"/>
            <a:ext cx="11913703" cy="319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9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18" y="-1"/>
            <a:ext cx="11979966" cy="940905"/>
          </a:xfrm>
        </p:spPr>
        <p:txBody>
          <a:bodyPr>
            <a:normAutofit fontScale="90000"/>
          </a:bodyPr>
          <a:lstStyle/>
          <a:p>
            <a:r>
              <a:rPr lang="en-US" sz="2800" b="1" dirty="0" smtClean="0"/>
              <a:t>DASHBOARD 2: OVERVIEW</a:t>
            </a:r>
            <a:br>
              <a:rPr lang="en-US" sz="2800" b="1" dirty="0" smtClean="0"/>
            </a:br>
            <a:r>
              <a:rPr lang="en-US" sz="2800" b="1" dirty="0" smtClean="0"/>
              <a:t>CHARTS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018" y="1126434"/>
            <a:ext cx="5913782" cy="560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1.Monthly Trends by Issue Date (Line Chart): </a:t>
            </a:r>
            <a:r>
              <a:rPr lang="en-US" sz="1600" dirty="0" smtClean="0"/>
              <a:t>To identify seasonality and </a:t>
            </a:r>
            <a:r>
              <a:rPr lang="en-US" sz="1600" dirty="0" err="1" smtClean="0"/>
              <a:t>loang</a:t>
            </a:r>
            <a:r>
              <a:rPr lang="en-US" sz="1600" dirty="0" smtClean="0"/>
              <a:t>-term trends in lending activities.</a:t>
            </a:r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342900" indent="-342900">
              <a:buAutoNum type="arabicPeriod"/>
            </a:pPr>
            <a:endParaRPr lang="en-US" sz="1600" b="1" dirty="0" smtClean="0"/>
          </a:p>
          <a:p>
            <a:pPr marL="342900" indent="-342900">
              <a:buAutoNum type="arabicPeriod"/>
            </a:pPr>
            <a:endParaRPr lang="en-US" sz="1600" b="1" dirty="0"/>
          </a:p>
          <a:p>
            <a:pPr marL="342900" indent="-342900">
              <a:buAutoNum type="arabicPeriod"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2.Regional Analysis by State(Map): </a:t>
            </a:r>
            <a:r>
              <a:rPr lang="en-US" sz="1600" dirty="0" smtClean="0"/>
              <a:t>To identify regions with significant lending activity and assess regional disparities. </a:t>
            </a:r>
            <a:endParaRPr lang="en-US" sz="16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40904"/>
            <a:ext cx="5913784" cy="5791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smtClean="0"/>
              <a:t>3. Loan Term Analysis(Donut Chart):</a:t>
            </a:r>
            <a:r>
              <a:rPr lang="en-US" sz="1600" dirty="0" smtClean="0"/>
              <a:t> To allow the client to understand the distribution of loan across various term lengths.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4.Home Ownership Analysis(Tree Map):</a:t>
            </a:r>
            <a:r>
              <a:rPr lang="en-US" sz="1600" dirty="0" smtClean="0"/>
              <a:t> For a hierarchical view of how home ownership impacts loan applications and disbursements.</a:t>
            </a:r>
            <a:endParaRPr lang="en-US" sz="16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97" y="1798241"/>
            <a:ext cx="3525078" cy="1724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97" y="4439477"/>
            <a:ext cx="3525078" cy="21070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2190" y="1630017"/>
            <a:ext cx="2862471" cy="1892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2190" y="4439478"/>
            <a:ext cx="2862471" cy="21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00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64" y="1"/>
            <a:ext cx="6758609" cy="68911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CHARTS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764" y="821635"/>
            <a:ext cx="5927036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5. Employee Length Analysis(Bar Chart): </a:t>
            </a:r>
            <a:r>
              <a:rPr lang="en-US" sz="1800" dirty="0" smtClean="0"/>
              <a:t>How lending metrics are distributed among borrowers with different employment lengths, helping us assess the impact of employment history on loan applications.</a:t>
            </a:r>
            <a:endParaRPr lang="en-US" sz="18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21635"/>
            <a:ext cx="5860774" cy="5830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6. Loan Purpose Breakdown(Bar Chart): </a:t>
            </a:r>
            <a:r>
              <a:rPr lang="en-US" sz="1800" dirty="0" smtClean="0"/>
              <a:t>Will provide a visual breakdown of loan metrics based on the stated purposes of loan, aiding in the understanding of the primary reasons borrowers seek </a:t>
            </a:r>
            <a:r>
              <a:rPr lang="en-US" sz="1800" dirty="0" err="1" smtClean="0"/>
              <a:t>finacing</a:t>
            </a:r>
            <a:r>
              <a:rPr lang="en-US" sz="1800" dirty="0" smtClean="0"/>
              <a:t>.</a:t>
            </a:r>
            <a:endParaRPr lang="en-US" sz="1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641" y="2286496"/>
            <a:ext cx="4915724" cy="4087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" y="2299748"/>
            <a:ext cx="4664765" cy="408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8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8416" y="452717"/>
            <a:ext cx="3856383" cy="344342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r>
              <a:rPr lang="en-US" sz="4800" b="1" dirty="0" smtClean="0"/>
              <a:t>THANK YOU 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253332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304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BANK LOAN ANALYSIS</vt:lpstr>
      <vt:lpstr>INFORMATIONS DASHBOARD 1: SUMMARY </vt:lpstr>
      <vt:lpstr>Loan Status Grid View</vt:lpstr>
      <vt:lpstr>DASHBOARD 2: OVERVIEW CHARTS</vt:lpstr>
      <vt:lpstr>CHARTS</vt:lpstr>
      <vt:lpstr>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11</cp:revision>
  <dcterms:created xsi:type="dcterms:W3CDTF">2024-07-24T10:32:52Z</dcterms:created>
  <dcterms:modified xsi:type="dcterms:W3CDTF">2024-07-30T09:47:02Z</dcterms:modified>
</cp:coreProperties>
</file>