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597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104" y="-1648"/>
      </p:cViewPr>
      <p:guideLst>
        <p:guide orient="horz" pos="8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800"/>
            <a:ext cx="7772400" cy="556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71718"/>
            <a:ext cx="6400800" cy="6637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007"/>
            <a:ext cx="2057400" cy="2215994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007"/>
            <a:ext cx="6019800" cy="2215994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68909"/>
            <a:ext cx="7772400" cy="5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00783"/>
            <a:ext cx="7772400" cy="5681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06002"/>
            <a:ext cx="4038600" cy="1713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6002"/>
            <a:ext cx="4038600" cy="1713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1353"/>
            <a:ext cx="4040188" cy="2422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23633"/>
            <a:ext cx="4040188" cy="14963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81353"/>
            <a:ext cx="4041775" cy="2422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823633"/>
            <a:ext cx="4041775" cy="14963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4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3405"/>
            <a:ext cx="3008313" cy="4400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405"/>
            <a:ext cx="5111750" cy="22165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43478"/>
            <a:ext cx="3008313" cy="1776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818005"/>
            <a:ext cx="5486400" cy="2146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2060"/>
            <a:ext cx="5486400" cy="15582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032631"/>
            <a:ext cx="5486400" cy="304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4007"/>
            <a:ext cx="8229600" cy="432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6002"/>
            <a:ext cx="8229600" cy="171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407174"/>
            <a:ext cx="2133600" cy="13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81A9-B0B9-6544-B1C4-8F5A43E05F3C}" type="datetimeFigureOut">
              <a:rPr lang="en-US" smtClean="0"/>
              <a:t>26/11/15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407174"/>
            <a:ext cx="2895600" cy="13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407174"/>
            <a:ext cx="2133600" cy="13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>
            <a:stCxn id="75" idx="3"/>
            <a:endCxn id="76" idx="1"/>
          </p:cNvCxnSpPr>
          <p:nvPr/>
        </p:nvCxnSpPr>
        <p:spPr>
          <a:xfrm>
            <a:off x="1033139" y="802064"/>
            <a:ext cx="208935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6" idx="3"/>
            <a:endCxn id="77" idx="1"/>
          </p:cNvCxnSpPr>
          <p:nvPr/>
        </p:nvCxnSpPr>
        <p:spPr>
          <a:xfrm flipV="1">
            <a:off x="2235888" y="390378"/>
            <a:ext cx="352163" cy="41168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6" idx="3"/>
            <a:endCxn id="78" idx="1"/>
          </p:cNvCxnSpPr>
          <p:nvPr/>
        </p:nvCxnSpPr>
        <p:spPr>
          <a:xfrm>
            <a:off x="2235888" y="802064"/>
            <a:ext cx="353297" cy="42744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7" idx="3"/>
            <a:endCxn id="80" idx="1"/>
          </p:cNvCxnSpPr>
          <p:nvPr/>
        </p:nvCxnSpPr>
        <p:spPr>
          <a:xfrm>
            <a:off x="3581865" y="390378"/>
            <a:ext cx="218476" cy="7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8" idx="3"/>
            <a:endCxn id="79" idx="1"/>
          </p:cNvCxnSpPr>
          <p:nvPr/>
        </p:nvCxnSpPr>
        <p:spPr>
          <a:xfrm>
            <a:off x="3582999" y="1229505"/>
            <a:ext cx="217342" cy="223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0" idx="3"/>
            <a:endCxn id="81" idx="1"/>
          </p:cNvCxnSpPr>
          <p:nvPr/>
        </p:nvCxnSpPr>
        <p:spPr>
          <a:xfrm>
            <a:off x="4794155" y="391121"/>
            <a:ext cx="342620" cy="40945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9" idx="3"/>
            <a:endCxn id="81" idx="1"/>
          </p:cNvCxnSpPr>
          <p:nvPr/>
        </p:nvCxnSpPr>
        <p:spPr>
          <a:xfrm flipV="1">
            <a:off x="4794155" y="800578"/>
            <a:ext cx="342620" cy="43115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1" idx="3"/>
            <a:endCxn id="82" idx="1"/>
          </p:cNvCxnSpPr>
          <p:nvPr/>
        </p:nvCxnSpPr>
        <p:spPr>
          <a:xfrm flipV="1">
            <a:off x="6130589" y="390378"/>
            <a:ext cx="380819" cy="4102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1" idx="3"/>
            <a:endCxn id="83" idx="1"/>
          </p:cNvCxnSpPr>
          <p:nvPr/>
        </p:nvCxnSpPr>
        <p:spPr>
          <a:xfrm>
            <a:off x="6130589" y="800578"/>
            <a:ext cx="380819" cy="42892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9325" y="458700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1242074" y="458700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Unit Test</a:t>
            </a:r>
            <a:endParaRPr lang="en-US" sz="1200" dirty="0"/>
          </a:p>
        </p:txBody>
      </p:sp>
      <p:sp>
        <p:nvSpPr>
          <p:cNvPr id="77" name="Rounded Rectangle 76"/>
          <p:cNvSpPr/>
          <p:nvPr/>
        </p:nvSpPr>
        <p:spPr>
          <a:xfrm>
            <a:off x="2588051" y="47014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</a:t>
            </a:r>
            <a:r>
              <a:rPr lang="en-US" sz="1200" dirty="0" err="1" smtClean="0"/>
              <a:t>Middletier</a:t>
            </a:r>
            <a:r>
              <a:rPr lang="en-US" sz="1200" dirty="0" smtClean="0"/>
              <a:t> JAR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2589185" y="886141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</a:t>
            </a:r>
            <a:br>
              <a:rPr lang="en-US" sz="1200" dirty="0" smtClean="0"/>
            </a:br>
            <a:r>
              <a:rPr lang="en-US" sz="1200" dirty="0" smtClean="0"/>
              <a:t>Edge</a:t>
            </a:r>
            <a:br>
              <a:rPr lang="en-US" sz="1200" dirty="0" smtClean="0"/>
            </a:br>
            <a:r>
              <a:rPr lang="en-US" sz="1200" dirty="0" smtClean="0"/>
              <a:t>JAR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3800341" y="888371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</a:t>
            </a:r>
            <a:br>
              <a:rPr lang="en-US" sz="1200" dirty="0" smtClean="0"/>
            </a:br>
            <a:r>
              <a:rPr lang="en-US" sz="1200" dirty="0" smtClean="0"/>
              <a:t>Edge Container</a:t>
            </a:r>
            <a:endParaRPr lang="en-US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3800341" y="47757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</a:t>
            </a:r>
            <a:r>
              <a:rPr lang="en-US" sz="1200" dirty="0" err="1" smtClean="0"/>
              <a:t>Middletier</a:t>
            </a:r>
            <a:r>
              <a:rPr lang="en-US" sz="1200" dirty="0" smtClean="0"/>
              <a:t> Container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5136775" y="457214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Test</a:t>
            </a:r>
            <a:endParaRPr lang="en-US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6511408" y="47014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 </a:t>
            </a:r>
            <a:r>
              <a:rPr lang="en-US" sz="1200" dirty="0" err="1" smtClean="0"/>
              <a:t>Middletier</a:t>
            </a:r>
            <a:r>
              <a:rPr lang="en-US" sz="1200" dirty="0" smtClean="0"/>
              <a:t> Container</a:t>
            </a:r>
            <a:endParaRPr lang="en-US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6511408" y="886141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 Edge Container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9325" y="1718678"/>
            <a:ext cx="993813" cy="328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Git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42075" y="1723081"/>
            <a:ext cx="2340924" cy="328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Gradle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89665" y="1718678"/>
            <a:ext cx="1004490" cy="328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Docker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36775" y="1718678"/>
            <a:ext cx="993814" cy="328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Docker</a:t>
            </a:r>
            <a:r>
              <a:rPr lang="en-US" sz="1000" b="1" dirty="0" smtClean="0">
                <a:solidFill>
                  <a:schemeClr val="tx1"/>
                </a:solidFill>
              </a:rPr>
              <a:t> Compose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11408" y="1723081"/>
            <a:ext cx="993814" cy="328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Docker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326" y="2197731"/>
            <a:ext cx="993813" cy="3282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GitHub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42074" y="2197731"/>
            <a:ext cx="4888515" cy="3282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Travis CI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511409" y="2197731"/>
            <a:ext cx="993813" cy="3282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Docker</a:t>
            </a:r>
            <a:r>
              <a:rPr lang="en-US" sz="1000" b="1" dirty="0" smtClean="0">
                <a:solidFill>
                  <a:schemeClr val="bg1"/>
                </a:solidFill>
              </a:rPr>
              <a:t> Hub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2" name="Cloud 91"/>
          <p:cNvSpPr/>
          <p:nvPr/>
        </p:nvSpPr>
        <p:spPr>
          <a:xfrm>
            <a:off x="7643530" y="277288"/>
            <a:ext cx="1481371" cy="105030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Ongoing work: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Staging, Production, e.g. using </a:t>
            </a:r>
            <a:r>
              <a:rPr lang="en-US" sz="1000" i="1" dirty="0" err="1" smtClean="0">
                <a:solidFill>
                  <a:schemeClr val="tx1"/>
                </a:solidFill>
              </a:rPr>
              <a:t>Kubernetes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94" idx="4"/>
            <a:endCxn id="92" idx="1"/>
          </p:cNvCxnSpPr>
          <p:nvPr/>
        </p:nvCxnSpPr>
        <p:spPr>
          <a:xfrm flipV="1">
            <a:off x="7924911" y="1326478"/>
            <a:ext cx="459305" cy="103536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an 93"/>
          <p:cNvSpPr/>
          <p:nvPr/>
        </p:nvSpPr>
        <p:spPr>
          <a:xfrm>
            <a:off x="7599368" y="2197731"/>
            <a:ext cx="325543" cy="328219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18</cp:revision>
  <dcterms:created xsi:type="dcterms:W3CDTF">2015-11-26T15:49:47Z</dcterms:created>
  <dcterms:modified xsi:type="dcterms:W3CDTF">2015-11-26T16:11:37Z</dcterms:modified>
</cp:coreProperties>
</file>