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 La" initials="ML" lastIdx="1" clrIdx="0">
    <p:extLst>
      <p:ext uri="{19B8F6BF-5375-455C-9EA6-DF929625EA0E}">
        <p15:presenceInfo xmlns:p15="http://schemas.microsoft.com/office/powerpoint/2012/main" userId="6f3db50883006e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215-ECC9-450E-8A34-B7819177AFC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BFBC-A7EA-40C8-B3F6-7A4836B9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8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215-ECC9-450E-8A34-B7819177AFC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BFBC-A7EA-40C8-B3F6-7A4836B9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215-ECC9-450E-8A34-B7819177AFC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BFBC-A7EA-40C8-B3F6-7A4836B9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215-ECC9-450E-8A34-B7819177AFC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BFBC-A7EA-40C8-B3F6-7A4836B9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6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215-ECC9-450E-8A34-B7819177AFC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BFBC-A7EA-40C8-B3F6-7A4836B9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215-ECC9-450E-8A34-B7819177AFC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BFBC-A7EA-40C8-B3F6-7A4836B9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215-ECC9-450E-8A34-B7819177AFC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BFBC-A7EA-40C8-B3F6-7A4836B9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215-ECC9-450E-8A34-B7819177AFC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BFBC-A7EA-40C8-B3F6-7A4836B9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215-ECC9-450E-8A34-B7819177AFC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BFBC-A7EA-40C8-B3F6-7A4836B9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215-ECC9-450E-8A34-B7819177AFC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BFBC-A7EA-40C8-B3F6-7A4836B9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6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4215-ECC9-450E-8A34-B7819177AFC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BFBC-A7EA-40C8-B3F6-7A4836B9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0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C4215-ECC9-450E-8A34-B7819177AFC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BFBC-A7EA-40C8-B3F6-7A4836B9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0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9591" y="486429"/>
            <a:ext cx="1008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ack to School Elements DEMO" panose="02000500000000000000" pitchFamily="2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Back to School Elements DEMO" panose="02000500000000000000" pitchFamily="2" charset="0"/>
              </a:rPr>
              <a:t>w     e     q     r     t     y     u     o     h     s     k               </a:t>
            </a:r>
            <a:r>
              <a:rPr lang="en-US" sz="3200" dirty="0" smtClean="0">
                <a:solidFill>
                  <a:schemeClr val="bg1"/>
                </a:solidFill>
                <a:latin typeface="Back to School Elements DEMO" panose="02000500000000000000" pitchFamily="2" charset="0"/>
              </a:rPr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2142" y="1206681"/>
            <a:ext cx="799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Microcomputer Principles and Applications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6436" y="1926933"/>
            <a:ext cx="399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5/12/2019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4014" y="2450153"/>
            <a:ext cx="43549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C000"/>
                </a:solidFill>
                <a:latin typeface="Rechtman" pitchFamily="2" charset="0"/>
                <a:cs typeface="Times New Roman" panose="02020603050405020304" pitchFamily="18" charset="0"/>
              </a:rPr>
              <a:t>Pudding Protector</a:t>
            </a:r>
            <a:endParaRPr lang="en-US" sz="6600" dirty="0">
              <a:solidFill>
                <a:srgbClr val="FFC000"/>
              </a:solidFill>
              <a:latin typeface="Rechtman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197" y="4487800"/>
            <a:ext cx="2992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7</a:t>
            </a:r>
          </a:p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林修維    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B10702113</a:t>
            </a:r>
          </a:p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羅偉明    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B10702109</a:t>
            </a:r>
          </a:p>
        </p:txBody>
      </p:sp>
    </p:spTree>
    <p:extLst>
      <p:ext uri="{BB962C8B-B14F-4D97-AF65-F5344CB8AC3E}">
        <p14:creationId xmlns:p14="http://schemas.microsoft.com/office/powerpoint/2010/main" val="252217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6" y="83126"/>
            <a:ext cx="9402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. Introduction :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Colleagues or classmates are always waiting to sneak up your pudding .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You are not brave enough to remind them  .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You want a smart cool gadget  .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worry !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Pudding man is here to help you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7985" y="1895726"/>
            <a:ext cx="43582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can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someone is approaching through the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and send an alert to your smartphone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 someone takes away the pudding  through the weight sensor and make a loud sound to everyone around until it is returned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many different types of faces and emotions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 human voice 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" y="1895726"/>
            <a:ext cx="7270044" cy="48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07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018" y="129309"/>
            <a:ext cx="3038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. How it works ? </a:t>
            </a:r>
            <a:endParaRPr lang="en-US" sz="28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01" y="652529"/>
            <a:ext cx="4767504" cy="28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82" y="652529"/>
            <a:ext cx="4744656" cy="28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00" y="3680011"/>
            <a:ext cx="4767505" cy="288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66482" y="3680011"/>
            <a:ext cx="4498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will know if someone tries to trick him by putting another object instead of the pudding back into place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weight sensor with high accuracy ) .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23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470" y="89647"/>
            <a:ext cx="2348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. Material :</a:t>
            </a:r>
            <a:endParaRPr lang="en-US" sz="28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4681" y="603017"/>
            <a:ext cx="1757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ARM board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37293" y="738708"/>
            <a:ext cx="1194740" cy="17570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4681" y="232800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Load Cell 700g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ết quả hình ảnh cho czl601 load cell circu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22" y="2845310"/>
            <a:ext cx="1757083" cy="117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4681" y="4095907"/>
            <a:ext cx="2572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ADC 24bit HX711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Kết quả hình ảnh cho module adc 24bit Hx7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22" y="4550399"/>
            <a:ext cx="1757084" cy="119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31934" y="576552"/>
            <a:ext cx="306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Ultrasonic sensor US- 100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Kết quả hình ảnh cho ultrasonic sensor u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12" y="1012978"/>
            <a:ext cx="1906307" cy="119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61923" y="2320741"/>
            <a:ext cx="2805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ESP8266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Kết quả hình ảnh cho module wifi esp8266 v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13" y="2837103"/>
            <a:ext cx="1906307" cy="117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91912" y="4095907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Audio module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 descr="Kết quả hình ảnh cho audio modul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12" y="4550399"/>
            <a:ext cx="1906307" cy="119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076928" y="590554"/>
            <a:ext cx="2447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ISD1820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Kết quả hình ảnh cho speaker 10w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928" y="1005360"/>
            <a:ext cx="1969059" cy="119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076928" y="2314130"/>
            <a:ext cx="1969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GLCD 128x64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8" name="Picture 14" descr="Hình ảnh có liên qua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928" y="2797488"/>
            <a:ext cx="1969059" cy="129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076928" y="4124832"/>
            <a:ext cx="2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- 9V battery charger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0" name="Picture 16" descr="Kết quả hình ảnh cho 9v battery charger panasonic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928" y="4554335"/>
            <a:ext cx="1969059" cy="119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56122" y="6049562"/>
            <a:ext cx="786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, Breadboard ,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Resistors,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Decorative accessories , …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2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223" y="125506"/>
            <a:ext cx="236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. Process :</a:t>
            </a:r>
            <a:endParaRPr lang="en-US" sz="28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976" y="833718"/>
            <a:ext cx="8955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week: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Solder all electronic components together and connect them to ARM board 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program for ARM board by using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Keil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ision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and Cube 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week &amp; Third week: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APP for smartphone by using App Inventor 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improve the project 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Demo with Pudding , Drink cans , Snack(chocolate) , … 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Estimated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to complete the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and write report : 3 weeks .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5050" y="6005318"/>
            <a:ext cx="9511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ck to School Elements DEMO" panose="02000500000000000000" pitchFamily="2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Back to School Elements DEMO" panose="02000500000000000000" pitchFamily="2" charset="0"/>
              </a:rPr>
              <a:t>s     d     f     g     h     j     k     l     z     x     c          </a:t>
            </a:r>
            <a:endParaRPr lang="en-US" sz="2800" b="1" dirty="0">
              <a:solidFill>
                <a:schemeClr val="bg1"/>
              </a:solidFill>
              <a:latin typeface="Back to School Elements DEMO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50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000"/>
                    </a14:imgEffect>
                    <a14:imgEffect>
                      <a14:brightnessContrast brigh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20" t="17570" r="10631"/>
          <a:stretch/>
        </p:blipFill>
        <p:spPr>
          <a:xfrm flipH="1">
            <a:off x="0" y="29646"/>
            <a:ext cx="12192000" cy="6828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223" y="125506"/>
            <a:ext cx="4169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7432" y="2843658"/>
            <a:ext cx="990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future, I hope that it can be applied to unmanned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or grocery store.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achieving the effect of supervision, it can also affect people's hearts through the lovely interaction of computers.</a:t>
            </a:r>
          </a:p>
        </p:txBody>
      </p:sp>
    </p:spTree>
    <p:extLst>
      <p:ext uri="{BB962C8B-B14F-4D97-AF65-F5344CB8AC3E}">
        <p14:creationId xmlns:p14="http://schemas.microsoft.com/office/powerpoint/2010/main" val="39519076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0028" y="2688772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>
                <a:solidFill>
                  <a:srgbClr val="FFC000"/>
                </a:solidFill>
                <a:latin typeface="Rechtman" pitchFamily="2" charset="0"/>
              </a:rPr>
              <a:t>Thanks for Watching</a:t>
            </a:r>
            <a:endParaRPr lang="en-US" sz="7200">
              <a:solidFill>
                <a:srgbClr val="FFC000"/>
              </a:solidFill>
              <a:latin typeface="Rechtm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99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350</Words>
  <Application>Microsoft Office PowerPoint</Application>
  <PresentationFormat>寬螢幕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Back to School Elements DEMO</vt:lpstr>
      <vt:lpstr>Rechtman</vt:lpstr>
      <vt:lpstr>新細明體</vt:lpstr>
      <vt:lpstr>Arial</vt:lpstr>
      <vt:lpstr>Calibri</vt:lpstr>
      <vt:lpstr>Calibri Light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La</dc:creator>
  <cp:lastModifiedBy>user</cp:lastModifiedBy>
  <cp:revision>29</cp:revision>
  <dcterms:created xsi:type="dcterms:W3CDTF">2019-12-04T18:08:09Z</dcterms:created>
  <dcterms:modified xsi:type="dcterms:W3CDTF">2019-12-06T03:24:30Z</dcterms:modified>
</cp:coreProperties>
</file>