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5" r:id="rId4"/>
    <p:sldMasterId id="214748374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Inter Tight Medium"/>
      <p:regular r:id="rId21"/>
      <p:bold r:id="rId22"/>
      <p:italic r:id="rId23"/>
      <p:boldItalic r:id="rId24"/>
    </p:embeddedFont>
    <p:embeddedFont>
      <p:font typeface="Della Respira"/>
      <p:regular r:id="rId25"/>
    </p:embeddedFont>
    <p:embeddedFont>
      <p:font typeface="DM Sans Light"/>
      <p:regular r:id="rId26"/>
      <p:bold r:id="rId27"/>
      <p:italic r:id="rId28"/>
      <p:boldItalic r:id="rId29"/>
    </p:embeddedFont>
    <p:embeddedFont>
      <p:font typeface="Inter Tight"/>
      <p:regular r:id="rId30"/>
      <p:bold r:id="rId31"/>
      <p:italic r:id="rId32"/>
      <p:boldItalic r:id="rId33"/>
    </p:embeddedFont>
    <p:embeddedFont>
      <p:font typeface="DM Sans"/>
      <p:regular r:id="rId34"/>
      <p:bold r:id="rId35"/>
      <p:italic r:id="rId36"/>
      <p:boldItalic r:id="rId37"/>
    </p:embeddedFont>
    <p:embeddedFont>
      <p:font typeface="Inter Tight SemiBol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TightSemiBold-italic.fntdata"/><Relationship Id="rId41" Type="http://schemas.openxmlformats.org/officeDocument/2006/relationships/font" Target="fonts/InterTight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Tight-bold.fntdata"/><Relationship Id="rId30" Type="http://schemas.openxmlformats.org/officeDocument/2006/relationships/font" Target="fonts/InterTight-regular.fntdata"/><Relationship Id="rId33" Type="http://schemas.openxmlformats.org/officeDocument/2006/relationships/font" Target="fonts/InterTight-boldItalic.fntdata"/><Relationship Id="rId32" Type="http://schemas.openxmlformats.org/officeDocument/2006/relationships/font" Target="fonts/InterTight-italic.fntdata"/><Relationship Id="rId35" Type="http://schemas.openxmlformats.org/officeDocument/2006/relationships/font" Target="fonts/DMSans-bold.fntdata"/><Relationship Id="rId34" Type="http://schemas.openxmlformats.org/officeDocument/2006/relationships/font" Target="fonts/DMSans-regular.fntdata"/><Relationship Id="rId37" Type="http://schemas.openxmlformats.org/officeDocument/2006/relationships/font" Target="fonts/DMSans-boldItalic.fntdata"/><Relationship Id="rId36" Type="http://schemas.openxmlformats.org/officeDocument/2006/relationships/font" Target="fonts/DMSans-italic.fntdata"/><Relationship Id="rId39" Type="http://schemas.openxmlformats.org/officeDocument/2006/relationships/font" Target="fonts/InterTightSemiBold-bold.fntdata"/><Relationship Id="rId38" Type="http://schemas.openxmlformats.org/officeDocument/2006/relationships/font" Target="fonts/InterTightSemiBold-regular.fntdata"/><Relationship Id="rId20" Type="http://schemas.openxmlformats.org/officeDocument/2006/relationships/slide" Target="slides/slide14.xml"/><Relationship Id="rId22" Type="http://schemas.openxmlformats.org/officeDocument/2006/relationships/font" Target="fonts/InterTightMedium-bold.fntdata"/><Relationship Id="rId21" Type="http://schemas.openxmlformats.org/officeDocument/2006/relationships/font" Target="fonts/InterTightMedium-regular.fntdata"/><Relationship Id="rId24" Type="http://schemas.openxmlformats.org/officeDocument/2006/relationships/font" Target="fonts/InterTightMedium-boldItalic.fntdata"/><Relationship Id="rId23" Type="http://schemas.openxmlformats.org/officeDocument/2006/relationships/font" Target="fonts/InterTightMedium-italic.fntdata"/><Relationship Id="rId26" Type="http://schemas.openxmlformats.org/officeDocument/2006/relationships/font" Target="fonts/DMSansLight-regular.fntdata"/><Relationship Id="rId25" Type="http://schemas.openxmlformats.org/officeDocument/2006/relationships/font" Target="fonts/DellaRespira-regular.fntdata"/><Relationship Id="rId28" Type="http://schemas.openxmlformats.org/officeDocument/2006/relationships/font" Target="fonts/DMSansLight-italic.fntdata"/><Relationship Id="rId27" Type="http://schemas.openxmlformats.org/officeDocument/2006/relationships/font" Target="fonts/DMSansLight-bold.fntdata"/><Relationship Id="rId29" Type="http://schemas.openxmlformats.org/officeDocument/2006/relationships/font" Target="fonts/DMSans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49aae3e1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49aae3e1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349cc95a42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349cc95a42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349aae3e1e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349aae3e1e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49cc95a42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49cc95a42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49cc95a42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49cc95a42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49aae3e1e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349aae3e1e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49aae3e1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49aae3e1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49aae3e1e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49aae3e1e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49aae3e1e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49aae3e1e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49aae3e1e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49aae3e1e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349aae3e1e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349aae3e1e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49cc95a42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49cc95a42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349cc95a42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349cc95a42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49cc95a42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349cc95a42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12" name="Google Shape;12;p2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40" name="Google Shape;140;p23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42" name="Google Shape;142;p23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24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3" name="Google Shape;163;p25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25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0" name="Google Shape;170;p2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74" name="Google Shape;174;p2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77" name="Google Shape;177;p2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5" name="Google Shape;185;p27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0" name="Google Shape;190;p27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2" name="Google Shape;192;p27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9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06" name="Google Shape;206;p29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0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17" name="Google Shape;217;p30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0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9" name="Google Shape;229;p31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30" name="Google Shape;230;p31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5" name="Google Shape;235;p31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38" name="Google Shape;238;p32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39" name="Google Shape;239;p32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41" name="Google Shape;241;p32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3" name="Google Shape;263;p35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4" name="Google Shape;264;p35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1" name="Google Shape;271;p3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74" name="Google Shape;274;p3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77" name="Google Shape;277;p3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6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6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3" name="Google Shape;283;p3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7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286" name="Google Shape;286;p37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3" name="Google Shape;293;p37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4" name="Google Shape;294;p37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7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00" name="Google Shape;300;p38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01" name="Google Shape;301;p38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02" name="Google Shape;302;p38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3" name="Google Shape;303;p38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4" name="Google Shape;304;p38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5" name="Google Shape;305;p38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06" name="Google Shape;306;p38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08" name="Google Shape;308;p38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38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4" name="Google Shape;314;p39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/>
          <p:nvPr/>
        </p:nvSpPr>
        <p:spPr>
          <a:xfrm>
            <a:off x="274950" y="284775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1"/>
          <p:cNvSpPr/>
          <p:nvPr/>
        </p:nvSpPr>
        <p:spPr>
          <a:xfrm>
            <a:off x="274950" y="2975835"/>
            <a:ext cx="4201200" cy="131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274950" y="4501727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323" name="Google Shape;323;p41"/>
          <p:cNvSpPr txBox="1"/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24" name="Google Shape;324;p41"/>
          <p:cNvSpPr txBox="1"/>
          <p:nvPr>
            <p:ph idx="1" type="subTitle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1"/>
          <p:cNvSpPr txBox="1"/>
          <p:nvPr>
            <p:ph idx="2" type="subTitle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6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/>
          <p:nvPr/>
        </p:nvSpPr>
        <p:spPr>
          <a:xfrm>
            <a:off x="274950" y="1318300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"/>
          <p:cNvSpPr txBox="1"/>
          <p:nvPr>
            <p:ph type="title"/>
          </p:nvPr>
        </p:nvSpPr>
        <p:spPr>
          <a:xfrm>
            <a:off x="274725" y="1346288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/>
          <p:nvPr>
            <p:ph idx="2" type="pic"/>
          </p:nvPr>
        </p:nvSpPr>
        <p:spPr>
          <a:xfrm>
            <a:off x="4676850" y="1342250"/>
            <a:ext cx="4201200" cy="3510600"/>
          </a:xfrm>
          <a:prstGeom prst="roundRect">
            <a:avLst>
              <a:gd fmla="val 577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43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3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33" name="Google Shape;333;p43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34" name="Google Shape;334;p43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s and Assigned Sections">
  <p:cSld name="CUSTOM_2">
    <p:bg>
      <p:bgPr>
        <a:solidFill>
          <a:schemeClr val="lt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/>
          <p:nvPr>
            <p:ph idx="2" type="pic"/>
          </p:nvPr>
        </p:nvSpPr>
        <p:spPr>
          <a:xfrm>
            <a:off x="383625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4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275100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39" name="Google Shape;339;p44"/>
          <p:cNvSpPr/>
          <p:nvPr/>
        </p:nvSpPr>
        <p:spPr>
          <a:xfrm>
            <a:off x="275100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0" name="Google Shape;340;p44"/>
          <p:cNvSpPr/>
          <p:nvPr/>
        </p:nvSpPr>
        <p:spPr>
          <a:xfrm>
            <a:off x="2477850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1" name="Google Shape;341;p44"/>
          <p:cNvSpPr/>
          <p:nvPr/>
        </p:nvSpPr>
        <p:spPr>
          <a:xfrm>
            <a:off x="4672725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2" name="Google Shape;342;p44"/>
          <p:cNvSpPr/>
          <p:nvPr/>
        </p:nvSpPr>
        <p:spPr>
          <a:xfrm>
            <a:off x="6875475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3" name="Google Shape;343;p44"/>
          <p:cNvSpPr/>
          <p:nvPr/>
        </p:nvSpPr>
        <p:spPr>
          <a:xfrm>
            <a:off x="2477850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44" name="Google Shape;344;p44"/>
          <p:cNvSpPr/>
          <p:nvPr/>
        </p:nvSpPr>
        <p:spPr>
          <a:xfrm>
            <a:off x="4676663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45" name="Google Shape;345;p44"/>
          <p:cNvSpPr/>
          <p:nvPr/>
        </p:nvSpPr>
        <p:spPr>
          <a:xfrm>
            <a:off x="6875475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46" name="Google Shape;346;p4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347" name="Google Shape;347;p44"/>
          <p:cNvSpPr txBox="1"/>
          <p:nvPr>
            <p:ph idx="1" type="subTitle"/>
          </p:nvPr>
        </p:nvSpPr>
        <p:spPr>
          <a:xfrm>
            <a:off x="274950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48" name="Google Shape;348;p44"/>
          <p:cNvSpPr txBox="1"/>
          <p:nvPr>
            <p:ph idx="3" type="subTitle"/>
          </p:nvPr>
        </p:nvSpPr>
        <p:spPr>
          <a:xfrm>
            <a:off x="2475813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49" name="Google Shape;349;p44"/>
          <p:cNvSpPr txBox="1"/>
          <p:nvPr>
            <p:ph idx="4" type="subTitle"/>
          </p:nvPr>
        </p:nvSpPr>
        <p:spPr>
          <a:xfrm>
            <a:off x="4675638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50" name="Google Shape;350;p44"/>
          <p:cNvSpPr txBox="1"/>
          <p:nvPr>
            <p:ph idx="5" type="subTitle"/>
          </p:nvPr>
        </p:nvSpPr>
        <p:spPr>
          <a:xfrm>
            <a:off x="6875488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51" name="Google Shape;351;p44"/>
          <p:cNvSpPr txBox="1"/>
          <p:nvPr>
            <p:ph idx="6" type="subTitle"/>
          </p:nvPr>
        </p:nvSpPr>
        <p:spPr>
          <a:xfrm>
            <a:off x="274950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352" name="Google Shape;352;p44"/>
          <p:cNvSpPr txBox="1"/>
          <p:nvPr>
            <p:ph idx="7" type="subTitle"/>
          </p:nvPr>
        </p:nvSpPr>
        <p:spPr>
          <a:xfrm>
            <a:off x="2477850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353" name="Google Shape;353;p44"/>
          <p:cNvSpPr txBox="1"/>
          <p:nvPr>
            <p:ph idx="8" type="subTitle"/>
          </p:nvPr>
        </p:nvSpPr>
        <p:spPr>
          <a:xfrm>
            <a:off x="4676663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354" name="Google Shape;354;p44"/>
          <p:cNvSpPr txBox="1"/>
          <p:nvPr>
            <p:ph idx="9" type="subTitle"/>
          </p:nvPr>
        </p:nvSpPr>
        <p:spPr>
          <a:xfrm>
            <a:off x="6867588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355" name="Google Shape;355;p44"/>
          <p:cNvSpPr/>
          <p:nvPr>
            <p:ph idx="13" type="pic"/>
          </p:nvPr>
        </p:nvSpPr>
        <p:spPr>
          <a:xfrm>
            <a:off x="2579800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44"/>
          <p:cNvSpPr/>
          <p:nvPr>
            <p:ph idx="14" type="pic"/>
          </p:nvPr>
        </p:nvSpPr>
        <p:spPr>
          <a:xfrm>
            <a:off x="4775975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44"/>
          <p:cNvSpPr/>
          <p:nvPr>
            <p:ph idx="15" type="pic"/>
          </p:nvPr>
        </p:nvSpPr>
        <p:spPr>
          <a:xfrm>
            <a:off x="6972150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5"/>
          <p:cNvSpPr/>
          <p:nvPr/>
        </p:nvSpPr>
        <p:spPr>
          <a:xfrm>
            <a:off x="1655875" y="13481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361" name="Google Shape;361;p45"/>
          <p:cNvSpPr/>
          <p:nvPr/>
        </p:nvSpPr>
        <p:spPr>
          <a:xfrm>
            <a:off x="1655875" y="21003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655875" y="28370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363" name="Google Shape;363;p45"/>
          <p:cNvSpPr/>
          <p:nvPr/>
        </p:nvSpPr>
        <p:spPr>
          <a:xfrm>
            <a:off x="1655875" y="35736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364" name="Google Shape;364;p45"/>
          <p:cNvSpPr/>
          <p:nvPr/>
        </p:nvSpPr>
        <p:spPr>
          <a:xfrm>
            <a:off x="1655875" y="43155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365" name="Google Shape;365;p45"/>
          <p:cNvSpPr/>
          <p:nvPr/>
        </p:nvSpPr>
        <p:spPr>
          <a:xfrm>
            <a:off x="274950" y="13480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"/>
          </a:p>
        </p:txBody>
      </p:sp>
      <p:sp>
        <p:nvSpPr>
          <p:cNvPr id="366" name="Google Shape;366;p45"/>
          <p:cNvSpPr/>
          <p:nvPr/>
        </p:nvSpPr>
        <p:spPr>
          <a:xfrm>
            <a:off x="274950" y="2092550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367" name="Google Shape;367;p45"/>
          <p:cNvSpPr/>
          <p:nvPr/>
        </p:nvSpPr>
        <p:spPr>
          <a:xfrm>
            <a:off x="274950" y="28370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368" name="Google Shape;368;p45"/>
          <p:cNvSpPr/>
          <p:nvPr/>
        </p:nvSpPr>
        <p:spPr>
          <a:xfrm>
            <a:off x="274950" y="35736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369" name="Google Shape;369;p45"/>
          <p:cNvSpPr/>
          <p:nvPr/>
        </p:nvSpPr>
        <p:spPr>
          <a:xfrm>
            <a:off x="274950" y="43103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370" name="Google Shape;370;p4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371" name="Google Shape;371;p45"/>
          <p:cNvSpPr txBox="1"/>
          <p:nvPr>
            <p:ph idx="1" type="subTitle"/>
          </p:nvPr>
        </p:nvSpPr>
        <p:spPr>
          <a:xfrm>
            <a:off x="1655875" y="13480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2" name="Google Shape;372;p45"/>
          <p:cNvSpPr txBox="1"/>
          <p:nvPr>
            <p:ph idx="2" type="subTitle"/>
          </p:nvPr>
        </p:nvSpPr>
        <p:spPr>
          <a:xfrm>
            <a:off x="1655875" y="2092550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3" name="Google Shape;373;p45"/>
          <p:cNvSpPr txBox="1"/>
          <p:nvPr>
            <p:ph idx="3" type="subTitle"/>
          </p:nvPr>
        </p:nvSpPr>
        <p:spPr>
          <a:xfrm>
            <a:off x="1655875" y="28370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4" name="Google Shape;374;p45"/>
          <p:cNvSpPr txBox="1"/>
          <p:nvPr>
            <p:ph idx="4" type="subTitle"/>
          </p:nvPr>
        </p:nvSpPr>
        <p:spPr>
          <a:xfrm>
            <a:off x="1655875" y="35762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5" name="Google Shape;375;p45"/>
          <p:cNvSpPr txBox="1"/>
          <p:nvPr>
            <p:ph idx="5" type="subTitle"/>
          </p:nvPr>
        </p:nvSpPr>
        <p:spPr>
          <a:xfrm>
            <a:off x="1655875" y="43155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6" name="Google Shape;376;p45"/>
          <p:cNvSpPr txBox="1"/>
          <p:nvPr>
            <p:ph idx="6" type="subTitle"/>
          </p:nvPr>
        </p:nvSpPr>
        <p:spPr>
          <a:xfrm flipH="1">
            <a:off x="91975" y="13690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77" name="Google Shape;377;p45"/>
          <p:cNvSpPr txBox="1"/>
          <p:nvPr>
            <p:ph idx="7" type="subTitle"/>
          </p:nvPr>
        </p:nvSpPr>
        <p:spPr>
          <a:xfrm flipH="1">
            <a:off x="91975" y="21135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78" name="Google Shape;378;p45"/>
          <p:cNvSpPr txBox="1"/>
          <p:nvPr>
            <p:ph idx="8" type="subTitle"/>
          </p:nvPr>
        </p:nvSpPr>
        <p:spPr>
          <a:xfrm flipH="1">
            <a:off x="91975" y="28540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79" name="Google Shape;379;p45"/>
          <p:cNvSpPr txBox="1"/>
          <p:nvPr>
            <p:ph idx="9" type="subTitle"/>
          </p:nvPr>
        </p:nvSpPr>
        <p:spPr>
          <a:xfrm flipH="1">
            <a:off x="91975" y="35926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80" name="Google Shape;380;p45"/>
          <p:cNvSpPr txBox="1"/>
          <p:nvPr>
            <p:ph idx="13" type="subTitle"/>
          </p:nvPr>
        </p:nvSpPr>
        <p:spPr>
          <a:xfrm flipH="1">
            <a:off x="91975" y="43364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1">
  <p:cSld name="CUSTOM_4">
    <p:bg>
      <p:bgPr>
        <a:solidFill>
          <a:schemeClr val="dk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/>
          <p:nvPr>
            <p:ph idx="2" type="pic"/>
          </p:nvPr>
        </p:nvSpPr>
        <p:spPr>
          <a:xfrm>
            <a:off x="4676850" y="279050"/>
            <a:ext cx="4201200" cy="4573800"/>
          </a:xfrm>
          <a:prstGeom prst="roundRect">
            <a:avLst>
              <a:gd fmla="val 48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46"/>
          <p:cNvSpPr/>
          <p:nvPr/>
        </p:nvSpPr>
        <p:spPr>
          <a:xfrm>
            <a:off x="274950" y="1164975"/>
            <a:ext cx="42012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84" name="Google Shape;384;p46"/>
          <p:cNvSpPr txBox="1"/>
          <p:nvPr>
            <p:ph idx="1" type="body"/>
          </p:nvPr>
        </p:nvSpPr>
        <p:spPr>
          <a:xfrm>
            <a:off x="510325" y="1412150"/>
            <a:ext cx="37332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5" name="Google Shape;385;p46"/>
          <p:cNvSpPr/>
          <p:nvPr/>
        </p:nvSpPr>
        <p:spPr>
          <a:xfrm>
            <a:off x="274950" y="284775"/>
            <a:ext cx="4201200" cy="704400"/>
          </a:xfrm>
          <a:prstGeom prst="roundRect">
            <a:avLst>
              <a:gd fmla="val 25275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386" name="Google Shape;386;p46"/>
          <p:cNvSpPr txBox="1"/>
          <p:nvPr>
            <p:ph type="title"/>
          </p:nvPr>
        </p:nvSpPr>
        <p:spPr>
          <a:xfrm>
            <a:off x="272650" y="327125"/>
            <a:ext cx="4201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387" name="Google Shape;387;p46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388" name="Google Shape;388;p46"/>
          <p:cNvSpPr txBox="1"/>
          <p:nvPr>
            <p:ph idx="3" type="subTitle"/>
          </p:nvPr>
        </p:nvSpPr>
        <p:spPr>
          <a:xfrm>
            <a:off x="8008325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2">
  <p:cSld name="CUSTOM_5">
    <p:bg>
      <p:bgPr>
        <a:solidFill>
          <a:schemeClr val="lt2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/>
          <p:nvPr>
            <p:ph idx="2" type="pic"/>
          </p:nvPr>
        </p:nvSpPr>
        <p:spPr>
          <a:xfrm>
            <a:off x="6781525" y="279050"/>
            <a:ext cx="2096400" cy="4573800"/>
          </a:xfrm>
          <a:prstGeom prst="roundRect">
            <a:avLst>
              <a:gd fmla="val 965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47"/>
          <p:cNvSpPr/>
          <p:nvPr/>
        </p:nvSpPr>
        <p:spPr>
          <a:xfrm>
            <a:off x="274950" y="1164975"/>
            <a:ext cx="6304500" cy="3693600"/>
          </a:xfrm>
          <a:prstGeom prst="roundRect">
            <a:avLst>
              <a:gd fmla="val 573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92" name="Google Shape;392;p47"/>
          <p:cNvSpPr txBox="1"/>
          <p:nvPr>
            <p:ph idx="1" type="body"/>
          </p:nvPr>
        </p:nvSpPr>
        <p:spPr>
          <a:xfrm>
            <a:off x="552284" y="1335950"/>
            <a:ext cx="57396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3" name="Google Shape;393;p47"/>
          <p:cNvSpPr/>
          <p:nvPr/>
        </p:nvSpPr>
        <p:spPr>
          <a:xfrm>
            <a:off x="274950" y="284775"/>
            <a:ext cx="34179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394" name="Google Shape;394;p47"/>
          <p:cNvSpPr txBox="1"/>
          <p:nvPr>
            <p:ph type="title"/>
          </p:nvPr>
        </p:nvSpPr>
        <p:spPr>
          <a:xfrm>
            <a:off x="272650" y="327125"/>
            <a:ext cx="34179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395" name="Google Shape;395;p47"/>
          <p:cNvSpPr/>
          <p:nvPr/>
        </p:nvSpPr>
        <p:spPr>
          <a:xfrm>
            <a:off x="3890600" y="284775"/>
            <a:ext cx="2688900" cy="70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396" name="Google Shape;396;p47"/>
          <p:cNvSpPr txBox="1"/>
          <p:nvPr>
            <p:ph idx="3" type="subTitle"/>
          </p:nvPr>
        </p:nvSpPr>
        <p:spPr>
          <a:xfrm>
            <a:off x="3890675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3">
  <p:cSld name="CUSTOM_6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/>
          <p:nvPr/>
        </p:nvSpPr>
        <p:spPr>
          <a:xfrm>
            <a:off x="274950" y="1164975"/>
            <a:ext cx="8598900" cy="3693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99" name="Google Shape;399;p48"/>
          <p:cNvSpPr txBox="1"/>
          <p:nvPr>
            <p:ph idx="1" type="body"/>
          </p:nvPr>
        </p:nvSpPr>
        <p:spPr>
          <a:xfrm>
            <a:off x="552275" y="1405150"/>
            <a:ext cx="80604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0" name="Google Shape;400;p48"/>
          <p:cNvSpPr/>
          <p:nvPr/>
        </p:nvSpPr>
        <p:spPr>
          <a:xfrm>
            <a:off x="274950" y="284775"/>
            <a:ext cx="5719200" cy="70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401" name="Google Shape;401;p48"/>
          <p:cNvSpPr/>
          <p:nvPr/>
        </p:nvSpPr>
        <p:spPr>
          <a:xfrm>
            <a:off x="6184900" y="284775"/>
            <a:ext cx="26889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402" name="Google Shape;402;p48"/>
          <p:cNvSpPr txBox="1"/>
          <p:nvPr>
            <p:ph type="title"/>
          </p:nvPr>
        </p:nvSpPr>
        <p:spPr>
          <a:xfrm>
            <a:off x="272650" y="327125"/>
            <a:ext cx="5719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403" name="Google Shape;403;p48"/>
          <p:cNvSpPr/>
          <p:nvPr/>
        </p:nvSpPr>
        <p:spPr>
          <a:xfrm>
            <a:off x="109155" y="109825"/>
            <a:ext cx="1018200" cy="395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404" name="Google Shape;404;p48"/>
          <p:cNvSpPr txBox="1"/>
          <p:nvPr>
            <p:ph idx="2" type="subTitle"/>
          </p:nvPr>
        </p:nvSpPr>
        <p:spPr>
          <a:xfrm>
            <a:off x="109150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48"/>
          <p:cNvSpPr txBox="1"/>
          <p:nvPr>
            <p:ph idx="3" type="subTitle"/>
          </p:nvPr>
        </p:nvSpPr>
        <p:spPr>
          <a:xfrm>
            <a:off x="6184900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">
  <p:cSld name="CUSTOM_7">
    <p:bg>
      <p:bgPr>
        <a:solidFill>
          <a:schemeClr val="dk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/>
          <p:nvPr>
            <p:ph idx="2" type="pic"/>
          </p:nvPr>
        </p:nvSpPr>
        <p:spPr>
          <a:xfrm>
            <a:off x="274950" y="11592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49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409" name="Google Shape;409;p49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10" name="Google Shape;410;p49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411" name="Google Shape;411;p49"/>
          <p:cNvSpPr txBox="1"/>
          <p:nvPr/>
        </p:nvSpPr>
        <p:spPr>
          <a:xfrm>
            <a:off x="2840350" y="1414100"/>
            <a:ext cx="57402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2" name="Google Shape;412;p49"/>
          <p:cNvSpPr txBox="1"/>
          <p:nvPr>
            <p:ph idx="1" type="body"/>
          </p:nvPr>
        </p:nvSpPr>
        <p:spPr>
          <a:xfrm>
            <a:off x="2845275" y="1412150"/>
            <a:ext cx="57324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3" name="Google Shape;413;p49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414" name="Google Shape;414;p49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Alt">
  <p:cSld name="CUSTOM_7_1">
    <p:bg>
      <p:bgPr>
        <a:solidFill>
          <a:schemeClr val="dk2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/>
          <p:nvPr>
            <p:ph idx="2" type="pic"/>
          </p:nvPr>
        </p:nvSpPr>
        <p:spPr>
          <a:xfrm>
            <a:off x="2547100" y="1159275"/>
            <a:ext cx="6326700" cy="3705000"/>
          </a:xfrm>
          <a:prstGeom prst="roundRect">
            <a:avLst>
              <a:gd fmla="val 653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50"/>
          <p:cNvSpPr txBox="1"/>
          <p:nvPr>
            <p:ph idx="1" type="body"/>
          </p:nvPr>
        </p:nvSpPr>
        <p:spPr>
          <a:xfrm>
            <a:off x="496375" y="1377200"/>
            <a:ext cx="1663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8" name="Google Shape;418;p50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419" name="Google Shape;419;p50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420" name="Google Shape;420;p50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421" name="Google Shape;421;p50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Editable">
  <p:cSld name="CUSTOM_7_1_1">
    <p:bg>
      <p:bgPr>
        <a:solidFill>
          <a:schemeClr val="dk2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/>
          <p:nvPr>
            <p:ph idx="2" type="pic"/>
          </p:nvPr>
        </p:nvSpPr>
        <p:spPr>
          <a:xfrm>
            <a:off x="4672600" y="1159275"/>
            <a:ext cx="4201200" cy="3705000"/>
          </a:xfrm>
          <a:prstGeom prst="roundRect">
            <a:avLst>
              <a:gd fmla="val 629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51"/>
          <p:cNvSpPr txBox="1"/>
          <p:nvPr>
            <p:ph idx="1" type="body"/>
          </p:nvPr>
        </p:nvSpPr>
        <p:spPr>
          <a:xfrm>
            <a:off x="496375" y="1377200"/>
            <a:ext cx="3772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25" name="Google Shape;425;p51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426" name="Google Shape;426;p51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427" name="Google Shape;427;p51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428" name="Google Shape;428;p51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2">
  <p:cSld name="CUSTOM_8">
    <p:bg>
      <p:bgPr>
        <a:solidFill>
          <a:schemeClr val="lt2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"/>
          <p:cNvSpPr/>
          <p:nvPr>
            <p:ph idx="2" type="pic"/>
          </p:nvPr>
        </p:nvSpPr>
        <p:spPr>
          <a:xfrm>
            <a:off x="6777400" y="11592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52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32" name="Google Shape;432;p52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33" name="Google Shape;433;p52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434" name="Google Shape;434;p52"/>
          <p:cNvSpPr/>
          <p:nvPr/>
        </p:nvSpPr>
        <p:spPr>
          <a:xfrm>
            <a:off x="6777400" y="284775"/>
            <a:ext cx="20964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435" name="Google Shape;435;p52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436" name="Google Shape;436;p52"/>
          <p:cNvSpPr txBox="1"/>
          <p:nvPr>
            <p:ph idx="3" type="subTitle"/>
          </p:nvPr>
        </p:nvSpPr>
        <p:spPr>
          <a:xfrm>
            <a:off x="677740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3">
  <p:cSld name="CUSTOM_9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/>
          <p:nvPr>
            <p:ph idx="2" type="pic"/>
          </p:nvPr>
        </p:nvSpPr>
        <p:spPr>
          <a:xfrm>
            <a:off x="274950" y="2847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53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40" name="Google Shape;440;p53"/>
          <p:cNvSpPr txBox="1"/>
          <p:nvPr>
            <p:ph idx="1" type="body"/>
          </p:nvPr>
        </p:nvSpPr>
        <p:spPr>
          <a:xfrm>
            <a:off x="2819407" y="1323219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41" name="Google Shape;441;p53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442" name="Google Shape;442;p53"/>
          <p:cNvSpPr/>
          <p:nvPr/>
        </p:nvSpPr>
        <p:spPr>
          <a:xfrm>
            <a:off x="274950" y="41541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443" name="Google Shape;443;p53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444" name="Google Shape;444;p53"/>
          <p:cNvSpPr txBox="1"/>
          <p:nvPr>
            <p:ph idx="3" type="subTitle"/>
          </p:nvPr>
        </p:nvSpPr>
        <p:spPr>
          <a:xfrm>
            <a:off x="274950" y="41541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4">
  <p:cSld name="CUSTOM_10">
    <p:bg>
      <p:bgPr>
        <a:solidFill>
          <a:schemeClr val="accent2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47" name="Google Shape;447;p54"/>
          <p:cNvSpPr txBox="1"/>
          <p:nvPr>
            <p:ph idx="1" type="body"/>
          </p:nvPr>
        </p:nvSpPr>
        <p:spPr>
          <a:xfrm>
            <a:off x="559275" y="1335950"/>
            <a:ext cx="57603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48" name="Google Shape;448;p54"/>
          <p:cNvSpPr/>
          <p:nvPr>
            <p:ph idx="2" type="pic"/>
          </p:nvPr>
        </p:nvSpPr>
        <p:spPr>
          <a:xfrm>
            <a:off x="6777400" y="2847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54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450" name="Google Shape;450;p54"/>
          <p:cNvSpPr/>
          <p:nvPr/>
        </p:nvSpPr>
        <p:spPr>
          <a:xfrm>
            <a:off x="6777400" y="4154175"/>
            <a:ext cx="20964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451" name="Google Shape;451;p54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452" name="Google Shape;452;p54"/>
          <p:cNvSpPr txBox="1"/>
          <p:nvPr>
            <p:ph idx="3" type="subTitle"/>
          </p:nvPr>
        </p:nvSpPr>
        <p:spPr>
          <a:xfrm>
            <a:off x="6777400" y="41541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1">
    <p:bg>
      <p:bgPr>
        <a:solidFill>
          <a:schemeClr val="dk2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55" name="Google Shape;455;p55"/>
          <p:cNvSpPr txBox="1"/>
          <p:nvPr>
            <p:ph idx="1" type="body"/>
          </p:nvPr>
        </p:nvSpPr>
        <p:spPr>
          <a:xfrm>
            <a:off x="49010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56" name="Google Shape;456;p55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57" name="Google Shape;457;p55"/>
          <p:cNvSpPr txBox="1"/>
          <p:nvPr>
            <p:ph idx="2" type="body"/>
          </p:nvPr>
        </p:nvSpPr>
        <p:spPr>
          <a:xfrm>
            <a:off x="5033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58" name="Google Shape;458;p5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59" name="Google Shape;459;p5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6">
  <p:cSld name="CUSTOM_12">
    <p:bg>
      <p:bgPr>
        <a:solidFill>
          <a:schemeClr val="lt2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6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62" name="Google Shape;462;p56"/>
          <p:cNvSpPr txBox="1"/>
          <p:nvPr>
            <p:ph idx="1" type="body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3" name="Google Shape;463;p56"/>
          <p:cNvSpPr/>
          <p:nvPr>
            <p:ph idx="2" type="pic"/>
          </p:nvPr>
        </p:nvSpPr>
        <p:spPr>
          <a:xfrm>
            <a:off x="274950" y="1352225"/>
            <a:ext cx="42012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5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65" name="Google Shape;465;p56"/>
          <p:cNvSpPr/>
          <p:nvPr/>
        </p:nvSpPr>
        <p:spPr>
          <a:xfrm>
            <a:off x="7318600" y="109825"/>
            <a:ext cx="1705500" cy="395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466" name="Google Shape;466;p5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467" name="Google Shape;467;p56"/>
          <p:cNvSpPr txBox="1"/>
          <p:nvPr>
            <p:ph idx="3" type="subTitle"/>
          </p:nvPr>
        </p:nvSpPr>
        <p:spPr>
          <a:xfrm>
            <a:off x="7318600" y="109825"/>
            <a:ext cx="17055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">
  <p:cSld name="CUSTOM_13">
    <p:bg>
      <p:bgPr>
        <a:solidFill>
          <a:schemeClr val="dk2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7"/>
          <p:cNvSpPr/>
          <p:nvPr>
            <p:ph idx="2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57"/>
          <p:cNvSpPr/>
          <p:nvPr/>
        </p:nvSpPr>
        <p:spPr>
          <a:xfrm>
            <a:off x="274950" y="1348125"/>
            <a:ext cx="62859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494800" y="1503725"/>
            <a:ext cx="5837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2" name="Google Shape;472;p5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7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 2">
  <p:cSld name="CUSTOM_14">
    <p:bg>
      <p:bgPr>
        <a:solidFill>
          <a:schemeClr val="lt2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8"/>
          <p:cNvSpPr/>
          <p:nvPr/>
        </p:nvSpPr>
        <p:spPr>
          <a:xfrm>
            <a:off x="1134750" y="4315525"/>
            <a:ext cx="54342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477" name="Google Shape;477;p58"/>
          <p:cNvSpPr/>
          <p:nvPr/>
        </p:nvSpPr>
        <p:spPr>
          <a:xfrm>
            <a:off x="274950" y="134807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"/>
          </a:p>
        </p:txBody>
      </p:sp>
      <p:sp>
        <p:nvSpPr>
          <p:cNvPr id="478" name="Google Shape;478;p58"/>
          <p:cNvSpPr/>
          <p:nvPr/>
        </p:nvSpPr>
        <p:spPr>
          <a:xfrm>
            <a:off x="274950" y="283702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479" name="Google Shape;479;p58"/>
          <p:cNvSpPr/>
          <p:nvPr/>
        </p:nvSpPr>
        <p:spPr>
          <a:xfrm>
            <a:off x="274950" y="431032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480" name="Google Shape;480;p58"/>
          <p:cNvSpPr/>
          <p:nvPr/>
        </p:nvSpPr>
        <p:spPr>
          <a:xfrm>
            <a:off x="1134750" y="1338000"/>
            <a:ext cx="5434200" cy="1300200"/>
          </a:xfrm>
          <a:prstGeom prst="roundRect">
            <a:avLst>
              <a:gd fmla="val 16928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481" name="Google Shape;481;p58"/>
          <p:cNvSpPr/>
          <p:nvPr/>
        </p:nvSpPr>
        <p:spPr>
          <a:xfrm>
            <a:off x="1134750" y="2826762"/>
            <a:ext cx="5434200" cy="1300200"/>
          </a:xfrm>
          <a:prstGeom prst="roundRect">
            <a:avLst>
              <a:gd fmla="val 16928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482" name="Google Shape;482;p5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483" name="Google Shape;483;p58"/>
          <p:cNvSpPr txBox="1"/>
          <p:nvPr>
            <p:ph idx="1" type="subTitle"/>
          </p:nvPr>
        </p:nvSpPr>
        <p:spPr>
          <a:xfrm flipH="1">
            <a:off x="-172350" y="1348072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484" name="Google Shape;484;p58"/>
          <p:cNvSpPr txBox="1"/>
          <p:nvPr>
            <p:ph idx="2" type="subTitle"/>
          </p:nvPr>
        </p:nvSpPr>
        <p:spPr>
          <a:xfrm flipH="1">
            <a:off x="-172350" y="28291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485" name="Google Shape;485;p58"/>
          <p:cNvSpPr txBox="1"/>
          <p:nvPr>
            <p:ph idx="3" type="subTitle"/>
          </p:nvPr>
        </p:nvSpPr>
        <p:spPr>
          <a:xfrm flipH="1">
            <a:off x="-172350" y="43154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486" name="Google Shape;486;p58"/>
          <p:cNvSpPr txBox="1"/>
          <p:nvPr>
            <p:ph idx="4" type="body"/>
          </p:nvPr>
        </p:nvSpPr>
        <p:spPr>
          <a:xfrm>
            <a:off x="1134750" y="1348075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7" name="Google Shape;487;p58"/>
          <p:cNvSpPr txBox="1"/>
          <p:nvPr>
            <p:ph idx="5" type="body"/>
          </p:nvPr>
        </p:nvSpPr>
        <p:spPr>
          <a:xfrm>
            <a:off x="1134750" y="2831788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8" name="Google Shape;488;p58"/>
          <p:cNvSpPr txBox="1"/>
          <p:nvPr>
            <p:ph idx="6" type="body"/>
          </p:nvPr>
        </p:nvSpPr>
        <p:spPr>
          <a:xfrm>
            <a:off x="1134750" y="4310313"/>
            <a:ext cx="54342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9" name="Google Shape;489;p58"/>
          <p:cNvSpPr/>
          <p:nvPr>
            <p:ph idx="7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">
  <p:cSld name="CUSTOM_15">
    <p:bg>
      <p:bgPr>
        <a:solidFill>
          <a:schemeClr val="dk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"/>
          <p:cNvSpPr/>
          <p:nvPr>
            <p:ph idx="2" type="pic"/>
          </p:nvPr>
        </p:nvSpPr>
        <p:spPr>
          <a:xfrm>
            <a:off x="274950" y="28497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59"/>
          <p:cNvSpPr/>
          <p:nvPr>
            <p:ph idx="3" type="pic"/>
          </p:nvPr>
        </p:nvSpPr>
        <p:spPr>
          <a:xfrm>
            <a:off x="274950" y="323522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59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9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 with Names">
  <p:cSld name="CUSTOM_15_1">
    <p:bg>
      <p:bgPr>
        <a:solidFill>
          <a:schemeClr val="lt2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0"/>
          <p:cNvSpPr/>
          <p:nvPr>
            <p:ph idx="2" type="pic"/>
          </p:nvPr>
        </p:nvSpPr>
        <p:spPr>
          <a:xfrm>
            <a:off x="274950" y="3235225"/>
            <a:ext cx="4191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60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0"/>
          <p:cNvSpPr/>
          <p:nvPr/>
        </p:nvSpPr>
        <p:spPr>
          <a:xfrm>
            <a:off x="4681900" y="3235222"/>
            <a:ext cx="4191900" cy="1623300"/>
          </a:xfrm>
          <a:prstGeom prst="roundRect">
            <a:avLst>
              <a:gd fmla="val 1692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499" name="Google Shape;499;p60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500" name="Google Shape;500;p60"/>
          <p:cNvSpPr txBox="1"/>
          <p:nvPr>
            <p:ph idx="1" type="subTitle"/>
          </p:nvPr>
        </p:nvSpPr>
        <p:spPr>
          <a:xfrm>
            <a:off x="4681900" y="3235225"/>
            <a:ext cx="4191900" cy="16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ella Respira"/>
              <a:buNone/>
              <a:defRPr sz="14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60"/>
          <p:cNvSpPr/>
          <p:nvPr>
            <p:ph idx="3" type="pic"/>
          </p:nvPr>
        </p:nvSpPr>
        <p:spPr>
          <a:xfrm>
            <a:off x="274950" y="28497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chemeClr val="accent3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">
  <p:cSld name="CUSTOM_17">
    <p:bg>
      <p:bgPr>
        <a:solidFill>
          <a:schemeClr val="lt2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2"/>
          <p:cNvSpPr/>
          <p:nvPr/>
        </p:nvSpPr>
        <p:spPr>
          <a:xfrm>
            <a:off x="274950" y="3275914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506" name="Google Shape;506;p62"/>
          <p:cNvSpPr txBox="1"/>
          <p:nvPr>
            <p:ph type="title"/>
          </p:nvPr>
        </p:nvSpPr>
        <p:spPr>
          <a:xfrm>
            <a:off x="274725" y="1531200"/>
            <a:ext cx="85989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507" name="Google Shape;507;p62"/>
          <p:cNvSpPr txBox="1"/>
          <p:nvPr>
            <p:ph idx="1" type="subTitle"/>
          </p:nvPr>
        </p:nvSpPr>
        <p:spPr>
          <a:xfrm>
            <a:off x="279625" y="3283263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7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3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63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8">
    <p:bg>
      <p:bgPr>
        <a:solidFill>
          <a:schemeClr val="lt2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4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13" name="Google Shape;513;p64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14" name="Google Shape;514;p64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515" name="Google Shape;515;p64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0">
    <p:bg>
      <p:bgPr>
        <a:solidFill>
          <a:schemeClr val="dk2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5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5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1">
    <p:bg>
      <p:bgPr>
        <a:solidFill>
          <a:schemeClr val="lt2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/>
          <p:nvPr/>
        </p:nvSpPr>
        <p:spPr>
          <a:xfrm>
            <a:off x="274950" y="1580175"/>
            <a:ext cx="6326700" cy="32784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21" name="Google Shape;521;p66"/>
          <p:cNvSpPr txBox="1"/>
          <p:nvPr>
            <p:ph idx="1" type="body"/>
          </p:nvPr>
        </p:nvSpPr>
        <p:spPr>
          <a:xfrm>
            <a:off x="545275" y="1703050"/>
            <a:ext cx="57954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22" name="Google Shape;522;p66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523" name="Google Shape;523;p66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524" name="Google Shape;524;p66"/>
          <p:cNvSpPr/>
          <p:nvPr/>
        </p:nvSpPr>
        <p:spPr>
          <a:xfrm>
            <a:off x="274950" y="1102500"/>
            <a:ext cx="63267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525" name="Google Shape;525;p66"/>
          <p:cNvSpPr txBox="1"/>
          <p:nvPr>
            <p:ph idx="2" type="subTitle"/>
          </p:nvPr>
        </p:nvSpPr>
        <p:spPr>
          <a:xfrm>
            <a:off x="327025" y="1109850"/>
            <a:ext cx="6231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22">
    <p:bg>
      <p:bgPr>
        <a:solidFill>
          <a:schemeClr val="lt2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7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7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23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8"/>
          <p:cNvSpPr/>
          <p:nvPr/>
        </p:nvSpPr>
        <p:spPr>
          <a:xfrm>
            <a:off x="273650" y="18291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31" name="Google Shape;531;p68"/>
          <p:cNvSpPr txBox="1"/>
          <p:nvPr>
            <p:ph type="title"/>
          </p:nvPr>
        </p:nvSpPr>
        <p:spPr>
          <a:xfrm>
            <a:off x="271350" y="18715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532" name="Google Shape;532;p68"/>
          <p:cNvSpPr/>
          <p:nvPr/>
        </p:nvSpPr>
        <p:spPr>
          <a:xfrm>
            <a:off x="273756" y="2887125"/>
            <a:ext cx="8598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33" name="Google Shape;533;p68"/>
          <p:cNvSpPr txBox="1"/>
          <p:nvPr>
            <p:ph idx="1" type="subTitle"/>
          </p:nvPr>
        </p:nvSpPr>
        <p:spPr>
          <a:xfrm>
            <a:off x="273650" y="2917550"/>
            <a:ext cx="8598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4">
    <p:bg>
      <p:bgPr>
        <a:solidFill>
          <a:schemeClr val="dk2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5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0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38" name="Google Shape;538;p70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539" name="Google Shape;539;p70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6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1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1"/>
          <p:cNvSpPr/>
          <p:nvPr/>
        </p:nvSpPr>
        <p:spPr>
          <a:xfrm>
            <a:off x="272650" y="134812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43" name="Google Shape;543;p71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544" name="Google Shape;544;p71"/>
          <p:cNvSpPr txBox="1"/>
          <p:nvPr>
            <p:ph idx="1" type="subTitle"/>
          </p:nvPr>
        </p:nvSpPr>
        <p:spPr>
          <a:xfrm>
            <a:off x="272650" y="1375155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545" name="Google Shape;545;p71"/>
          <p:cNvSpPr/>
          <p:nvPr/>
        </p:nvSpPr>
        <p:spPr>
          <a:xfrm>
            <a:off x="272650" y="196496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46" name="Google Shape;546;p71"/>
          <p:cNvSpPr txBox="1"/>
          <p:nvPr>
            <p:ph idx="2" type="subTitle"/>
          </p:nvPr>
        </p:nvSpPr>
        <p:spPr>
          <a:xfrm>
            <a:off x="272650" y="1991995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547" name="Google Shape;547;p71"/>
          <p:cNvSpPr/>
          <p:nvPr/>
        </p:nvSpPr>
        <p:spPr>
          <a:xfrm>
            <a:off x="272650" y="258180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48" name="Google Shape;548;p71"/>
          <p:cNvSpPr txBox="1"/>
          <p:nvPr>
            <p:ph idx="3" type="subTitle"/>
          </p:nvPr>
        </p:nvSpPr>
        <p:spPr>
          <a:xfrm>
            <a:off x="272650" y="260883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549" name="Google Shape;549;p71"/>
          <p:cNvSpPr/>
          <p:nvPr/>
        </p:nvSpPr>
        <p:spPr>
          <a:xfrm>
            <a:off x="272650" y="319864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50" name="Google Shape;550;p71"/>
          <p:cNvSpPr txBox="1"/>
          <p:nvPr>
            <p:ph idx="4" type="subTitle"/>
          </p:nvPr>
        </p:nvSpPr>
        <p:spPr>
          <a:xfrm>
            <a:off x="272650" y="322567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551" name="Google Shape;551;p71"/>
          <p:cNvSpPr/>
          <p:nvPr/>
        </p:nvSpPr>
        <p:spPr>
          <a:xfrm>
            <a:off x="272650" y="381548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52" name="Google Shape;552;p71"/>
          <p:cNvSpPr txBox="1"/>
          <p:nvPr>
            <p:ph idx="5" type="subTitle"/>
          </p:nvPr>
        </p:nvSpPr>
        <p:spPr>
          <a:xfrm>
            <a:off x="272650" y="384251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553" name="Google Shape;553;p71"/>
          <p:cNvSpPr/>
          <p:nvPr/>
        </p:nvSpPr>
        <p:spPr>
          <a:xfrm>
            <a:off x="272650" y="443232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54" name="Google Shape;554;p71"/>
          <p:cNvSpPr txBox="1"/>
          <p:nvPr>
            <p:ph idx="6" type="subTitle"/>
          </p:nvPr>
        </p:nvSpPr>
        <p:spPr>
          <a:xfrm>
            <a:off x="272650" y="445935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27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2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57" name="Google Shape;557;p72"/>
          <p:cNvSpPr txBox="1"/>
          <p:nvPr>
            <p:ph idx="1" type="body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8" name="Google Shape;558;p72"/>
          <p:cNvSpPr/>
          <p:nvPr>
            <p:ph idx="2" type="pic"/>
          </p:nvPr>
        </p:nvSpPr>
        <p:spPr>
          <a:xfrm>
            <a:off x="274950" y="1352225"/>
            <a:ext cx="42012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72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60" name="Google Shape;560;p72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8">
    <p:bg>
      <p:bgPr>
        <a:solidFill>
          <a:schemeClr val="lt2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3"/>
          <p:cNvSpPr/>
          <p:nvPr/>
        </p:nvSpPr>
        <p:spPr>
          <a:xfrm>
            <a:off x="4672650" y="1945525"/>
            <a:ext cx="42012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63" name="Google Shape;563;p73"/>
          <p:cNvSpPr txBox="1"/>
          <p:nvPr>
            <p:ph idx="1" type="body"/>
          </p:nvPr>
        </p:nvSpPr>
        <p:spPr>
          <a:xfrm>
            <a:off x="4901050" y="2141437"/>
            <a:ext cx="37680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64" name="Google Shape;564;p73"/>
          <p:cNvSpPr/>
          <p:nvPr/>
        </p:nvSpPr>
        <p:spPr>
          <a:xfrm>
            <a:off x="274950" y="1945525"/>
            <a:ext cx="42012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65" name="Google Shape;565;p73"/>
          <p:cNvSpPr txBox="1"/>
          <p:nvPr>
            <p:ph idx="2" type="body"/>
          </p:nvPr>
        </p:nvSpPr>
        <p:spPr>
          <a:xfrm>
            <a:off x="503350" y="2141437"/>
            <a:ext cx="37680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66" name="Google Shape;566;p73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67" name="Google Shape;567;p73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568" name="Google Shape;568;p73"/>
          <p:cNvSpPr/>
          <p:nvPr/>
        </p:nvSpPr>
        <p:spPr>
          <a:xfrm>
            <a:off x="275100" y="1342725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69" name="Google Shape;569;p73"/>
          <p:cNvSpPr txBox="1"/>
          <p:nvPr>
            <p:ph idx="3" type="subTitle"/>
          </p:nvPr>
        </p:nvSpPr>
        <p:spPr>
          <a:xfrm>
            <a:off x="274950" y="1373150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570" name="Google Shape;570;p73"/>
          <p:cNvSpPr/>
          <p:nvPr/>
        </p:nvSpPr>
        <p:spPr>
          <a:xfrm>
            <a:off x="4672725" y="1342725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71" name="Google Shape;571;p73"/>
          <p:cNvSpPr txBox="1"/>
          <p:nvPr>
            <p:ph idx="4" type="subTitle"/>
          </p:nvPr>
        </p:nvSpPr>
        <p:spPr>
          <a:xfrm>
            <a:off x="4672575" y="1373150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9">
    <p:bg>
      <p:bgPr>
        <a:solidFill>
          <a:schemeClr val="lt2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4"/>
          <p:cNvSpPr/>
          <p:nvPr/>
        </p:nvSpPr>
        <p:spPr>
          <a:xfrm>
            <a:off x="27495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74" name="Google Shape;574;p74"/>
          <p:cNvSpPr txBox="1"/>
          <p:nvPr>
            <p:ph idx="1" type="body"/>
          </p:nvPr>
        </p:nvSpPr>
        <p:spPr>
          <a:xfrm>
            <a:off x="39209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75" name="Google Shape;575;p7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76" name="Google Shape;576;p7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577" name="Google Shape;577;p74"/>
          <p:cNvSpPr/>
          <p:nvPr/>
        </p:nvSpPr>
        <p:spPr>
          <a:xfrm>
            <a:off x="27504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78" name="Google Shape;578;p74"/>
          <p:cNvSpPr txBox="1"/>
          <p:nvPr>
            <p:ph idx="2" type="subTitle"/>
          </p:nvPr>
        </p:nvSpPr>
        <p:spPr>
          <a:xfrm>
            <a:off x="27495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579" name="Google Shape;579;p74"/>
          <p:cNvSpPr/>
          <p:nvPr/>
        </p:nvSpPr>
        <p:spPr>
          <a:xfrm>
            <a:off x="321100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80" name="Google Shape;580;p74"/>
          <p:cNvSpPr txBox="1"/>
          <p:nvPr>
            <p:ph idx="3" type="body"/>
          </p:nvPr>
        </p:nvSpPr>
        <p:spPr>
          <a:xfrm>
            <a:off x="332814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81" name="Google Shape;581;p74"/>
          <p:cNvSpPr/>
          <p:nvPr/>
        </p:nvSpPr>
        <p:spPr>
          <a:xfrm>
            <a:off x="321109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82" name="Google Shape;582;p74"/>
          <p:cNvSpPr txBox="1"/>
          <p:nvPr>
            <p:ph idx="4" type="subTitle"/>
          </p:nvPr>
        </p:nvSpPr>
        <p:spPr>
          <a:xfrm>
            <a:off x="321100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583" name="Google Shape;583;p74"/>
          <p:cNvSpPr/>
          <p:nvPr/>
        </p:nvSpPr>
        <p:spPr>
          <a:xfrm>
            <a:off x="614715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84" name="Google Shape;584;p74"/>
          <p:cNvSpPr txBox="1"/>
          <p:nvPr>
            <p:ph idx="5" type="body"/>
          </p:nvPr>
        </p:nvSpPr>
        <p:spPr>
          <a:xfrm>
            <a:off x="626429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85" name="Google Shape;585;p74"/>
          <p:cNvSpPr/>
          <p:nvPr/>
        </p:nvSpPr>
        <p:spPr>
          <a:xfrm>
            <a:off x="614724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86" name="Google Shape;586;p74"/>
          <p:cNvSpPr txBox="1"/>
          <p:nvPr>
            <p:ph idx="6" type="subTitle"/>
          </p:nvPr>
        </p:nvSpPr>
        <p:spPr>
          <a:xfrm>
            <a:off x="614715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0">
    <p:bg>
      <p:bgPr>
        <a:solidFill>
          <a:schemeClr val="lt2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5"/>
          <p:cNvSpPr/>
          <p:nvPr/>
        </p:nvSpPr>
        <p:spPr>
          <a:xfrm>
            <a:off x="274950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89" name="Google Shape;589;p75"/>
          <p:cNvSpPr txBox="1"/>
          <p:nvPr>
            <p:ph idx="1" type="body"/>
          </p:nvPr>
        </p:nvSpPr>
        <p:spPr>
          <a:xfrm>
            <a:off x="363575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90" name="Google Shape;590;p7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91" name="Google Shape;591;p7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592" name="Google Shape;592;p75"/>
          <p:cNvSpPr/>
          <p:nvPr/>
        </p:nvSpPr>
        <p:spPr>
          <a:xfrm>
            <a:off x="275024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93" name="Google Shape;593;p75"/>
          <p:cNvSpPr txBox="1"/>
          <p:nvPr>
            <p:ph idx="2" type="subTitle"/>
          </p:nvPr>
        </p:nvSpPr>
        <p:spPr>
          <a:xfrm>
            <a:off x="274950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594" name="Google Shape;594;p75"/>
          <p:cNvSpPr/>
          <p:nvPr/>
        </p:nvSpPr>
        <p:spPr>
          <a:xfrm>
            <a:off x="2454747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95" name="Google Shape;595;p75"/>
          <p:cNvSpPr txBox="1"/>
          <p:nvPr>
            <p:ph idx="3" type="body"/>
          </p:nvPr>
        </p:nvSpPr>
        <p:spPr>
          <a:xfrm>
            <a:off x="2543370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96" name="Google Shape;596;p75"/>
          <p:cNvSpPr/>
          <p:nvPr/>
        </p:nvSpPr>
        <p:spPr>
          <a:xfrm>
            <a:off x="2454820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97" name="Google Shape;597;p75"/>
          <p:cNvSpPr txBox="1"/>
          <p:nvPr>
            <p:ph idx="4" type="subTitle"/>
          </p:nvPr>
        </p:nvSpPr>
        <p:spPr>
          <a:xfrm>
            <a:off x="2454747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598" name="Google Shape;598;p75"/>
          <p:cNvSpPr/>
          <p:nvPr/>
        </p:nvSpPr>
        <p:spPr>
          <a:xfrm>
            <a:off x="4634609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99" name="Google Shape;599;p75"/>
          <p:cNvSpPr txBox="1"/>
          <p:nvPr>
            <p:ph idx="5" type="body"/>
          </p:nvPr>
        </p:nvSpPr>
        <p:spPr>
          <a:xfrm>
            <a:off x="4723231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00" name="Google Shape;600;p75"/>
          <p:cNvSpPr/>
          <p:nvPr/>
        </p:nvSpPr>
        <p:spPr>
          <a:xfrm>
            <a:off x="4634683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01" name="Google Shape;601;p75"/>
          <p:cNvSpPr txBox="1"/>
          <p:nvPr>
            <p:ph idx="6" type="subTitle"/>
          </p:nvPr>
        </p:nvSpPr>
        <p:spPr>
          <a:xfrm>
            <a:off x="4634609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602" name="Google Shape;602;p75"/>
          <p:cNvSpPr/>
          <p:nvPr/>
        </p:nvSpPr>
        <p:spPr>
          <a:xfrm>
            <a:off x="6814406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03" name="Google Shape;603;p75"/>
          <p:cNvSpPr txBox="1"/>
          <p:nvPr>
            <p:ph idx="7" type="body"/>
          </p:nvPr>
        </p:nvSpPr>
        <p:spPr>
          <a:xfrm>
            <a:off x="6903026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04" name="Google Shape;604;p75"/>
          <p:cNvSpPr/>
          <p:nvPr/>
        </p:nvSpPr>
        <p:spPr>
          <a:xfrm>
            <a:off x="6814480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05" name="Google Shape;605;p75"/>
          <p:cNvSpPr txBox="1"/>
          <p:nvPr>
            <p:ph idx="8" type="subTitle"/>
          </p:nvPr>
        </p:nvSpPr>
        <p:spPr>
          <a:xfrm>
            <a:off x="6814406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Image">
  <p:cSld name="CUSTOM_3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/>
          <p:nvPr>
            <p:ph idx="2" type="pic"/>
          </p:nvPr>
        </p:nvSpPr>
        <p:spPr>
          <a:xfrm>
            <a:off x="274950" y="1352225"/>
            <a:ext cx="85989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7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609" name="Google Shape;609;p7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32">
    <p:bg>
      <p:bgPr>
        <a:solidFill>
          <a:schemeClr val="dk2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7"/>
          <p:cNvSpPr/>
          <p:nvPr/>
        </p:nvSpPr>
        <p:spPr>
          <a:xfrm>
            <a:off x="4672650" y="3723950"/>
            <a:ext cx="42012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12" name="Google Shape;612;p77"/>
          <p:cNvSpPr/>
          <p:nvPr/>
        </p:nvSpPr>
        <p:spPr>
          <a:xfrm>
            <a:off x="274950" y="3723950"/>
            <a:ext cx="42012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13" name="Google Shape;613;p77"/>
          <p:cNvSpPr txBox="1"/>
          <p:nvPr>
            <p:ph idx="1" type="body"/>
          </p:nvPr>
        </p:nvSpPr>
        <p:spPr>
          <a:xfrm>
            <a:off x="392400" y="3829313"/>
            <a:ext cx="39876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14" name="Google Shape;614;p7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615" name="Google Shape;615;p77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616" name="Google Shape;616;p77"/>
          <p:cNvSpPr/>
          <p:nvPr/>
        </p:nvSpPr>
        <p:spPr>
          <a:xfrm>
            <a:off x="275100" y="1279100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17" name="Google Shape;617;p77"/>
          <p:cNvSpPr txBox="1"/>
          <p:nvPr>
            <p:ph idx="2" type="subTitle"/>
          </p:nvPr>
        </p:nvSpPr>
        <p:spPr>
          <a:xfrm>
            <a:off x="274950" y="1309525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618" name="Google Shape;618;p77"/>
          <p:cNvSpPr/>
          <p:nvPr/>
        </p:nvSpPr>
        <p:spPr>
          <a:xfrm>
            <a:off x="4672725" y="1279100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19" name="Google Shape;619;p77"/>
          <p:cNvSpPr txBox="1"/>
          <p:nvPr>
            <p:ph idx="3" type="subTitle"/>
          </p:nvPr>
        </p:nvSpPr>
        <p:spPr>
          <a:xfrm>
            <a:off x="4672575" y="1309525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620" name="Google Shape;620;p77"/>
          <p:cNvSpPr/>
          <p:nvPr>
            <p:ph idx="4" type="pic"/>
          </p:nvPr>
        </p:nvSpPr>
        <p:spPr>
          <a:xfrm>
            <a:off x="274950" y="1822175"/>
            <a:ext cx="42012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77"/>
          <p:cNvSpPr txBox="1"/>
          <p:nvPr>
            <p:ph idx="5" type="body"/>
          </p:nvPr>
        </p:nvSpPr>
        <p:spPr>
          <a:xfrm>
            <a:off x="4779375" y="3829313"/>
            <a:ext cx="39876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22" name="Google Shape;622;p77"/>
          <p:cNvSpPr/>
          <p:nvPr>
            <p:ph idx="6" type="pic"/>
          </p:nvPr>
        </p:nvSpPr>
        <p:spPr>
          <a:xfrm>
            <a:off x="4672575" y="1822175"/>
            <a:ext cx="42012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33">
    <p:bg>
      <p:bgPr>
        <a:solidFill>
          <a:schemeClr val="dk2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8"/>
          <p:cNvSpPr/>
          <p:nvPr/>
        </p:nvSpPr>
        <p:spPr>
          <a:xfrm>
            <a:off x="3185399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25" name="Google Shape;625;p78"/>
          <p:cNvSpPr/>
          <p:nvPr/>
        </p:nvSpPr>
        <p:spPr>
          <a:xfrm>
            <a:off x="274950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26" name="Google Shape;626;p78"/>
          <p:cNvSpPr txBox="1"/>
          <p:nvPr>
            <p:ph idx="1" type="body"/>
          </p:nvPr>
        </p:nvSpPr>
        <p:spPr>
          <a:xfrm>
            <a:off x="352680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27" name="Google Shape;627;p7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628" name="Google Shape;628;p7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629" name="Google Shape;629;p78"/>
          <p:cNvSpPr/>
          <p:nvPr/>
        </p:nvSpPr>
        <p:spPr>
          <a:xfrm>
            <a:off x="27504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30" name="Google Shape;630;p78"/>
          <p:cNvSpPr txBox="1"/>
          <p:nvPr>
            <p:ph idx="2" type="subTitle"/>
          </p:nvPr>
        </p:nvSpPr>
        <p:spPr>
          <a:xfrm>
            <a:off x="27495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631" name="Google Shape;631;p78"/>
          <p:cNvSpPr/>
          <p:nvPr/>
        </p:nvSpPr>
        <p:spPr>
          <a:xfrm>
            <a:off x="318544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32" name="Google Shape;632;p78"/>
          <p:cNvSpPr txBox="1"/>
          <p:nvPr>
            <p:ph idx="3" type="subTitle"/>
          </p:nvPr>
        </p:nvSpPr>
        <p:spPr>
          <a:xfrm>
            <a:off x="318535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633" name="Google Shape;633;p78"/>
          <p:cNvSpPr/>
          <p:nvPr>
            <p:ph idx="4" type="pic"/>
          </p:nvPr>
        </p:nvSpPr>
        <p:spPr>
          <a:xfrm>
            <a:off x="27495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78"/>
          <p:cNvSpPr txBox="1"/>
          <p:nvPr>
            <p:ph idx="5" type="body"/>
          </p:nvPr>
        </p:nvSpPr>
        <p:spPr>
          <a:xfrm>
            <a:off x="3256031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35" name="Google Shape;635;p78"/>
          <p:cNvSpPr/>
          <p:nvPr>
            <p:ph idx="6" type="pic"/>
          </p:nvPr>
        </p:nvSpPr>
        <p:spPr>
          <a:xfrm>
            <a:off x="318535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78"/>
          <p:cNvSpPr/>
          <p:nvPr/>
        </p:nvSpPr>
        <p:spPr>
          <a:xfrm>
            <a:off x="6095809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37" name="Google Shape;637;p78"/>
          <p:cNvSpPr/>
          <p:nvPr/>
        </p:nvSpPr>
        <p:spPr>
          <a:xfrm>
            <a:off x="609585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38" name="Google Shape;638;p78"/>
          <p:cNvSpPr txBox="1"/>
          <p:nvPr>
            <p:ph idx="7" type="subTitle"/>
          </p:nvPr>
        </p:nvSpPr>
        <p:spPr>
          <a:xfrm>
            <a:off x="609576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639" name="Google Shape;639;p78"/>
          <p:cNvSpPr txBox="1"/>
          <p:nvPr>
            <p:ph idx="8" type="body"/>
          </p:nvPr>
        </p:nvSpPr>
        <p:spPr>
          <a:xfrm>
            <a:off x="6166441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40" name="Google Shape;640;p78"/>
          <p:cNvSpPr/>
          <p:nvPr>
            <p:ph idx="9" type="pic"/>
          </p:nvPr>
        </p:nvSpPr>
        <p:spPr>
          <a:xfrm>
            <a:off x="609576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34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9"/>
          <p:cNvSpPr/>
          <p:nvPr>
            <p:ph idx="2" type="pic"/>
          </p:nvPr>
        </p:nvSpPr>
        <p:spPr>
          <a:xfrm>
            <a:off x="274950" y="273750"/>
            <a:ext cx="8598900" cy="45960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35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0"/>
          <p:cNvSpPr/>
          <p:nvPr>
            <p:ph idx="2" type="pic"/>
          </p:nvPr>
        </p:nvSpPr>
        <p:spPr>
          <a:xfrm>
            <a:off x="7186900" y="1350138"/>
            <a:ext cx="16857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80"/>
          <p:cNvSpPr/>
          <p:nvPr/>
        </p:nvSpPr>
        <p:spPr>
          <a:xfrm>
            <a:off x="273650" y="282688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646" name="Google Shape;646;p80"/>
          <p:cNvSpPr txBox="1"/>
          <p:nvPr>
            <p:ph type="title"/>
          </p:nvPr>
        </p:nvSpPr>
        <p:spPr>
          <a:xfrm>
            <a:off x="271350" y="325027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647" name="Google Shape;647;p80"/>
          <p:cNvSpPr/>
          <p:nvPr>
            <p:ph idx="3" type="pic"/>
          </p:nvPr>
        </p:nvSpPr>
        <p:spPr>
          <a:xfrm>
            <a:off x="273650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80"/>
          <p:cNvSpPr/>
          <p:nvPr>
            <p:ph idx="4" type="pic"/>
          </p:nvPr>
        </p:nvSpPr>
        <p:spPr>
          <a:xfrm>
            <a:off x="1998688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80"/>
          <p:cNvSpPr/>
          <p:nvPr>
            <p:ph idx="5" type="pic"/>
          </p:nvPr>
        </p:nvSpPr>
        <p:spPr>
          <a:xfrm>
            <a:off x="3723713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80"/>
          <p:cNvSpPr/>
          <p:nvPr>
            <p:ph idx="6" type="pic"/>
          </p:nvPr>
        </p:nvSpPr>
        <p:spPr>
          <a:xfrm>
            <a:off x="5455300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80"/>
          <p:cNvSpPr/>
          <p:nvPr>
            <p:ph idx="7" type="pic"/>
          </p:nvPr>
        </p:nvSpPr>
        <p:spPr>
          <a:xfrm>
            <a:off x="273650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p80"/>
          <p:cNvSpPr/>
          <p:nvPr>
            <p:ph idx="8" type="pic"/>
          </p:nvPr>
        </p:nvSpPr>
        <p:spPr>
          <a:xfrm>
            <a:off x="1998688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80"/>
          <p:cNvSpPr/>
          <p:nvPr>
            <p:ph idx="9" type="pic"/>
          </p:nvPr>
        </p:nvSpPr>
        <p:spPr>
          <a:xfrm>
            <a:off x="3723713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80"/>
          <p:cNvSpPr/>
          <p:nvPr>
            <p:ph idx="13" type="pic"/>
          </p:nvPr>
        </p:nvSpPr>
        <p:spPr>
          <a:xfrm>
            <a:off x="5455300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36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8" name="Google Shape;658;p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9" name="Google Shape;659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2" name="Google Shape;662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5" name="Google Shape;665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66" name="Google Shape;666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9" name="Google Shape;669;p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0" name="Google Shape;670;p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1" name="Google Shape;671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4" name="Google Shape;674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7" name="Google Shape;677;p8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8" name="Google Shape;678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81" name="Google Shape;681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5" name="Google Shape;685;p8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6" name="Google Shape;686;p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7" name="Google Shape;687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0" name="Google Shape;690;p9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91" name="Google Shape;691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4" name="Google Shape;694;p91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95" name="Google Shape;695;p91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96" name="Google Shape;696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9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0" name="Google Shape;700;p92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01" name="Google Shape;701;p92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02" name="Google Shape;702;p92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3" name="Google Shape;703;p92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93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07" name="Google Shape;707;p93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08" name="Google Shape;708;p93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09" name="Google Shape;709;p9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0" name="Google Shape;710;p93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1" name="Google Shape;711;p93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2" name="Google Shape;712;p93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94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16" name="Google Shape;716;p94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17" name="Google Shape;717;p94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18" name="Google Shape;718;p94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19" name="Google Shape;719;p94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0" name="Google Shape;720;p94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21" name="Google Shape;721;p94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22" name="Google Shape;722;p94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23" name="Google Shape;723;p94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6" name="Google Shape;726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7" name="Google Shape;727;p95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6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0" name="Google Shape;730;p96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731" name="Google Shape;731;p96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732" name="Google Shape;732;p96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3" name="Google Shape;733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5" name="Google Shape;735;p96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6" name="Google Shape;736;p96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7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9" name="Google Shape;739;p97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40" name="Google Shape;740;p97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41" name="Google Shape;741;p97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2" name="Google Shape;742;p97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43" name="Google Shape;743;p97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4" name="Google Shape;744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5" name="Google Shape;745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6" name="Google Shape;746;p97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7" name="Google Shape;747;p97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8" name="Google Shape;748;p97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8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751" name="Google Shape;751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4" name="Google Shape;754;p99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55" name="Google Shape;755;p99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56" name="Google Shape;756;p99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57" name="Google Shape;757;p99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58" name="Google Shape;758;p99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59" name="Google Shape;759;p99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60" name="Google Shape;760;p99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1" name="Google Shape;761;p99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62" name="Google Shape;762;p99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63" name="Google Shape;763;p99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78.xml"/><Relationship Id="rId42" Type="http://schemas.openxmlformats.org/officeDocument/2006/relationships/slideLayout" Target="../slideLayouts/slideLayout80.xml"/><Relationship Id="rId41" Type="http://schemas.openxmlformats.org/officeDocument/2006/relationships/slideLayout" Target="../slideLayouts/slideLayout79.xml"/><Relationship Id="rId44" Type="http://schemas.openxmlformats.org/officeDocument/2006/relationships/slideLayout" Target="../slideLayouts/slideLayout82.xml"/><Relationship Id="rId43" Type="http://schemas.openxmlformats.org/officeDocument/2006/relationships/slideLayout" Target="../slideLayouts/slideLayout81.xml"/><Relationship Id="rId46" Type="http://schemas.openxmlformats.org/officeDocument/2006/relationships/slideLayout" Target="../slideLayouts/slideLayout84.xml"/><Relationship Id="rId45" Type="http://schemas.openxmlformats.org/officeDocument/2006/relationships/slideLayout" Target="../slideLayouts/slideLayout83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86.xml"/><Relationship Id="rId47" Type="http://schemas.openxmlformats.org/officeDocument/2006/relationships/slideLayout" Target="../slideLayouts/slideLayout85.xml"/><Relationship Id="rId49" Type="http://schemas.openxmlformats.org/officeDocument/2006/relationships/slideLayout" Target="../slideLayouts/slideLayout8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1.xml"/><Relationship Id="rId32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5.xml"/><Relationship Id="rId3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77.xml"/><Relationship Id="rId38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1.xml"/><Relationship Id="rId60" Type="http://schemas.openxmlformats.org/officeDocument/2006/relationships/theme" Target="../theme/theme1.xml"/><Relationship Id="rId26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67.xml"/><Relationship Id="rId51" Type="http://schemas.openxmlformats.org/officeDocument/2006/relationships/slideLayout" Target="../slideLayouts/slideLayout89.xml"/><Relationship Id="rId50" Type="http://schemas.openxmlformats.org/officeDocument/2006/relationships/slideLayout" Target="../slideLayouts/slideLayout88.xml"/><Relationship Id="rId53" Type="http://schemas.openxmlformats.org/officeDocument/2006/relationships/slideLayout" Target="../slideLayouts/slideLayout91.xml"/><Relationship Id="rId52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49.xml"/><Relationship Id="rId5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48.xml"/><Relationship Id="rId54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51.xml"/><Relationship Id="rId5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50.xml"/><Relationship Id="rId56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53.xml"/><Relationship Id="rId5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52.xml"/><Relationship Id="rId58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Della Respira"/>
              <a:buNone/>
              <a:defRPr b="1" sz="42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17" name="Google Shape;31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0"/>
          <p:cNvSpPr txBox="1"/>
          <p:nvPr>
            <p:ph idx="1" type="body"/>
          </p:nvPr>
        </p:nvSpPr>
        <p:spPr>
          <a:xfrm>
            <a:off x="3010150" y="1510025"/>
            <a:ext cx="5522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  <p:sldLayoutId id="2147483719" r:id="rId34"/>
    <p:sldLayoutId id="2147483720" r:id="rId35"/>
    <p:sldLayoutId id="2147483721" r:id="rId36"/>
    <p:sldLayoutId id="2147483722" r:id="rId37"/>
    <p:sldLayoutId id="2147483723" r:id="rId38"/>
    <p:sldLayoutId id="2147483724" r:id="rId39"/>
    <p:sldLayoutId id="2147483725" r:id="rId40"/>
    <p:sldLayoutId id="2147483726" r:id="rId41"/>
    <p:sldLayoutId id="2147483727" r:id="rId42"/>
    <p:sldLayoutId id="2147483728" r:id="rId43"/>
    <p:sldLayoutId id="2147483729" r:id="rId44"/>
    <p:sldLayoutId id="2147483730" r:id="rId45"/>
    <p:sldLayoutId id="2147483731" r:id="rId46"/>
    <p:sldLayoutId id="2147483732" r:id="rId47"/>
    <p:sldLayoutId id="2147483733" r:id="rId48"/>
    <p:sldLayoutId id="2147483734" r:id="rId49"/>
    <p:sldLayoutId id="2147483735" r:id="rId50"/>
    <p:sldLayoutId id="2147483736" r:id="rId51"/>
    <p:sldLayoutId id="2147483737" r:id="rId52"/>
    <p:sldLayoutId id="2147483738" r:id="rId53"/>
    <p:sldLayoutId id="2147483739" r:id="rId54"/>
    <p:sldLayoutId id="2147483740" r:id="rId55"/>
    <p:sldLayoutId id="2147483741" r:id="rId56"/>
    <p:sldLayoutId id="2147483742" r:id="rId57"/>
    <p:sldLayoutId id="2147483743" r:id="rId58"/>
    <p:sldLayoutId id="2147483744" r:id="rId5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2.png"/><Relationship Id="rId7" Type="http://schemas.openxmlformats.org/officeDocument/2006/relationships/image" Target="../media/image2.png"/><Relationship Id="rId8" Type="http://schemas.openxmlformats.org/officeDocument/2006/relationships/image" Target="../media/image14.png"/><Relationship Id="rId11" Type="http://schemas.openxmlformats.org/officeDocument/2006/relationships/image" Target="../media/image4.png"/><Relationship Id="rId10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23.png"/><Relationship Id="rId11" Type="http://schemas.openxmlformats.org/officeDocument/2006/relationships/image" Target="../media/image13.png"/><Relationship Id="rId10" Type="http://schemas.openxmlformats.org/officeDocument/2006/relationships/image" Target="../media/image5.png"/><Relationship Id="rId12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00"/>
          <p:cNvSpPr txBox="1"/>
          <p:nvPr>
            <p:ph idx="4294967295" type="title"/>
          </p:nvPr>
        </p:nvSpPr>
        <p:spPr>
          <a:xfrm>
            <a:off x="477275" y="931675"/>
            <a:ext cx="84705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GROUP 5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COMPUTER GRAPHICS</a:t>
            </a:r>
            <a:endParaRPr/>
          </a:p>
        </p:txBody>
      </p:sp>
      <p:sp>
        <p:nvSpPr>
          <p:cNvPr id="769" name="Google Shape;769;p100"/>
          <p:cNvSpPr txBox="1"/>
          <p:nvPr>
            <p:ph idx="4294967295" type="subTitle"/>
          </p:nvPr>
        </p:nvSpPr>
        <p:spPr>
          <a:xfrm>
            <a:off x="852475" y="2408950"/>
            <a:ext cx="84747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dk1"/>
                </a:solidFill>
              </a:rPr>
              <a:t>1. Mark Horris Maina SCT211-0704/2022 </a:t>
            </a:r>
            <a:endParaRPr sz="16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dk1"/>
                </a:solidFill>
              </a:rPr>
              <a:t>2. George Githigi Ngugi SCT211-0460/2022</a:t>
            </a:r>
            <a:endParaRPr sz="16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dk1"/>
                </a:solidFill>
              </a:rPr>
              <a:t>3. Sajjad Abdirahim Gedow SCT211-0065/2022 </a:t>
            </a:r>
            <a:endParaRPr sz="16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dk1"/>
                </a:solidFill>
              </a:rPr>
              <a:t>4. Emmanuel Yator SCT211-0622/2022</a:t>
            </a:r>
            <a:endParaRPr sz="16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09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Directly calculates y-positions for each x using the gradient.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Distributes intensity between two pixels (⌊y⌋, ⌊y⌋ + 1) per step.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Special handling for endpoints with xgap.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47" name="Google Shape;847;p109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Xiaolin Wu's line algorithm</a:t>
            </a:r>
            <a:endParaRPr/>
          </a:p>
        </p:txBody>
      </p:sp>
      <p:sp>
        <p:nvSpPr>
          <p:cNvPr id="848" name="Google Shape;848;p109"/>
          <p:cNvSpPr txBox="1"/>
          <p:nvPr/>
        </p:nvSpPr>
        <p:spPr>
          <a:xfrm>
            <a:off x="4805900" y="2239800"/>
            <a:ext cx="4250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OpenGL, write a program that draws a line using Xiaolin Wu's line algorithm line drawing algorithm: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parameters for the line are as follows –the starting point (15, 10) and ending coordinates (23, 18).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110"/>
          <p:cNvPicPr preferRelativeResize="0"/>
          <p:nvPr/>
        </p:nvPicPr>
        <p:blipFill rotWithShape="1">
          <a:blip r:embed="rId3">
            <a:alphaModFix/>
          </a:blip>
          <a:srcRect b="0" l="5902" r="17345" t="0"/>
          <a:stretch/>
        </p:blipFill>
        <p:spPr>
          <a:xfrm>
            <a:off x="416075" y="535550"/>
            <a:ext cx="3571000" cy="44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110"/>
          <p:cNvSpPr txBox="1"/>
          <p:nvPr/>
        </p:nvSpPr>
        <p:spPr>
          <a:xfrm>
            <a:off x="4188550" y="141575"/>
            <a:ext cx="46587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steep = </a:t>
            </a:r>
            <a:r>
              <a:rPr lang="en" sz="1000">
                <a:solidFill>
                  <a:srgbClr val="C18401"/>
                </a:solidFill>
              </a:rPr>
              <a:t>abs</a:t>
            </a:r>
            <a:r>
              <a:rPr lang="en" sz="1000">
                <a:solidFill>
                  <a:schemeClr val="dk1"/>
                </a:solidFill>
              </a:rPr>
              <a:t>(y1 - y0) &gt; </a:t>
            </a:r>
            <a:r>
              <a:rPr lang="en" sz="1000">
                <a:solidFill>
                  <a:srgbClr val="C18401"/>
                </a:solidFill>
              </a:rPr>
              <a:t>abs</a:t>
            </a:r>
            <a:r>
              <a:rPr lang="en" sz="1000">
                <a:solidFill>
                  <a:schemeClr val="dk1"/>
                </a:solidFill>
              </a:rPr>
              <a:t>(x1 - x0)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26A4"/>
                </a:solidFill>
              </a:rPr>
              <a:t>if</a:t>
            </a:r>
            <a:r>
              <a:rPr lang="en" sz="1000">
                <a:solidFill>
                  <a:schemeClr val="dk1"/>
                </a:solidFill>
              </a:rPr>
              <a:t> steep: 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x0, y0 = y0, x0 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x1, y1 = y1, x0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26A4"/>
                </a:solidFill>
              </a:rPr>
              <a:t>if</a:t>
            </a:r>
            <a:r>
              <a:rPr lang="en" sz="1000">
                <a:solidFill>
                  <a:schemeClr val="dk1"/>
                </a:solidFill>
              </a:rPr>
              <a:t> x0 &gt; x1: 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x0, x1 = x1, x0 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y0, y1 = y1, y0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dx = x1 - x0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dy = y1 - y0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gradient = </a:t>
            </a:r>
            <a:r>
              <a:rPr lang="en" sz="1000">
                <a:solidFill>
                  <a:srgbClr val="986801"/>
                </a:solidFill>
              </a:rPr>
              <a:t>1.0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rgbClr val="A626A4"/>
                </a:solidFill>
              </a:rPr>
              <a:t>if</a:t>
            </a:r>
            <a:r>
              <a:rPr lang="en" sz="1000">
                <a:solidFill>
                  <a:schemeClr val="dk1"/>
                </a:solidFill>
              </a:rPr>
              <a:t> dx == </a:t>
            </a:r>
            <a:r>
              <a:rPr lang="en" sz="1000">
                <a:solidFill>
                  <a:srgbClr val="986801"/>
                </a:solidFill>
              </a:rPr>
              <a:t>0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rgbClr val="A626A4"/>
                </a:solidFill>
              </a:rPr>
              <a:t>else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rgbClr val="C18401"/>
                </a:solidFill>
              </a:rPr>
              <a:t>float</a:t>
            </a:r>
            <a:r>
              <a:rPr lang="en" sz="1000">
                <a:solidFill>
                  <a:schemeClr val="dk1"/>
                </a:solidFill>
              </a:rPr>
              <a:t>(dy) / dx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xend = </a:t>
            </a:r>
            <a:r>
              <a:rPr lang="en" sz="1000">
                <a:solidFill>
                  <a:srgbClr val="C18401"/>
                </a:solidFill>
              </a:rPr>
              <a:t>round</a:t>
            </a:r>
            <a:r>
              <a:rPr lang="en" sz="1000">
                <a:solidFill>
                  <a:schemeClr val="dk1"/>
                </a:solidFill>
              </a:rPr>
              <a:t>(x0)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yend = y0 + gradient * (xend - x0)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xgap = </a:t>
            </a:r>
            <a:r>
              <a:rPr lang="en" sz="1000">
                <a:solidFill>
                  <a:srgbClr val="986801"/>
                </a:solidFill>
              </a:rPr>
              <a:t>1.0</a:t>
            </a:r>
            <a:r>
              <a:rPr lang="en" sz="1000">
                <a:solidFill>
                  <a:schemeClr val="dk1"/>
                </a:solidFill>
              </a:rPr>
              <a:t> - (x0 + </a:t>
            </a:r>
            <a:r>
              <a:rPr lang="en" sz="1000">
                <a:solidFill>
                  <a:srgbClr val="986801"/>
                </a:solidFill>
              </a:rPr>
              <a:t>0.5</a:t>
            </a:r>
            <a:r>
              <a:rPr lang="en" sz="1000">
                <a:solidFill>
                  <a:schemeClr val="dk1"/>
                </a:solidFill>
              </a:rPr>
              <a:t> - math.floor(x0 + </a:t>
            </a:r>
            <a:r>
              <a:rPr lang="en" sz="1000">
                <a:solidFill>
                  <a:srgbClr val="986801"/>
                </a:solidFill>
              </a:rPr>
              <a:t>0.5</a:t>
            </a:r>
            <a:r>
              <a:rPr lang="en" sz="1000">
                <a:solidFill>
                  <a:schemeClr val="dk1"/>
                </a:solidFill>
              </a:rPr>
              <a:t>))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xpxl1 = </a:t>
            </a:r>
            <a:r>
              <a:rPr lang="en" sz="1000">
                <a:solidFill>
                  <a:srgbClr val="C18401"/>
                </a:solidFill>
              </a:rPr>
              <a:t>int</a:t>
            </a:r>
            <a:r>
              <a:rPr lang="en" sz="1000">
                <a:solidFill>
                  <a:schemeClr val="dk1"/>
                </a:solidFill>
              </a:rPr>
              <a:t>(xend) ypxl1 = </a:t>
            </a:r>
            <a:r>
              <a:rPr lang="en" sz="1000">
                <a:solidFill>
                  <a:srgbClr val="C18401"/>
                </a:solidFill>
              </a:rPr>
              <a:t>int</a:t>
            </a:r>
            <a:r>
              <a:rPr lang="en" sz="1000">
                <a:solidFill>
                  <a:schemeClr val="dk1"/>
                </a:solidFill>
              </a:rPr>
              <a:t>(math.floor(yend))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yfrac1 = yend - ypxl1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26A4"/>
                </a:solidFill>
              </a:rPr>
              <a:t>if</a:t>
            </a:r>
            <a:r>
              <a:rPr lang="en" sz="1000">
                <a:solidFill>
                  <a:schemeClr val="dk1"/>
                </a:solidFill>
              </a:rPr>
              <a:t> steep: 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pixels.append((ypxl1, xpxl1, (</a:t>
            </a:r>
            <a:r>
              <a:rPr lang="en" sz="1000">
                <a:solidFill>
                  <a:srgbClr val="986801"/>
                </a:solidFill>
              </a:rPr>
              <a:t>1.0</a:t>
            </a:r>
            <a:r>
              <a:rPr lang="en" sz="1000">
                <a:solidFill>
                  <a:schemeClr val="dk1"/>
                </a:solidFill>
              </a:rPr>
              <a:t> - yfrac1) * xgap)) 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pixels.append((ypxl1 + </a:t>
            </a:r>
            <a:r>
              <a:rPr lang="en" sz="1000">
                <a:solidFill>
                  <a:srgbClr val="98680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 xpxl1, yfrac1 * xgap))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26A4"/>
                </a:solidFill>
              </a:rPr>
              <a:t>else</a:t>
            </a:r>
            <a:r>
              <a:rPr lang="en" sz="1000">
                <a:solidFill>
                  <a:schemeClr val="dk1"/>
                </a:solidFill>
              </a:rPr>
              <a:t>: 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pixels.append((xpxl1, ypxl1, (</a:t>
            </a:r>
            <a:r>
              <a:rPr lang="en" sz="1000">
                <a:solidFill>
                  <a:srgbClr val="986801"/>
                </a:solidFill>
              </a:rPr>
              <a:t>1.0</a:t>
            </a:r>
            <a:r>
              <a:rPr lang="en" sz="1000">
                <a:solidFill>
                  <a:schemeClr val="dk1"/>
                </a:solidFill>
              </a:rPr>
              <a:t> - yfrac1) * xgap))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pixels.append((xpxl1, ypxl1 + </a:t>
            </a:r>
            <a:r>
              <a:rPr lang="en" sz="1000">
                <a:solidFill>
                  <a:srgbClr val="98680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 yfrac1 * xgap))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intery = yend + gradient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26A4"/>
                </a:solidFill>
              </a:rPr>
              <a:t>for</a:t>
            </a:r>
            <a:r>
              <a:rPr lang="en" sz="1000">
                <a:solidFill>
                  <a:schemeClr val="dk1"/>
                </a:solidFill>
              </a:rPr>
              <a:t> x </a:t>
            </a:r>
            <a:r>
              <a:rPr lang="en" sz="1000">
                <a:solidFill>
                  <a:srgbClr val="A626A4"/>
                </a:solidFill>
              </a:rPr>
              <a:t>in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rgbClr val="C18401"/>
                </a:solidFill>
              </a:rPr>
              <a:t>range</a:t>
            </a:r>
            <a:r>
              <a:rPr lang="en" sz="1000">
                <a:solidFill>
                  <a:schemeClr val="dk1"/>
                </a:solidFill>
              </a:rPr>
              <a:t>(xpxl1 + </a:t>
            </a:r>
            <a:r>
              <a:rPr lang="en" sz="1000">
                <a:solidFill>
                  <a:srgbClr val="98680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 xpxl2): 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y_floor = </a:t>
            </a:r>
            <a:r>
              <a:rPr lang="en" sz="1000">
                <a:solidFill>
                  <a:srgbClr val="C18401"/>
                </a:solidFill>
              </a:rPr>
              <a:t>int</a:t>
            </a:r>
            <a:r>
              <a:rPr lang="en" sz="1000">
                <a:solidFill>
                  <a:schemeClr val="dk1"/>
                </a:solidFill>
              </a:rPr>
              <a:t>(math.floor(intery)) 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y_frac = intery - y_floor 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26A4"/>
                </a:solidFill>
              </a:rPr>
              <a:t>if</a:t>
            </a:r>
            <a:r>
              <a:rPr lang="en" sz="1000">
                <a:solidFill>
                  <a:schemeClr val="dk1"/>
                </a:solidFill>
              </a:rPr>
              <a:t> steep: </a:t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pixels.append((y_floor, x, </a:t>
            </a:r>
            <a:r>
              <a:rPr lang="en" sz="1000">
                <a:solidFill>
                  <a:srgbClr val="986801"/>
                </a:solidFill>
              </a:rPr>
              <a:t>1.0</a:t>
            </a:r>
            <a:r>
              <a:rPr lang="en" sz="1000">
                <a:solidFill>
                  <a:schemeClr val="dk1"/>
                </a:solidFill>
              </a:rPr>
              <a:t> - y_frac))</a:t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pixels.append((y_floor + </a:t>
            </a:r>
            <a:r>
              <a:rPr lang="en" sz="1000">
                <a:solidFill>
                  <a:srgbClr val="98680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 x, y_frac)) 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26A4"/>
                </a:solidFill>
              </a:rPr>
              <a:t>else</a:t>
            </a:r>
            <a:r>
              <a:rPr lang="en" sz="1000">
                <a:solidFill>
                  <a:schemeClr val="dk1"/>
                </a:solidFill>
              </a:rPr>
              <a:t>: </a:t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pixels.append((x, y_floor, </a:t>
            </a:r>
            <a:r>
              <a:rPr lang="en" sz="1000">
                <a:solidFill>
                  <a:srgbClr val="986801"/>
                </a:solidFill>
              </a:rPr>
              <a:t>1.0</a:t>
            </a:r>
            <a:r>
              <a:rPr lang="en" sz="1000">
                <a:solidFill>
                  <a:schemeClr val="dk1"/>
                </a:solidFill>
              </a:rPr>
              <a:t> - y_frac)) </a:t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pixels.append((x, y_floor + </a:t>
            </a:r>
            <a:r>
              <a:rPr lang="en" sz="1000">
                <a:solidFill>
                  <a:srgbClr val="98680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 y_frac)) 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intery += gradient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25" y="495925"/>
            <a:ext cx="83248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4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3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774;p101" title="pA7uy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157" r="5148" t="0"/>
          <a:stretch/>
        </p:blipFill>
        <p:spPr>
          <a:xfrm>
            <a:off x="4676850" y="1342250"/>
            <a:ext cx="4201200" cy="3510600"/>
          </a:xfrm>
          <a:prstGeom prst="roundRect">
            <a:avLst>
              <a:gd fmla="val 16667" name="adj"/>
            </a:avLst>
          </a:prstGeom>
        </p:spPr>
      </p:pic>
      <p:sp>
        <p:nvSpPr>
          <p:cNvPr id="775" name="Google Shape;775;p101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Line rasterization </a:t>
            </a:r>
            <a:r>
              <a:rPr lang="en" sz="1400">
                <a:solidFill>
                  <a:schemeClr val="dk1"/>
                </a:solidFill>
              </a:rPr>
              <a:t>is the process of converting a continuous line defined by mathematical equations into discrete pixels on a screen. It decides which pixels best approximate a straight line between two points.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Anti-aliasing </a:t>
            </a:r>
            <a:r>
              <a:rPr lang="en" sz="1400">
                <a:solidFill>
                  <a:schemeClr val="dk1"/>
                </a:solidFill>
              </a:rPr>
              <a:t>is a technique used to reduce jagged edges (aliasing) in rasterized images, especially for lines that are not perfectly horizontal or vertical.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It smooths the transition between pixel colors to better represent real-world visuals.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76" name="Google Shape;776;p101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80"/>
              <a:t>LINE RASTERIZATION AND ANTI-ALIASING</a:t>
            </a:r>
            <a:endParaRPr sz="28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2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Using OpenGL, write a program that draws a line using Gupta-Sproull algorithm line drawing algorithm: The parameters for the line are as follows –the starting point (20, 10) and ending coordinates (30, 18).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Builds on Bresenham’s algorithm to select primary pixels.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Anti-aliases by calculating perpendicular distance (D) and adjusting intensities of three pixels (y-1, y, y+1) using a criteria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82" name="Google Shape;782;p102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GUPTA-SPROULL ALGORITHM</a:t>
            </a:r>
            <a:endParaRPr/>
          </a:p>
        </p:txBody>
      </p:sp>
      <p:sp>
        <p:nvSpPr>
          <p:cNvPr id="783" name="Google Shape;783;p102"/>
          <p:cNvSpPr txBox="1"/>
          <p:nvPr>
            <p:ph idx="1" type="body"/>
          </p:nvPr>
        </p:nvSpPr>
        <p:spPr>
          <a:xfrm>
            <a:off x="48706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Initial Decision Parameter (P_k):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Pk= 2 Δy -Δx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Case-01 (If </a:t>
            </a:r>
            <a:r>
              <a:rPr lang="en" sz="1600">
                <a:solidFill>
                  <a:schemeClr val="dk1"/>
                </a:solidFill>
              </a:rPr>
              <a:t>P</a:t>
            </a:r>
            <a:r>
              <a:rPr lang="en" sz="1600">
                <a:solidFill>
                  <a:schemeClr val="dk1"/>
                </a:solidFill>
              </a:rPr>
              <a:t>k  &lt; 0):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P(k+1)  = Pk+ 2ΔY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x(k+1)  = xk+ 1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D(k+1)=Dk+sinθ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y(k+1)  = yk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Case-02 (If Pk  ≥ 0):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P(k+1)= Pk+ 2ΔY - 2ΔX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x(k+1)= xk+ 1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D(k+1)=Dk+sinθ-cosθ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y(k+1)= yk+ 1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3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789" name="Google Shape;789;p103"/>
          <p:cNvSpPr txBox="1"/>
          <p:nvPr>
            <p:ph type="title"/>
          </p:nvPr>
        </p:nvSpPr>
        <p:spPr>
          <a:xfrm>
            <a:off x="272650" y="327125"/>
            <a:ext cx="4201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790" name="Google Shape;790;p103"/>
          <p:cNvSpPr txBox="1"/>
          <p:nvPr>
            <p:ph idx="3" type="subTitle"/>
          </p:nvPr>
        </p:nvSpPr>
        <p:spPr>
          <a:xfrm>
            <a:off x="8008325" y="109825"/>
            <a:ext cx="1018200" cy="39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pic>
        <p:nvPicPr>
          <p:cNvPr id="791" name="Google Shape;79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42325"/>
            <a:ext cx="14668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551875"/>
            <a:ext cx="13811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050" y="1903900"/>
            <a:ext cx="3773100" cy="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100" y="2468225"/>
            <a:ext cx="40386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225" y="3615100"/>
            <a:ext cx="23526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6725" y="3036900"/>
            <a:ext cx="237172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103"/>
          <p:cNvSpPr txBox="1"/>
          <p:nvPr/>
        </p:nvSpPr>
        <p:spPr>
          <a:xfrm>
            <a:off x="4668752" y="304800"/>
            <a:ext cx="34446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dx = x1 - x0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 = y1 - y0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steep = </a:t>
            </a:r>
            <a:r>
              <a:rPr lang="en" sz="1600">
                <a:solidFill>
                  <a:srgbClr val="C184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(dy) &gt; </a:t>
            </a:r>
            <a:r>
              <a:rPr lang="en" sz="1600">
                <a:solidFill>
                  <a:srgbClr val="C184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(dx)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steep: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x0, y0 = y0, x0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x1, y1 = y1, x0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dx, dy = dy, dx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x0 &gt; x1: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x0, x1 = x1, x0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y0, y1 = y1, y0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dx, dy = dx, dy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x0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y0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</a:t>
            </a:r>
            <a:r>
              <a:rPr lang="en" sz="1600">
                <a:solidFill>
                  <a:srgbClr val="9868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dy - dx # Bresenham’s Pk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= math.sqrt(dx * dx + dy * dy)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sin_theta = dx / length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cos_theta = dy / length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</a:t>
            </a:r>
            <a:r>
              <a:rPr lang="en" sz="1600">
                <a:solidFill>
                  <a:srgbClr val="9868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  # Perpendicular distance</a:t>
            </a:r>
            <a:endParaRPr sz="1600">
              <a:solidFill>
                <a:srgbClr val="98680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8" name="Google Shape;798;p1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8950" y="1513088"/>
            <a:ext cx="2000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10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0238" y="4263513"/>
            <a:ext cx="248602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103"/>
          <p:cNvSpPr txBox="1"/>
          <p:nvPr/>
        </p:nvSpPr>
        <p:spPr>
          <a:xfrm>
            <a:off x="272650" y="3948475"/>
            <a:ext cx="2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Decision Parameter     :</a:t>
            </a:r>
            <a:endParaRPr sz="1200"/>
          </a:p>
        </p:txBody>
      </p:sp>
      <p:sp>
        <p:nvSpPr>
          <p:cNvPr id="801" name="Google Shape;801;p103"/>
          <p:cNvSpPr txBox="1"/>
          <p:nvPr/>
        </p:nvSpPr>
        <p:spPr>
          <a:xfrm>
            <a:off x="313550" y="4405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Distance Dk: = 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2" name="Google Shape;802;p10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05050" y="4043788"/>
            <a:ext cx="1524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4"/>
          <p:cNvSpPr/>
          <p:nvPr/>
        </p:nvSpPr>
        <p:spPr>
          <a:xfrm>
            <a:off x="274950" y="1164975"/>
            <a:ext cx="4201200" cy="3693600"/>
          </a:xfrm>
          <a:prstGeom prst="roundRect">
            <a:avLst>
              <a:gd fmla="val 691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08" name="Google Shape;808;p104"/>
          <p:cNvSpPr txBox="1"/>
          <p:nvPr>
            <p:ph idx="4294967295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STEP 2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09" name="Google Shape;809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25" y="1402275"/>
            <a:ext cx="5048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925" y="1611813"/>
            <a:ext cx="12001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9913" y="2139225"/>
            <a:ext cx="10191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75" y="1875513"/>
            <a:ext cx="11620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7075" y="2367800"/>
            <a:ext cx="7143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3525" y="2983800"/>
            <a:ext cx="5048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1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60875" y="3276175"/>
            <a:ext cx="16954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10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28325" y="3885675"/>
            <a:ext cx="9810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10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8325" y="3580925"/>
            <a:ext cx="16478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10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22775" y="4171425"/>
            <a:ext cx="98107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104"/>
          <p:cNvSpPr txBox="1"/>
          <p:nvPr/>
        </p:nvSpPr>
        <p:spPr>
          <a:xfrm>
            <a:off x="4748300" y="548725"/>
            <a:ext cx="4201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26A4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x &lt;= x1: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plot_x = y </a:t>
            </a:r>
            <a:r>
              <a:rPr lang="en">
                <a:solidFill>
                  <a:srgbClr val="A626A4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steep </a:t>
            </a:r>
            <a:r>
              <a:rPr lang="en">
                <a:solidFill>
                  <a:srgbClr val="A626A4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 x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plot_y = x </a:t>
            </a:r>
            <a:r>
              <a:rPr lang="en">
                <a:solidFill>
                  <a:srgbClr val="A626A4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steep </a:t>
            </a:r>
            <a:r>
              <a:rPr lang="en">
                <a:solidFill>
                  <a:srgbClr val="A626A4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 y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pixels.append((plot_x, plot_y, </a:t>
            </a:r>
            <a:r>
              <a:rPr lang="en">
                <a:solidFill>
                  <a:srgbClr val="986801"/>
                </a:solidFill>
              </a:rPr>
              <a:t>1.0</a:t>
            </a:r>
            <a:r>
              <a:rPr lang="en">
                <a:solidFill>
                  <a:schemeClr val="dk1"/>
                </a:solidFill>
              </a:rPr>
              <a:t>)) # Primary pixel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Anti-aliasing for three pixels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26A4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offset </a:t>
            </a:r>
            <a:r>
              <a:rPr lang="en">
                <a:solidFill>
                  <a:srgbClr val="A626A4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[-</a:t>
            </a:r>
            <a:r>
              <a:rPr lang="en">
                <a:solidFill>
                  <a:srgbClr val="98680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98680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98680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]: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distance = D + offset * cos_theta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intensity = </a:t>
            </a:r>
            <a:r>
              <a:rPr lang="en">
                <a:solidFill>
                  <a:srgbClr val="C18401"/>
                </a:solidFill>
              </a:rPr>
              <a:t>filter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C18401"/>
                </a:solidFill>
              </a:rPr>
              <a:t>abs</a:t>
            </a:r>
            <a:r>
              <a:rPr lang="en">
                <a:solidFill>
                  <a:schemeClr val="dk1"/>
                </a:solidFill>
              </a:rPr>
              <a:t>(distance))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26A4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intensity &gt; </a:t>
            </a:r>
            <a:r>
              <a:rPr lang="en">
                <a:solidFill>
                  <a:srgbClr val="986801"/>
                </a:solidFill>
              </a:rPr>
              <a:t>0.0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yp = plot_y + offset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pixels.append((plot_x, yp, intensity))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+= </a:t>
            </a:r>
            <a:r>
              <a:rPr lang="en">
                <a:solidFill>
                  <a:srgbClr val="98680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26A4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d &lt;= </a:t>
            </a:r>
            <a:r>
              <a:rPr lang="en">
                <a:solidFill>
                  <a:srgbClr val="98680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 += sin_theta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 += </a:t>
            </a:r>
            <a:r>
              <a:rPr lang="en">
                <a:solidFill>
                  <a:srgbClr val="98680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* dy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26A4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 += </a:t>
            </a:r>
            <a:r>
              <a:rPr lang="en">
                <a:solidFill>
                  <a:srgbClr val="98680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 += sin_theta - cos_theta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 += </a:t>
            </a:r>
            <a:r>
              <a:rPr lang="en">
                <a:solidFill>
                  <a:srgbClr val="98680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* (dy - dx)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05"/>
          <p:cNvSpPr txBox="1"/>
          <p:nvPr>
            <p:ph idx="4294967295"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Anti-Aliased Distance &amp; Intensity Calculation</a:t>
            </a:r>
            <a:endParaRPr sz="3180"/>
          </a:p>
        </p:txBody>
      </p:sp>
      <p:pic>
        <p:nvPicPr>
          <p:cNvPr id="825" name="Google Shape;825;p105" title="Screenshot 2025-04-08 2250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25" y="1426650"/>
            <a:ext cx="4059850" cy="3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105"/>
          <p:cNvSpPr txBox="1"/>
          <p:nvPr/>
        </p:nvSpPr>
        <p:spPr>
          <a:xfrm>
            <a:off x="4847400" y="2140025"/>
            <a:ext cx="429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filter(distance):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distance &lt; 0.5: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return 1.0 - 2.0 * distance *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distance &lt; 1.5: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return 2.0 * (1.5 - distance) * (1.5 - distance)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0.0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Google Shape;831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2751" cy="48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7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Google Shape;84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162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oup/Class Project #1">
  <a:themeElements>
    <a:clrScheme name="Simple Light">
      <a:dk1>
        <a:srgbClr val="000000"/>
      </a:dk1>
      <a:lt1>
        <a:srgbClr val="D2DE9C"/>
      </a:lt1>
      <a:dk2>
        <a:srgbClr val="F3DFA5"/>
      </a:dk2>
      <a:lt2>
        <a:srgbClr val="DBEFF1"/>
      </a:lt2>
      <a:accent1>
        <a:srgbClr val="FD5E48"/>
      </a:accent1>
      <a:accent2>
        <a:srgbClr val="E6C2D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8C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