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75" r:id="rId8"/>
    <p:sldId id="274" r:id="rId9"/>
    <p:sldId id="273" r:id="rId10"/>
    <p:sldId id="278" r:id="rId11"/>
    <p:sldId id="279" r:id="rId12"/>
    <p:sldId id="272" r:id="rId13"/>
    <p:sldId id="271" r:id="rId14"/>
    <p:sldId id="270" r:id="rId15"/>
    <p:sldId id="269" r:id="rId16"/>
    <p:sldId id="268" r:id="rId17"/>
    <p:sldId id="267" r:id="rId18"/>
    <p:sldId id="266" r:id="rId19"/>
    <p:sldId id="265" r:id="rId20"/>
    <p:sldId id="276" r:id="rId21"/>
    <p:sldId id="264" r:id="rId22"/>
    <p:sldId id="263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8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01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56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978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18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95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97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94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60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16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8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7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60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9FCA-8AED-4C69-917D-5C90350A2517}" type="datetimeFigureOut">
              <a:rPr lang="es-ES" smtClean="0"/>
              <a:t>16/07/2021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3C728D-6A96-4E1D-BAEC-5AD3870CC1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y desarrollo de una aplicación</a:t>
            </a:r>
            <a:br>
              <a:rPr lang="es-ES" dirty="0"/>
            </a:br>
            <a:r>
              <a:rPr lang="es-ES" dirty="0"/>
              <a:t>de gestión de tareas para grupos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Alumno</a:t>
            </a:r>
          </a:p>
          <a:p>
            <a:r>
              <a:rPr lang="es-ES" dirty="0" smtClean="0"/>
              <a:t>Tutor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04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164" y="616174"/>
            <a:ext cx="3033020" cy="2273296"/>
          </a:xfrm>
        </p:spPr>
        <p:txBody>
          <a:bodyPr>
            <a:noAutofit/>
          </a:bodyPr>
          <a:lstStyle/>
          <a:p>
            <a:r>
              <a:rPr lang="es-ES" sz="3600" dirty="0" smtClean="0"/>
              <a:t>Diseño y arquitectura</a:t>
            </a:r>
            <a:br>
              <a:rPr lang="es-ES" sz="3600" dirty="0" smtClean="0"/>
            </a:br>
            <a:r>
              <a:rPr lang="es-ES" sz="3600" dirty="0" smtClean="0"/>
              <a:t>Base de datos</a:t>
            </a:r>
            <a:endParaRPr lang="es-ES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184" y="1155456"/>
            <a:ext cx="5726806" cy="42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 smtClean="0"/>
              <a:t>Diseño y arquitectura</a:t>
            </a:r>
            <a:endParaRPr lang="es-E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080" y="1930400"/>
            <a:ext cx="63531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4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28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br>
              <a:rPr lang="es-ES" dirty="0" smtClean="0"/>
            </a:br>
            <a:r>
              <a:rPr lang="es-ES" dirty="0" smtClean="0"/>
              <a:t>Gestión de versiones y entornos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31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br>
              <a:rPr lang="es-ES" dirty="0" smtClean="0"/>
            </a:br>
            <a:r>
              <a:rPr lang="es-ES" dirty="0" smtClean="0"/>
              <a:t>Integración continua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9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br>
              <a:rPr lang="es-ES" dirty="0" smtClean="0"/>
            </a:br>
            <a:r>
              <a:rPr lang="es-ES" dirty="0" smtClean="0"/>
              <a:t>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753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br>
              <a:rPr lang="es-ES" dirty="0" smtClean="0"/>
            </a:br>
            <a:r>
              <a:rPr lang="es-ES" dirty="0" smtClean="0"/>
              <a:t>Backend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5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Implementación</a:t>
            </a:r>
            <a:br>
              <a:rPr lang="es-ES" dirty="0" smtClean="0"/>
            </a:br>
            <a:r>
              <a:rPr lang="es-ES" dirty="0" smtClean="0"/>
              <a:t>Frontend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7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</a:t>
            </a:r>
            <a:br>
              <a:rPr lang="es-ES" dirty="0" smtClean="0"/>
            </a:br>
            <a:r>
              <a:rPr lang="es-ES" dirty="0" smtClean="0"/>
              <a:t>Unitarias de frontend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92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Pruebas</a:t>
            </a:r>
            <a:br>
              <a:rPr lang="es-ES" dirty="0" smtClean="0"/>
            </a:br>
            <a:r>
              <a:rPr lang="es-ES" dirty="0" smtClean="0"/>
              <a:t>Integración servidor 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64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454"/>
          </a:xfrm>
        </p:spPr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43000"/>
            <a:ext cx="8596668" cy="5715000"/>
          </a:xfrm>
        </p:spPr>
        <p:txBody>
          <a:bodyPr>
            <a:normAutofit/>
          </a:bodyPr>
          <a:lstStyle/>
          <a:p>
            <a:r>
              <a:rPr lang="es-ES" sz="1300" dirty="0" smtClean="0"/>
              <a:t>Introducción</a:t>
            </a:r>
          </a:p>
          <a:p>
            <a:r>
              <a:rPr lang="es-ES" sz="1300" dirty="0" smtClean="0"/>
              <a:t>Motivación</a:t>
            </a:r>
          </a:p>
          <a:p>
            <a:r>
              <a:rPr lang="es-ES" sz="1300" dirty="0" smtClean="0"/>
              <a:t>Estado del arte</a:t>
            </a:r>
          </a:p>
          <a:p>
            <a:r>
              <a:rPr lang="es-ES" sz="1300" dirty="0" smtClean="0"/>
              <a:t>Metodología</a:t>
            </a:r>
          </a:p>
          <a:p>
            <a:r>
              <a:rPr lang="es-ES" sz="1300" dirty="0" smtClean="0"/>
              <a:t>Análisis y especificaciones</a:t>
            </a:r>
          </a:p>
          <a:p>
            <a:r>
              <a:rPr lang="es-ES" sz="1300" dirty="0" smtClean="0"/>
              <a:t>Diseño, arquitectura</a:t>
            </a:r>
          </a:p>
          <a:p>
            <a:r>
              <a:rPr lang="es-ES" sz="1300" dirty="0" smtClean="0"/>
              <a:t>Implementación</a:t>
            </a:r>
          </a:p>
          <a:p>
            <a:pPr lvl="1"/>
            <a:r>
              <a:rPr lang="es-ES" sz="1300" dirty="0" smtClean="0"/>
              <a:t>Gestión de versiones y entornos</a:t>
            </a:r>
          </a:p>
          <a:p>
            <a:pPr lvl="1"/>
            <a:r>
              <a:rPr lang="es-ES" sz="1300" dirty="0" smtClean="0"/>
              <a:t>Integración continua</a:t>
            </a:r>
          </a:p>
          <a:p>
            <a:pPr lvl="1"/>
            <a:r>
              <a:rPr lang="es-ES" sz="1300" dirty="0" smtClean="0"/>
              <a:t>Base de datos</a:t>
            </a:r>
          </a:p>
          <a:p>
            <a:pPr lvl="1"/>
            <a:r>
              <a:rPr lang="es-ES" sz="1300" dirty="0" smtClean="0"/>
              <a:t>Backend</a:t>
            </a:r>
          </a:p>
          <a:p>
            <a:pPr lvl="1"/>
            <a:r>
              <a:rPr lang="es-ES" sz="1300" dirty="0" smtClean="0"/>
              <a:t>Frontend</a:t>
            </a:r>
          </a:p>
          <a:p>
            <a:r>
              <a:rPr lang="es-ES" sz="1300" dirty="0" smtClean="0"/>
              <a:t>Pruebas</a:t>
            </a:r>
          </a:p>
          <a:p>
            <a:pPr lvl="1"/>
            <a:r>
              <a:rPr lang="es-ES" sz="1300" dirty="0" smtClean="0"/>
              <a:t>Unitarias</a:t>
            </a:r>
          </a:p>
          <a:p>
            <a:pPr lvl="1"/>
            <a:r>
              <a:rPr lang="es-ES" sz="1300" dirty="0" smtClean="0"/>
              <a:t>Integración</a:t>
            </a:r>
          </a:p>
          <a:p>
            <a:r>
              <a:rPr lang="es-ES" sz="1300" dirty="0" smtClean="0"/>
              <a:t>Resultados obtenidos</a:t>
            </a:r>
          </a:p>
          <a:p>
            <a:r>
              <a:rPr lang="es-ES" sz="1300" dirty="0" smtClean="0"/>
              <a:t>Conclusiones y trabajos futuros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25117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  <a:br>
              <a:rPr lang="es-ES" dirty="0"/>
            </a:br>
            <a:r>
              <a:rPr lang="es-ES" dirty="0"/>
              <a:t>Integración </a:t>
            </a:r>
            <a:r>
              <a:rPr lang="es-ES" dirty="0" smtClean="0"/>
              <a:t>cliente 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264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 obtenidos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12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Concusiones y trabajos futuros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69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 </a:t>
            </a:r>
            <a:r>
              <a:rPr lang="es-ES" dirty="0"/>
              <a:t>de una aplicación para la </a:t>
            </a:r>
            <a:r>
              <a:rPr lang="es-ES" dirty="0" smtClean="0"/>
              <a:t>gestión de tareas</a:t>
            </a:r>
          </a:p>
          <a:p>
            <a:r>
              <a:rPr lang="es-ES" dirty="0" smtClean="0"/>
              <a:t>Framework MEAN</a:t>
            </a:r>
          </a:p>
          <a:p>
            <a:pPr lvl="1"/>
            <a:r>
              <a:rPr lang="es-ES" dirty="0" smtClean="0"/>
              <a:t>MongoDB</a:t>
            </a:r>
          </a:p>
          <a:p>
            <a:pPr lvl="1"/>
            <a:r>
              <a:rPr lang="es-ES" dirty="0" smtClean="0"/>
              <a:t>Express</a:t>
            </a:r>
          </a:p>
          <a:p>
            <a:pPr lvl="1"/>
            <a:r>
              <a:rPr lang="es-ES" dirty="0" smtClean="0"/>
              <a:t>Angular</a:t>
            </a:r>
          </a:p>
          <a:p>
            <a:pPr lvl="1"/>
            <a:r>
              <a:rPr lang="es-ES" dirty="0" smtClean="0"/>
              <a:t>Node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654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Mala experiencia gestionando tareas y sus tiempos</a:t>
            </a:r>
          </a:p>
          <a:p>
            <a:r>
              <a:rPr lang="es-ES" dirty="0" smtClean="0"/>
              <a:t>Necesidad de facilitar esta gestión</a:t>
            </a:r>
          </a:p>
          <a:p>
            <a:r>
              <a:rPr lang="es-ES" dirty="0" smtClean="0"/>
              <a:t>Necesidad de crear informes de tiempo dedicado</a:t>
            </a:r>
          </a:p>
          <a:p>
            <a:r>
              <a:rPr lang="es-ES" dirty="0" smtClean="0"/>
              <a:t>Aprovechar para implantar un buen ciclo de desarrollo</a:t>
            </a:r>
          </a:p>
          <a:p>
            <a:pPr lvl="1"/>
            <a:r>
              <a:rPr lang="es-ES" dirty="0" smtClean="0"/>
              <a:t>Pruebas automáticas</a:t>
            </a:r>
          </a:p>
          <a:p>
            <a:pPr lvl="1"/>
            <a:r>
              <a:rPr lang="es-ES" dirty="0" smtClean="0"/>
              <a:t>Integración continua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909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del arte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GTD "Get the things </a:t>
            </a:r>
            <a:r>
              <a:rPr lang="en-US" dirty="0" smtClean="0"/>
              <a:t>done“</a:t>
            </a:r>
          </a:p>
          <a:p>
            <a:pPr lvl="1"/>
            <a:r>
              <a:rPr lang="es-ES" dirty="0" smtClean="0"/>
              <a:t>Recopilar las tareas</a:t>
            </a:r>
          </a:p>
          <a:p>
            <a:pPr lvl="1"/>
            <a:r>
              <a:rPr lang="es-ES" dirty="0" smtClean="0"/>
              <a:t>Organizarlas por prioridad</a:t>
            </a:r>
          </a:p>
          <a:p>
            <a:pPr lvl="1"/>
            <a:r>
              <a:rPr lang="es-ES" dirty="0" smtClean="0"/>
              <a:t>Revisarlas y ejecutarlas</a:t>
            </a:r>
          </a:p>
          <a:p>
            <a:pPr lvl="1"/>
            <a:r>
              <a:rPr lang="es-ES" dirty="0" smtClean="0"/>
              <a:t>Ejemplo: Todoist</a:t>
            </a:r>
          </a:p>
          <a:p>
            <a:r>
              <a:rPr lang="es-ES" dirty="0"/>
              <a:t>Sistema </a:t>
            </a:r>
            <a:r>
              <a:rPr lang="es-ES" dirty="0" smtClean="0"/>
              <a:t>Podomoro</a:t>
            </a:r>
          </a:p>
          <a:p>
            <a:pPr lvl="1"/>
            <a:r>
              <a:rPr lang="es-ES" dirty="0" smtClean="0"/>
              <a:t>Tiempos de para la ejecución de las tareas</a:t>
            </a:r>
          </a:p>
          <a:p>
            <a:pPr lvl="1"/>
            <a:r>
              <a:rPr lang="es-ES" dirty="0" smtClean="0"/>
              <a:t>Estimaciones</a:t>
            </a:r>
          </a:p>
          <a:p>
            <a:pPr lvl="1"/>
            <a:r>
              <a:rPr lang="es-ES" dirty="0" smtClean="0"/>
              <a:t>Ejemplo: Jira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928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Propuesta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Enfoque de tareas individual y grupal</a:t>
            </a:r>
          </a:p>
          <a:p>
            <a:r>
              <a:rPr lang="es-ES" dirty="0" smtClean="0"/>
              <a:t>Sin añadir complejidad</a:t>
            </a:r>
          </a:p>
          <a:p>
            <a:r>
              <a:rPr lang="es-ES" dirty="0" smtClean="0"/>
              <a:t>Panel Kanban</a:t>
            </a:r>
          </a:p>
          <a:p>
            <a:r>
              <a:rPr lang="es-ES" dirty="0" smtClean="0"/>
              <a:t>Generación de historial de acciones</a:t>
            </a:r>
          </a:p>
          <a:p>
            <a:r>
              <a:rPr lang="es-ES" dirty="0" smtClean="0"/>
              <a:t>Generación de informes de horas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868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Desarrollo ágil de software </a:t>
            </a:r>
            <a:r>
              <a:rPr lang="es-ES" dirty="0"/>
              <a:t>SCRUM</a:t>
            </a:r>
          </a:p>
          <a:p>
            <a:pPr lvl="1"/>
            <a:r>
              <a:rPr lang="es-ES" dirty="0" smtClean="0"/>
              <a:t>Estrategia de desarrollo incremental</a:t>
            </a:r>
          </a:p>
          <a:p>
            <a:pPr lvl="1"/>
            <a:r>
              <a:rPr lang="es-ES" dirty="0" smtClean="0"/>
              <a:t>Se solapan las distintas fases</a:t>
            </a:r>
          </a:p>
          <a:p>
            <a:pPr lvl="1"/>
            <a:r>
              <a:rPr lang="es-ES" dirty="0" smtClean="0"/>
              <a:t>Desarrollo incremental de los requisitos, prioridad dada por el usuario</a:t>
            </a:r>
          </a:p>
          <a:p>
            <a:pPr lvl="1"/>
            <a:endParaRPr lang="es-ES" dirty="0"/>
          </a:p>
          <a:p>
            <a:r>
              <a:rPr lang="es-ES" dirty="0" smtClean="0"/>
              <a:t>Beneficios</a:t>
            </a:r>
          </a:p>
          <a:p>
            <a:pPr lvl="1"/>
            <a:r>
              <a:rPr lang="es-ES" dirty="0" smtClean="0"/>
              <a:t>Capacidad de reacción a cambios</a:t>
            </a:r>
          </a:p>
          <a:p>
            <a:pPr lvl="1"/>
            <a:r>
              <a:rPr lang="es-ES" dirty="0" smtClean="0"/>
              <a:t>Versión inicial muy rápida</a:t>
            </a:r>
          </a:p>
          <a:p>
            <a:pPr lvl="1"/>
            <a:r>
              <a:rPr lang="es-ES" dirty="0" smtClean="0"/>
              <a:t>División de las tareas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516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y especificaciones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Actores</a:t>
            </a:r>
          </a:p>
          <a:p>
            <a:pPr lvl="1"/>
            <a:r>
              <a:rPr lang="es-ES" dirty="0" smtClean="0"/>
              <a:t>Usuario</a:t>
            </a:r>
          </a:p>
          <a:p>
            <a:pPr lvl="1"/>
            <a:r>
              <a:rPr lang="es-ES" dirty="0" smtClean="0"/>
              <a:t>Usuario grupo</a:t>
            </a:r>
          </a:p>
          <a:p>
            <a:pPr lvl="1"/>
            <a:r>
              <a:rPr lang="es-ES" dirty="0" smtClean="0"/>
              <a:t>Administrador grupo</a:t>
            </a:r>
          </a:p>
          <a:p>
            <a:r>
              <a:rPr lang="es-ES" dirty="0" smtClean="0"/>
              <a:t>Requisitos importantes</a:t>
            </a:r>
          </a:p>
          <a:p>
            <a:pPr lvl="1"/>
            <a:r>
              <a:rPr lang="es-ES" dirty="0" smtClean="0"/>
              <a:t>Darse de alta como usuario, iniciar sesión, cerrar sesión</a:t>
            </a:r>
          </a:p>
          <a:p>
            <a:pPr lvl="1"/>
            <a:r>
              <a:rPr lang="es-ES" dirty="0" smtClean="0"/>
              <a:t>Invitar usuarios al grupo</a:t>
            </a:r>
          </a:p>
          <a:p>
            <a:pPr lvl="1"/>
            <a:r>
              <a:rPr lang="es-ES" dirty="0" smtClean="0"/>
              <a:t>CRUD grupos</a:t>
            </a:r>
          </a:p>
          <a:p>
            <a:pPr lvl="1"/>
            <a:r>
              <a:rPr lang="es-ES" dirty="0" smtClean="0"/>
              <a:t>CRUD tareas</a:t>
            </a:r>
          </a:p>
          <a:p>
            <a:pPr lvl="1"/>
            <a:r>
              <a:rPr lang="es-ES" dirty="0" smtClean="0"/>
              <a:t>Generar historial de acciones</a:t>
            </a:r>
          </a:p>
          <a:p>
            <a:pPr lvl="1"/>
            <a:r>
              <a:rPr lang="es-ES" dirty="0" smtClean="0"/>
              <a:t>Generar informe de horas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18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164" y="616174"/>
            <a:ext cx="3033020" cy="2273296"/>
          </a:xfrm>
        </p:spPr>
        <p:txBody>
          <a:bodyPr>
            <a:noAutofit/>
          </a:bodyPr>
          <a:lstStyle/>
          <a:p>
            <a:r>
              <a:rPr lang="es-ES" sz="3600" dirty="0" smtClean="0"/>
              <a:t>Diseño y arquitectura</a:t>
            </a:r>
            <a:br>
              <a:rPr lang="es-ES" sz="3600" dirty="0" smtClean="0"/>
            </a:br>
            <a:r>
              <a:rPr lang="es-ES" sz="3600" dirty="0" smtClean="0"/>
              <a:t>Modelo de clases</a:t>
            </a:r>
            <a:endParaRPr lang="es-E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184" y="616174"/>
            <a:ext cx="5205047" cy="61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15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252</Words>
  <Application>Microsoft Office PowerPoint</Application>
  <PresentationFormat>Panorámica</PresentationFormat>
  <Paragraphs>87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Faceta</vt:lpstr>
      <vt:lpstr>Análisis y desarrollo de una aplicación de gestión de tareas para grupos</vt:lpstr>
      <vt:lpstr>Contenido</vt:lpstr>
      <vt:lpstr>Introducción</vt:lpstr>
      <vt:lpstr>Motivación</vt:lpstr>
      <vt:lpstr>Estado del arte</vt:lpstr>
      <vt:lpstr>Propuesta</vt:lpstr>
      <vt:lpstr>Metodología</vt:lpstr>
      <vt:lpstr>Análisis y especificaciones</vt:lpstr>
      <vt:lpstr>Diseño y arquitectura Modelo de clases</vt:lpstr>
      <vt:lpstr>Diseño y arquitectura Base de datos</vt:lpstr>
      <vt:lpstr>Diseño y arquitectura</vt:lpstr>
      <vt:lpstr>Implementación</vt:lpstr>
      <vt:lpstr>Implementación Gestión de versiones y entornos</vt:lpstr>
      <vt:lpstr>Implementación Integración continua</vt:lpstr>
      <vt:lpstr>Implementación Base de datos</vt:lpstr>
      <vt:lpstr>Implementación Backend</vt:lpstr>
      <vt:lpstr>Implementación Frontend</vt:lpstr>
      <vt:lpstr>Pruebas Unitarias de frontend</vt:lpstr>
      <vt:lpstr>Pruebas Integración servidor base de datos</vt:lpstr>
      <vt:lpstr>Pruebas Integración cliente servidor</vt:lpstr>
      <vt:lpstr>Resultados obtenidos</vt:lpstr>
      <vt:lpstr>Concusiones y trabajos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Juan</dc:creator>
  <cp:lastModifiedBy>Joan Juan</cp:lastModifiedBy>
  <cp:revision>13</cp:revision>
  <dcterms:created xsi:type="dcterms:W3CDTF">2021-07-16T07:26:17Z</dcterms:created>
  <dcterms:modified xsi:type="dcterms:W3CDTF">2021-07-16T18:06:02Z</dcterms:modified>
</cp:coreProperties>
</file>