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n/Az3MdZhqkZpBT7TcZb4suos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5bc5412a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5bc5412a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/>
              <a:t>Análisis y desarrollo de una aplicación</a:t>
            </a:r>
            <a:br>
              <a:rPr lang="es-ES"/>
            </a:br>
            <a:r>
              <a:rPr lang="es-ES"/>
              <a:t>de gestión de tareas para grupos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Alumno: Juan Belda, Joan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/>
              <a:t>Tutor: Carsí Cubel, José Ángel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642164" y="616174"/>
            <a:ext cx="3033020" cy="227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Diseño y arquitectura</a:t>
            </a:r>
            <a:br>
              <a:rPr lang="es-ES" sz="3600"/>
            </a:br>
            <a:r>
              <a:rPr lang="es-ES" sz="3600"/>
              <a:t>Base de datos</a:t>
            </a:r>
            <a:endParaRPr sz="3600"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5184" y="1155456"/>
            <a:ext cx="5726806" cy="426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Diseño y arquitectura</a:t>
            </a:r>
            <a:endParaRPr sz="3600"/>
          </a:p>
        </p:txBody>
      </p:sp>
      <p:pic>
        <p:nvPicPr>
          <p:cNvPr id="204" name="Google Shape;204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99080" y="1930400"/>
            <a:ext cx="6353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Implementación</a:t>
            </a:r>
            <a:br>
              <a:rPr lang="es-ES"/>
            </a:br>
            <a:r>
              <a:rPr lang="es-ES"/>
              <a:t>Gestión de versiones y entornos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9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Dos repositorios Git alojados en GitHub</a:t>
            </a:r>
            <a:endParaRPr/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995" y="2558563"/>
            <a:ext cx="4439402" cy="353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6736" y="2558562"/>
            <a:ext cx="4422918" cy="353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Implementación</a:t>
            </a:r>
            <a:br>
              <a:rPr lang="es-ES"/>
            </a:br>
            <a:r>
              <a:rPr lang="es-ES"/>
              <a:t>Integración continua</a:t>
            </a:r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GitHub Actions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Backend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Se dispara la acción al recibir un push o pull request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Instancia una maquina Ubuntu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Instala Node y MongoDB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mongorestore "mongodb+srv://cluster0.53xnf.mongodb.net/piset-test" -u root -p root --archive=database/test –drop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start-server-and-test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Frontend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npm run lint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npm run test:gitHubActions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npm run e2e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290473" y="1507396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Implementación</a:t>
            </a:r>
            <a:br>
              <a:rPr lang="es-ES" sz="3600"/>
            </a:br>
            <a:r>
              <a:rPr lang="es-ES" sz="3600"/>
              <a:t>Base de datos</a:t>
            </a:r>
            <a:endParaRPr sz="3600"/>
          </a:p>
        </p:txBody>
      </p:sp>
      <p:pic>
        <p:nvPicPr>
          <p:cNvPr id="224" name="Google Shape;2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376" y="304800"/>
            <a:ext cx="724739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Implementación</a:t>
            </a:r>
            <a:br>
              <a:rPr lang="es-ES"/>
            </a:br>
            <a:r>
              <a:rPr lang="es-ES"/>
              <a:t>Backend</a:t>
            </a:r>
            <a:endParaRPr/>
          </a:p>
        </p:txBody>
      </p:sp>
      <p:pic>
        <p:nvPicPr>
          <p:cNvPr id="230" name="Google Shape;230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1146" y="2031023"/>
            <a:ext cx="7476223" cy="360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Implementación</a:t>
            </a:r>
            <a:br>
              <a:rPr lang="es-ES"/>
            </a:br>
            <a:r>
              <a:rPr lang="es-ES"/>
              <a:t>Frontend</a:t>
            </a:r>
            <a:endParaRPr/>
          </a:p>
        </p:txBody>
      </p:sp>
      <p:pic>
        <p:nvPicPr>
          <p:cNvPr id="236" name="Google Shape;236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9592" y="1997380"/>
            <a:ext cx="63627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592" y="2345714"/>
            <a:ext cx="7768499" cy="159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00" y="4106329"/>
            <a:ext cx="80867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Implementación</a:t>
            </a:r>
            <a:br>
              <a:rPr lang="es-ES"/>
            </a:br>
            <a:r>
              <a:rPr lang="es-ES"/>
              <a:t>Frontend</a:t>
            </a:r>
            <a:endParaRPr/>
          </a:p>
        </p:txBody>
      </p:sp>
      <p:pic>
        <p:nvPicPr>
          <p:cNvPr id="244" name="Google Shape;24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057402"/>
            <a:ext cx="8877696" cy="240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Pruebas</a:t>
            </a:r>
            <a:br>
              <a:rPr lang="es-ES"/>
            </a:br>
            <a:r>
              <a:rPr lang="es-ES"/>
              <a:t>Unitarias de frontend</a:t>
            </a:r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003546"/>
            <a:ext cx="63627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Pruebas</a:t>
            </a:r>
            <a:br>
              <a:rPr lang="es-ES"/>
            </a:br>
            <a:r>
              <a:rPr lang="es-ES"/>
              <a:t>Integración servidor base de datos</a:t>
            </a:r>
            <a:endParaRPr/>
          </a:p>
        </p:txBody>
      </p:sp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930400"/>
            <a:ext cx="5331427" cy="437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Contenido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1143000"/>
            <a:ext cx="8596668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37947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Introducción</a:t>
            </a:r>
            <a:endParaRPr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Motivación</a:t>
            </a:r>
            <a:endParaRPr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Estado del arte</a:t>
            </a:r>
            <a:endParaRPr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Metodología</a:t>
            </a:r>
            <a:endParaRPr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Análisis y especificaciones</a:t>
            </a:r>
            <a:endParaRPr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Diseño, arquitectura</a:t>
            </a:r>
            <a:endParaRPr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Implementación</a:t>
            </a:r>
            <a:endParaRPr dirty="0"/>
          </a:p>
          <a:p>
            <a:pPr marL="742950" lvl="1" indent="-28079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Gestión de versiones y entornos</a:t>
            </a:r>
            <a:endParaRPr dirty="0"/>
          </a:p>
          <a:p>
            <a:pPr marL="742950" lvl="1" indent="-28079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Integración continua</a:t>
            </a:r>
            <a:endParaRPr dirty="0"/>
          </a:p>
          <a:p>
            <a:pPr marL="742950" lvl="1" indent="-28079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Base de datos</a:t>
            </a:r>
            <a:endParaRPr dirty="0"/>
          </a:p>
          <a:p>
            <a:pPr marL="742950" lvl="1" indent="-28079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Backend</a:t>
            </a:r>
            <a:endParaRPr dirty="0"/>
          </a:p>
          <a:p>
            <a:pPr marL="742950" lvl="1" indent="-28079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Frontend</a:t>
            </a:r>
            <a:endParaRPr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Pruebas</a:t>
            </a:r>
            <a:endParaRPr dirty="0"/>
          </a:p>
          <a:p>
            <a:pPr marL="742950" lvl="1" indent="-28079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Unitarias</a:t>
            </a:r>
            <a:endParaRPr dirty="0"/>
          </a:p>
          <a:p>
            <a:pPr marL="742950" lvl="1" indent="-28079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 smtClean="0"/>
              <a:t>Integración</a:t>
            </a:r>
            <a:endParaRPr lang="es-ES" sz="1300" dirty="0"/>
          </a:p>
          <a:p>
            <a:pPr marL="742950" lvl="1" indent="-28079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 smtClean="0"/>
              <a:t>E2E</a:t>
            </a:r>
            <a:endParaRPr sz="1300"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Resultados obtenidos</a:t>
            </a:r>
            <a:endParaRPr dirty="0"/>
          </a:p>
          <a:p>
            <a:pPr marL="342900" lvl="0" indent="-337947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ES" sz="1300" dirty="0"/>
              <a:t>Conclusiones y trabajos futuros</a:t>
            </a:r>
            <a:endParaRPr sz="1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Pruebas</a:t>
            </a:r>
            <a:br>
              <a:rPr lang="es-ES"/>
            </a:br>
            <a:r>
              <a:rPr lang="es-ES"/>
              <a:t>Integración cliente servidor</a:t>
            </a:r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930400"/>
            <a:ext cx="7686398" cy="415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5bc5412a4_0_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Pruebas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E2E</a:t>
            </a:r>
            <a:endParaRPr/>
          </a:p>
        </p:txBody>
      </p:sp>
      <p:pic>
        <p:nvPicPr>
          <p:cNvPr id="270" name="Google Shape;270;ge5bc5412a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930500"/>
            <a:ext cx="5314125" cy="43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Resultados obtenidos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Proceso de desarrollo de software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Integración continua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Gestión de versiones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Pruebas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ES"/>
              <a:t>Despliegue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Gestión de tareas y horas más eficiente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Concusiones y trabajos futuros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 dirty="0"/>
              <a:t>Aprender el framework MEAN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 dirty="0" smtClean="0"/>
              <a:t>Estudios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dirty="0"/>
              <a:t>Enfocar las partes que debe tener el proyecto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dirty="0"/>
              <a:t>Base en el desarrollo de software de calidad y todas sus fases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 dirty="0"/>
              <a:t>Laboral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dirty="0"/>
              <a:t>Seguir una metodología para facilitar el mantenimiento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dirty="0"/>
              <a:t>Simplificar el proceso de despliegue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 dirty="0"/>
              <a:t>Trabajos futuros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 dirty="0"/>
              <a:t>Hilos de comentarios en tareas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 dirty="0"/>
              <a:t>Gestor de traducciones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Desarrollo de una aplicación para la gestión de tareas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Framework MEAN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MongoDB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Express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Angular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Node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Motivación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Mala experiencia gestionando tareas y sus tiempos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Necesidad de facilitar esta gestión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Necesidad de crear informes de tiempo dedicado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Aprovechar para implantar un buen ciclo de desarrollo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Pruebas automáticas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Integración continua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Estado del arte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Método GTD "Get the things done“ (individual)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Recopilar las tareas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Organizarlas por prioridad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Revisarlas y ejecutarlas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Ejemplo: Todoist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Sistema Podomoro (grupal)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Tiempos de para la ejecución de las tareas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Estimaciones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Ejemplo: Jira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Propuesta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Enfoque de tareas individual y grupal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Sin añadir complejidad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Panel Kanban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Generación de historial de acciones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Generación de informes de horas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Metodología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Desarrollo ágil de software SCRUM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Estrategia de desarrollo incremental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Se solapan las distintas fases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Desarrollo incremental de los requisitos, prioridad dada por el usuario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Beneficios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Involucrar al cliente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Capacidad de reacción a cambios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Versión inicial muy rápida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División de las tareas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Análisis y especificaciones</a:t>
            </a: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Actores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Usuario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Usuario grupo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Administrador grupo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Requisitos importantes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Darse de alta como usuario, iniciar sesión, cerrar sesión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Invitar usuarios al grupo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CRUD grupos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CRUD tareas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Generar historial de acciones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/>
              <a:t>Generar informe de horas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642164" y="616174"/>
            <a:ext cx="3033020" cy="227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Diseño y arquitectura</a:t>
            </a:r>
            <a:br>
              <a:rPr lang="es-ES" sz="3600"/>
            </a:br>
            <a:r>
              <a:rPr lang="es-ES" sz="3600"/>
              <a:t>Modelo de clases</a:t>
            </a:r>
            <a:endParaRPr sz="3600"/>
          </a:p>
        </p:txBody>
      </p:sp>
      <p:pic>
        <p:nvPicPr>
          <p:cNvPr id="192" name="Google Shape;192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75184" y="616174"/>
            <a:ext cx="5205047" cy="614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Panorámica</PresentationFormat>
  <Paragraphs>119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Noto Sans Symbols</vt:lpstr>
      <vt:lpstr>Trebuchet MS</vt:lpstr>
      <vt:lpstr>Faceta</vt:lpstr>
      <vt:lpstr>Análisis y desarrollo de una aplicación de gestión de tareas para grupos</vt:lpstr>
      <vt:lpstr>Contenido</vt:lpstr>
      <vt:lpstr>Introducción</vt:lpstr>
      <vt:lpstr>Motivación</vt:lpstr>
      <vt:lpstr>Estado del arte</vt:lpstr>
      <vt:lpstr>Propuesta</vt:lpstr>
      <vt:lpstr>Metodología</vt:lpstr>
      <vt:lpstr>Análisis y especificaciones</vt:lpstr>
      <vt:lpstr>Diseño y arquitectura Modelo de clases</vt:lpstr>
      <vt:lpstr>Diseño y arquitectura Base de datos</vt:lpstr>
      <vt:lpstr>Diseño y arquitectura</vt:lpstr>
      <vt:lpstr>Implementación Gestión de versiones y entornos</vt:lpstr>
      <vt:lpstr>Implementación Integración continua</vt:lpstr>
      <vt:lpstr>Implementación Base de datos</vt:lpstr>
      <vt:lpstr>Implementación Backend</vt:lpstr>
      <vt:lpstr>Implementación Frontend</vt:lpstr>
      <vt:lpstr>Implementación Frontend</vt:lpstr>
      <vt:lpstr>Pruebas Unitarias de frontend</vt:lpstr>
      <vt:lpstr>Pruebas Integración servidor base de datos</vt:lpstr>
      <vt:lpstr>Pruebas Integración cliente servidor</vt:lpstr>
      <vt:lpstr>Pruebas E2E</vt:lpstr>
      <vt:lpstr>Resultados obtenidos</vt:lpstr>
      <vt:lpstr>Concusiones y 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desarrollo de una aplicación de gestión de tareas para grupos</dc:title>
  <dc:creator>Joan Juan</dc:creator>
  <cp:lastModifiedBy>Joan Juan</cp:lastModifiedBy>
  <cp:revision>2</cp:revision>
  <dcterms:created xsi:type="dcterms:W3CDTF">2021-07-16T07:26:17Z</dcterms:created>
  <dcterms:modified xsi:type="dcterms:W3CDTF">2021-07-20T07:33:26Z</dcterms:modified>
</cp:coreProperties>
</file>