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af90313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af9031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f903139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af903139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af903139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af903139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af903139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af903139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af903139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af903139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f903139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f903139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af903139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af903139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af903139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af903139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b3eb5f7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b3eb5f7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b3eb5f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b3eb5f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a808c7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a808c7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b3eb5f7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b3eb5f7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b3eb5f7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b3eb5f7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b3eb5f7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b3eb5f7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b3eb5f7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b3eb5f7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b3eb5f7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b3eb5f7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af90313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af90313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ones IES Telesforo Brav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2175" y="148250"/>
            <a:ext cx="1588975" cy="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442" y="92492"/>
            <a:ext cx="743250" cy="7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3.gobiernodecanarias.org/educacion/cau_ce/cas/login?service=https%3A%2F%2Fwww3.gobiernodecanarias.org%2Fmedusa%2Feforma%2Fcampus%2F%2Flogin%2Findex.ph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etbrains.com/help/idea/transpiling-sass-less-and-scss-to-css.html#ws_sass_less_scss_example_scs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986700" y="1648150"/>
            <a:ext cx="1170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SASS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47000" y="2544850"/>
            <a:ext cx="4050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Syntactically Awesome Stylesheets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84025" y="1170300"/>
            <a:ext cx="83802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Reglas anidadas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Referenciando a los selectores padre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1.3. Propiedades anidadas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1.4. Selectores variables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Características que Sass añade a CSS para hacer que tu trabajo como diseñador/a sea más productivo.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84025" y="2008500"/>
            <a:ext cx="838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Reglas anidadas   → </a:t>
            </a: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evita tener que repetir selectores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454025" y="2550850"/>
            <a:ext cx="32979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#main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#00ff00;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width: 97%;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#main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 .redbox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background-color: #ff0000;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color: #000000;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543675" y="2550850"/>
            <a:ext cx="32979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#main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 </a:t>
            </a: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b="1"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#00ff00;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width: 97%;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.redbox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background-color: #ff0000;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color: #000000;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311700" y="1060100"/>
            <a:ext cx="323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Reglas anidadas  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45300" y="1789800"/>
            <a:ext cx="32979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#main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width: 97%;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#main p, #main div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font-size: 2em;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#main p a, #main div a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font-weight: bold;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#main pre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font-size: 3em;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543675" y="1789800"/>
            <a:ext cx="3297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#main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width: 97%;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p, div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font-size: 2em;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 { font-weight: bold;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pre { font-size: 3em;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244450" y="1060100"/>
            <a:ext cx="3472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Ahora te toca a ti ….. !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364400" y="1051350"/>
            <a:ext cx="5451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Referenciando a los selectores padre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453825"/>
            <a:ext cx="85206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veces </a:t>
            </a:r>
            <a:r>
              <a:rPr lang="es"/>
              <a:t>es necesario modificar el comportamiento por defecto de los selectores anidados. En estos casos, puedes utilizar el carácter </a:t>
            </a:r>
            <a:r>
              <a:rPr b="1" lang="es"/>
              <a:t>&amp;</a:t>
            </a:r>
            <a:r>
              <a:rPr lang="es"/>
              <a:t> para hacer referencia al selector padre dentro del cual se encuentra la regla anidada.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carácter especial </a:t>
            </a:r>
            <a:r>
              <a:rPr b="1" lang="es"/>
              <a:t>&amp;</a:t>
            </a:r>
            <a:r>
              <a:rPr lang="es"/>
              <a:t> siempre se reemplaza por el selector padre.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71575" y="2892925"/>
            <a:ext cx="32979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#main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black;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#main-sidebar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border: 1px solid;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862725" y="2892925"/>
            <a:ext cx="3751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#main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color: black;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-sidebar { border: 1px solid;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11700" y="1051350"/>
            <a:ext cx="5451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Referenciando a los selectores padre  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453825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Otro ejemplo…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71575" y="1826125"/>
            <a:ext cx="32979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font-weight: bold;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text-decoration: none;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a:hover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text-decoration: underline;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body.firefox a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font-weight: normal;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316250" y="1826125"/>
            <a:ext cx="32979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font-weight: bold;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text-decoration: none;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:hover { text-decoration: underline;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body.firefox </a:t>
            </a: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 font-weight: normal;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11700" y="1051350"/>
            <a:ext cx="5451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Referenciando a los selectores padre  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71575" y="1597525"/>
            <a:ext cx="32979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.form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margin: 10px;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15px;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.form--black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color: #fff;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background-color: #000;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.form__submit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color: red;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.form__submit--desactivado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color: #999; 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316250" y="1597525"/>
            <a:ext cx="32979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.form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margin: 10px;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15px;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--black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color: #fff;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background-color: #000;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__submit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color: red;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--desactivado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color: #999;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072675" y="1051350"/>
            <a:ext cx="3472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Ahora te toca a ti ….. !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11700" y="1051350"/>
            <a:ext cx="5451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1.3.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Propiedades anidadas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471575" y="2359525"/>
            <a:ext cx="32979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.funky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font: </a:t>
            </a:r>
            <a:r>
              <a:rPr lang="es" sz="12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2px/3px</a:t>
            </a: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</a:t>
            </a:r>
            <a:r>
              <a:rPr lang="es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family</a:t>
            </a: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fantasy;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</a:t>
            </a:r>
            <a:r>
              <a:rPr lang="es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30em;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font-</a:t>
            </a:r>
            <a:r>
              <a:rPr lang="es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bold;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316250" y="2359525"/>
            <a:ext cx="32979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SCSS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.funky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font: </a:t>
            </a:r>
            <a:r>
              <a:rPr lang="es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2px/3px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family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fantasy;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30em;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" sz="1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bold;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45382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CSS define varias propiedades cuyos nombres paracen estar agrupados de forma lógica y que SASS permite agrupar: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Extensiones CSS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311700" y="1051350"/>
            <a:ext cx="5451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1.4. 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Selectores variables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453825"/>
            <a:ext cx="85206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Sass también soporta un tipo especial de selector variable que </a:t>
            </a:r>
            <a:r>
              <a:rPr b="1" i="1" lang="es"/>
              <a:t>se parece a los selectores de clase o de ID</a:t>
            </a:r>
            <a:r>
              <a:rPr lang="es"/>
              <a:t>, pero que utiliza </a:t>
            </a:r>
            <a:r>
              <a:rPr b="1" lang="es"/>
              <a:t>% en vez de # o ..</a:t>
            </a:r>
            <a:r>
              <a:rPr lang="es"/>
              <a:t> No obstante, estos selectores variables </a:t>
            </a:r>
            <a:r>
              <a:rPr lang="es">
                <a:solidFill>
                  <a:srgbClr val="FF0000"/>
                </a:solidFill>
              </a:rPr>
              <a:t>solamente deberían usarse con la directiva </a:t>
            </a:r>
            <a:r>
              <a:rPr b="1" lang="es">
                <a:solidFill>
                  <a:srgbClr val="FF0000"/>
                </a:solidFill>
              </a:rPr>
              <a:t>@extend</a:t>
            </a:r>
            <a:r>
              <a:rPr lang="es"/>
              <a:t>, tal y como se explica en los siguientes capítulos, si no serán ignoradas.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Practiquemos …</a:t>
            </a:r>
            <a:endParaRPr/>
          </a:p>
        </p:txBody>
      </p:sp>
      <p:pic>
        <p:nvPicPr>
          <p:cNvPr id="192" name="Google Shape;192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38" y="9988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388" y="3049463"/>
            <a:ext cx="39052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procesador CSS?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</a:t>
            </a:r>
            <a:r>
              <a:rPr lang="es"/>
              <a:t>s una herramienta que nos </a:t>
            </a:r>
            <a:r>
              <a:rPr b="1" lang="es"/>
              <a:t>permite generar hojas de estilo</a:t>
            </a:r>
            <a:r>
              <a:rPr lang="es"/>
              <a:t>, de manera automática, </a:t>
            </a:r>
            <a:r>
              <a:rPr lang="es"/>
              <a:t>añadiendoles</a:t>
            </a:r>
            <a:r>
              <a:rPr lang="es"/>
              <a:t> características que no tiene CSS y que son propias de los lenguajes de programación, como pueden ser variables, funciones, selectores anidados, herencia, etcétera.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613" y="28361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historia de SASS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Uno de los p</a:t>
            </a:r>
            <a:r>
              <a:rPr lang="es"/>
              <a:t>rimeros preprocesadores. Siguieron LESS y Stylus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</a:t>
            </a:r>
            <a:r>
              <a:rPr lang="es"/>
              <a:t>intaxis scss que parecía más un lenguaje de programación que CSS.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LESS → sintaxis amigable → Bootstrap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SASS → Mejora sintaxis compatible con CSS → Boostrap 4, Ionic, Angular…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CSS, SCSS, SASS….. ¿Quién es qué… 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fichero de estilos lo podemos escribir haciendo uso de las sintaxis: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CSS → el fichero será .css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SCSS → el fichero será .scss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SASS → el fichero será .sass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ficheros .scss y .sass requieren compilación → Para generar .css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042800" y="2686600"/>
            <a:ext cx="3983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podemos mezclar en un mismo fichero sintaxis SCSS y SASS.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401" y="2799076"/>
            <a:ext cx="470748" cy="470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código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14850" y="1582650"/>
            <a:ext cx="27411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body {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" sz="13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font:</a:t>
            </a: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100% Helvetica, sans-serif;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" sz="13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#333;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324725" y="1582650"/>
            <a:ext cx="27411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SCSS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$font-stack: Helvetica, sans-serif;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$prim5ary-color: #333;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body {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" sz="13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font</a:t>
            </a: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100% $font-stack;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" sz="13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$primary-color;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434600" y="1582650"/>
            <a:ext cx="26268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SASS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$font-stack: Helvetica, sans-serif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$primary-color: #333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body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  </a:t>
            </a:r>
            <a:r>
              <a:rPr lang="es" sz="1300">
                <a:solidFill>
                  <a:srgbClr val="FF0000"/>
                </a:solidFill>
              </a:rPr>
              <a:t>font</a:t>
            </a:r>
            <a:r>
              <a:rPr lang="es" sz="1300">
                <a:solidFill>
                  <a:schemeClr val="dk1"/>
                </a:solidFill>
              </a:rPr>
              <a:t>: 100% $font-stack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  </a:t>
            </a:r>
            <a:r>
              <a:rPr lang="es" sz="1300">
                <a:solidFill>
                  <a:srgbClr val="FF0000"/>
                </a:solidFill>
              </a:rPr>
              <a:t>color</a:t>
            </a:r>
            <a:r>
              <a:rPr lang="es" sz="1300">
                <a:solidFill>
                  <a:schemeClr val="dk1"/>
                </a:solidFill>
              </a:rPr>
              <a:t>: $primary-color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222625" y="1515975"/>
            <a:ext cx="5791200" cy="228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añade nuevo SASS?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</a:t>
            </a:r>
            <a:r>
              <a:rPr lang="es" sz="1700"/>
              <a:t>eglas anidadas, extensiones, etc. → evitan tener que repetir y </a:t>
            </a:r>
            <a:r>
              <a:rPr lang="es" sz="1700"/>
              <a:t>repetir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Variables → ahora podemos definir un tamaño base, un color base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Herencia en selectores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Bucles, condicionales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Aritmética y operaciones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Funciones (propias y predefinidas)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Mixins → son como “funciones que escriben código” (en vez de devolver un valor normal, escriben código)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Compilaciones parciales y/o importar ficheros externos (mejor organización, podemos modularizar e importar o no módulos según los necesitemos)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Posibilidad de usar librerías externas y extensiones (ej: compass, etc.)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de SASS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69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1.- </a:t>
            </a:r>
            <a:r>
              <a:rPr lang="es"/>
              <a:t>Mediante </a:t>
            </a:r>
            <a:r>
              <a:rPr b="1" lang="es"/>
              <a:t>uso de aplicaciones</a:t>
            </a:r>
            <a:r>
              <a:rPr lang="es"/>
              <a:t> (gratuitas o de pago) → más complejo de integrar. Algunas: Codekit, Compass, Ghostlab, Hammer, Koala (gratis),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2.- Mediante </a:t>
            </a:r>
            <a:r>
              <a:rPr b="1" lang="es"/>
              <a:t>línea de comando</a:t>
            </a:r>
            <a:r>
              <a:rPr lang="es"/>
              <a:t> → podemos descargar su Github o usar el entorno de Node.js → Ejecutar </a:t>
            </a:r>
            <a:r>
              <a:rPr lang="es">
                <a:solidFill>
                  <a:srgbClr val="0000FF"/>
                </a:solidFill>
              </a:rPr>
              <a:t>npm install -g sass.</a:t>
            </a:r>
            <a:r>
              <a:rPr lang="es"/>
              <a:t>     (-g → global)</a:t>
            </a:r>
            <a:endParaRPr/>
          </a:p>
          <a:p>
            <a:pPr indent="-30861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Windows (Chocolat) → choco install sass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Linux, Mac (Homebrew) → brew install sass/sass/sass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3.- Mediante uso de plg-in “en vivo”: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Visual Studio Code → Live Sass Compiler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IntelliJ → Seguir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https://www.jetbrains.com/help/idea/transpiling-sass-less-and-scss-to-css.html#ws_sass_less_scss_example_scss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4.- Uso de frameworks: Como es Webpack en el caso de Laravel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Compilando ficheros .scss o .sass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Desde comando →   </a:t>
            </a:r>
            <a:r>
              <a:rPr lang="es"/>
              <a:t>sass --watch input.scss output.css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Través del plug-in de Visual Studio Code: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Ir a View &gt; Appearance &gt; Show Status 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Sobre un fichero .scss o .sass hacer clic derecho y elegir Watch Sass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87825" y="1255350"/>
            <a:ext cx="59220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Entramos en materia…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450" y="2061475"/>
            <a:ext cx="1705175" cy="17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