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b99f368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eb99f368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b99f368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eb99f368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b99f368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eb99f368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ones IES Telesforo Brav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2175" y="148250"/>
            <a:ext cx="1588975" cy="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7442" y="92492"/>
            <a:ext cx="743250" cy="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3.gobiernodecanarias.org/educacion/cau_ce/cas/login?service=https%3A%2F%2Fwww3.gobiernodecanarias.org%2Fmedusa%2Feforma%2Fcampus%2F%2Flogin%2Findex.php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7.xml"/><Relationship Id="rId6" Type="http://schemas.openxmlformats.org/officeDocument/2006/relationships/slide" Target="/ppt/slides/slide9.xml"/><Relationship Id="rId7" Type="http://schemas.openxmlformats.org/officeDocument/2006/relationships/slide" Target="/ppt/slides/slide10.xml"/><Relationship Id="rId8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onts.googleapis.com/css?family=#%7B$family" TargetMode="External"/><Relationship Id="rId4" Type="http://schemas.openxmlformats.org/officeDocument/2006/relationships/hyperlink" Target="http://fonts.googleapis.com/css?family=#%7B$family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986700" y="1648150"/>
            <a:ext cx="11706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136200" y="2544850"/>
            <a:ext cx="2871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Reglas @ y directivas</a:t>
            </a:r>
            <a:endParaRPr b="1" i="1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25975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 - 5. @debug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25225"/>
            <a:ext cx="8520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Al usarla podremos ver el valor de una variable. Nos imprime el valor de la variable, el fichero y la línea en la que se encuentra.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79950" y="20112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.darkRed {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color: darken(#ff0000, 10%)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572000" y="20112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$dark-red: darken(#ff0000, 10%);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.darkRed {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@debug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$dark-red;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color: $dark-red;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25975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 - 6. @warm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5225"/>
            <a:ext cx="8520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Imprime mensajes de advertencia personalizados durante la compilación, alertando sobre condiciones específicas o proporcionando información clave para facilitar la identificación y corrección de posibles problemas en el desarrollo.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379950" y="2464550"/>
            <a:ext cx="3657600" cy="23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body {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font-size: 14px;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/*# sourceMappingURL=ejemplo.css.map */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495825" y="2464575"/>
            <a:ext cx="4336500" cy="23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body {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font-size: $font-size;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@if $font-size &lt; 16px {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@warn "El tamaño de fuente es menor de 16px. Puede afectar la legibilidad.";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}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}</a:t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050" u="none" cap="none" strike="noStrike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Practiquemos …</a:t>
            </a:r>
            <a:endParaRPr/>
          </a:p>
        </p:txBody>
      </p:sp>
      <p:pic>
        <p:nvPicPr>
          <p:cNvPr id="152" name="Google Shape;152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438" y="9988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Son herramientas que amplían la funcionalidad del lenguaje CSS. 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Puedes utilizar reglas para definir cómo se debe mostrar la información en tu sitio web y guardar comandos para aplicar estilos a elementos específicos. Estas reglas pueden incluir propiedades como colores, tamaños de fuente, márgenes y más.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3"/>
              </a:rPr>
              <a:t>@import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4"/>
              </a:rPr>
              <a:t>@media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5"/>
              </a:rPr>
              <a:t>@extend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6"/>
              </a:rPr>
              <a:t>@at-root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7"/>
              </a:rPr>
              <a:t>@debug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u="sng">
                <a:solidFill>
                  <a:schemeClr val="hlink"/>
                </a:solidFill>
                <a:hlinkClick action="ppaction://hlinksldjump" r:id="rId8"/>
              </a:rPr>
              <a:t>@warm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 - 1. @import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97100" y="1299625"/>
            <a:ext cx="88323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rPr lang="es" sz="1546"/>
              <a:t>Amplía la funcionalidad de la regla @import de CSS.</a:t>
            </a:r>
            <a:endParaRPr sz="1546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rPr lang="es" sz="1546"/>
              <a:t>Permite importar hojas de estilo CSS y Sass. </a:t>
            </a:r>
            <a:endParaRPr sz="1546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rPr lang="es" sz="1546"/>
              <a:t>Por defecto busca en directorio actual Rack, Rails y Merb →Personalizable con :load_paths o --load-path de SASS</a:t>
            </a:r>
            <a:endParaRPr sz="1546"/>
          </a:p>
        </p:txBody>
      </p:sp>
      <p:sp>
        <p:nvSpPr>
          <p:cNvPr id="78" name="Google Shape;78;p15"/>
          <p:cNvSpPr txBox="1"/>
          <p:nvPr/>
        </p:nvSpPr>
        <p:spPr>
          <a:xfrm>
            <a:off x="379950" y="2649850"/>
            <a:ext cx="3657600" cy="166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"colors";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"colores.scss";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"size.css" “highs”;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"http://foo.com/bar"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url(foo)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72000" y="2649975"/>
            <a:ext cx="3657600" cy="18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"colors.scss";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"colores.scss";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"size.css"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“highs.scss”;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"http://foo.com/bar"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@import url(foo)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 - 1. @import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2252375"/>
            <a:ext cx="3657600" cy="12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width.scss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.width{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font-width: 3px;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72000" y="2295700"/>
            <a:ext cx="36576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#main{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font-width: 3px;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62600" y="1066900"/>
            <a:ext cx="82188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Introducir variable en un import: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$family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unquote("Droid+Sans");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@import url("</a:t>
            </a:r>
            <a:r>
              <a:rPr b="0" i="0" lang="es" sz="1600" u="none" cap="none" strike="noStrike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http://fonts.googleapis.com/css?family=</a:t>
            </a:r>
            <a:r>
              <a:rPr b="0" i="0" lang="es" sz="1600" u="none" cap="none" strike="noStrike">
                <a:solidFill>
                  <a:srgbClr val="0000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#{$family</a:t>
            </a:r>
            <a:r>
              <a:rPr b="0" i="0" lang="es" sz="16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");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CSS →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@import url("http://fonts.googleapis.com/css?family=Droid+Sans");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3606725"/>
            <a:ext cx="3657600" cy="12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source.scss      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#main{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@import “width”;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3625" y="4006850"/>
            <a:ext cx="664335" cy="66433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867950" y="3753150"/>
            <a:ext cx="26205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usar en anidación: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#mixins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#charset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 - 2. @media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8111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Permite aplicar estilos de manera condicional al tamaño del dispositivo o las condiciones de visualización. Condiciones que suelen aplicarse → min-width y max-width,orientation, resolution.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97" name="Google Shape;97;p17"/>
          <p:cNvSpPr txBox="1"/>
          <p:nvPr/>
        </p:nvSpPr>
        <p:spPr>
          <a:xfrm>
            <a:off x="379950" y="2637800"/>
            <a:ext cx="3657600" cy="219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.sidebar {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width: 300px;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0" i="1" lang="es" sz="16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@media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screen and (orientation: landscape) {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width: 500px;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724400" y="1966450"/>
            <a:ext cx="3657600" cy="30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.sidebar {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width: 300px;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@media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screen and (orientation: landscape) {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.sidebar {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width: 500px;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 - 2. @media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25225"/>
            <a:ext cx="8111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/>
              <a:t>Se puede anidar:</a:t>
            </a:r>
            <a:endParaRPr sz="1600"/>
          </a:p>
        </p:txBody>
      </p:sp>
      <p:sp>
        <p:nvSpPr>
          <p:cNvPr id="105" name="Google Shape;105;p18"/>
          <p:cNvSpPr txBox="1"/>
          <p:nvPr/>
        </p:nvSpPr>
        <p:spPr>
          <a:xfrm>
            <a:off x="379950" y="1869000"/>
            <a:ext cx="3657600" cy="217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@media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screen {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.sidebar {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b="0" i="1" lang="es" sz="16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@media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(orientation: landscape) {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width: 500px;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395300" y="1869000"/>
            <a:ext cx="4342200" cy="217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@media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screen </a:t>
            </a:r>
            <a:r>
              <a:rPr b="0" i="0" lang="es" sz="16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(orientation: landscape) {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.sidebar {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width: 500px;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 - 3. @extend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25225"/>
            <a:ext cx="8520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s"/>
              <a:t>La directiva @extend en Sass es una característica que </a:t>
            </a:r>
            <a:r>
              <a:rPr b="1" i="1" lang="es"/>
              <a:t>permite heredar estilos de un selector a otro</a:t>
            </a:r>
            <a:r>
              <a:rPr i="1" lang="es"/>
              <a:t>. Esto significa que un selector puede extender los estilos de otro selector, evitando así la repetición de código y facilitando el mantenimiento del CSS.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79950" y="21636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.message {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	padding: .5em;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margin-left: 5%;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.message-error {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	padding: .5em;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margin-left: 5%;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background-color: yellow;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572000" y="21636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.message</a:t>
            </a: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	padding: .5em;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margin-left: 5%;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.message-error {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	</a:t>
            </a:r>
            <a:r>
              <a:rPr b="1" i="1" lang="es" sz="15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@extend</a:t>
            </a: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es" sz="15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.message</a:t>
            </a: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background-color: yellow;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 - 3. @extend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072825"/>
            <a:ext cx="8520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Pueden extender de más de un selector</a:t>
            </a:r>
            <a:r>
              <a:rPr i="1" lang="es"/>
              <a:t>: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401600" y="1554625"/>
            <a:ext cx="3657600" cy="34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.error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border: 1px #f00;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background-color: #fdd;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.attention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font-size: 3em;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background-color: #ff0;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.seriousError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@extend .error;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@extend .attention;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border-width: 3px;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572000" y="1554075"/>
            <a:ext cx="3657600" cy="34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 u="none" cap="none" strike="noStrike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.error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es" sz="14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.seriousError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border: 1px #f00;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background-color: #fdd;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.attention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es" sz="14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.seriousError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font-size: 3em;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background-color: #ff0;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400" u="none" cap="none" strike="noStrike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.seriousError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border-width: 3px;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25975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SASS - Reglas @ y directivas - 4. @at-root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2522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@at-root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en Sass simplifica la estructura del CSS al mover ciertas reglas o directivas al nivel superior del documento, evitando anidaciones. Esto es útil para aplicar estilos a nivel de documento y controlar la salida del anidamiento.</a:t>
            </a:r>
            <a:endParaRPr sz="2200"/>
          </a:p>
        </p:txBody>
      </p:sp>
      <p:sp>
        <p:nvSpPr>
          <p:cNvPr id="129" name="Google Shape;129;p21"/>
          <p:cNvSpPr txBox="1"/>
          <p:nvPr/>
        </p:nvSpPr>
        <p:spPr>
          <a:xfrm>
            <a:off x="379950" y="2316075"/>
            <a:ext cx="3657600" cy="281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.container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color: red;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.container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background-color: lightgray;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.container .nested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font-size: 16px;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800600" y="2011275"/>
            <a:ext cx="3657600" cy="318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b="0" i="1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b="0" i="1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.container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color: red;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@at-root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b="1" i="1" lang="es" sz="1400" u="none" cap="none" strike="noStrik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&amp;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background-color: lightgray;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.nested {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font-size: 16px;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0" i="1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