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ones IES Telesforo Brav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2175" y="148250"/>
            <a:ext cx="1588975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7442" y="92492"/>
            <a:ext cx="743250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3.gobiernodecanarias.org/educacion/cau_ce/cas/login?service=https%3A%2F%2Fwww3.gobiernodecanarias.org%2Fmedusa%2Feforma%2Fcampus%2F%2Flogin%2Findex.php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986700" y="1648150"/>
            <a:ext cx="1170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28650" y="2544850"/>
            <a:ext cx="3086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Directivas mixin</a:t>
            </a:r>
            <a:endParaRPr b="1" i="1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-Directivas mixin</a:t>
            </a:r>
            <a:endParaRPr sz="4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Definición de la directiva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Incluir mixins con @include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Argumentos</a:t>
            </a:r>
            <a:endParaRPr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Argumentos con nombre</a:t>
            </a:r>
            <a:endParaRPr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Argumentos variables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¿Cómo pasar bloques de contenidos a los mixins?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mixin</a:t>
            </a:r>
            <a:endParaRPr sz="4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60325" y="1428150"/>
            <a:ext cx="8520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La directiva mixin permite almacenar estructuras css que podrán ser reutilizadas en el resto de la hoja de estilo.  Por otro lado para su utilización es necesaria la directiva “include”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89050" y="2333000"/>
            <a:ext cx="3657600" cy="235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.circle {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200px;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200px;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border-radius: 50%;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background: #ea0185;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28700" y="2333000"/>
            <a:ext cx="3657600" cy="235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@mixin circle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width: 200px;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height: 200px;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border-radius: 50%;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background: #ea0185 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.circle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@include circle;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204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530">
                <a:latin typeface="Economica"/>
                <a:ea typeface="Economica"/>
                <a:cs typeface="Economica"/>
                <a:sym typeface="Economica"/>
              </a:rPr>
              <a:t>1.- Definición de la directiva</a:t>
            </a:r>
            <a:endParaRPr b="1" sz="253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11700" y="2996775"/>
            <a:ext cx="3657600" cy="195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nav ul 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margin: 0;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padding: 0;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list-style: none;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nav ul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li</a:t>
            </a: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display: inline-block;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margin-left: -2px;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margin-right: 2em;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mixin</a:t>
            </a:r>
            <a:endParaRPr sz="4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77625"/>
            <a:ext cx="42603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</a:t>
            </a:r>
            <a:r>
              <a:rPr lang="es" sz="1400"/>
              <a:t>e definen como: @mixin &lt;nombre-del-mixin&gt; {argumentos-del-mixin}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nombres de los mixins pueden ser </a:t>
            </a:r>
            <a:r>
              <a:rPr b="1" lang="es" sz="1400"/>
              <a:t>cualquier identificador</a:t>
            </a:r>
            <a:r>
              <a:rPr lang="es" sz="1400"/>
              <a:t> de SASS y puede contener cualquier instrucción de sass menos instrucciones de alto nivel</a:t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4723350" y="767425"/>
            <a:ext cx="3657600" cy="42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@mixin reset-list</a:t>
            </a:r>
            <a:endParaRPr b="1"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margin: 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padding: 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list-style: none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@mixin margin-list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margin: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left: -2px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right: 2em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@mixin </a:t>
            </a:r>
            <a:r>
              <a:rPr b="1" lang="es" sz="15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horizontal-list</a:t>
            </a:r>
            <a:endParaRPr b="1" sz="15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@include </a:t>
            </a:r>
            <a:r>
              <a:rPr b="1" lang="e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reset-list</a:t>
            </a:r>
            <a:endParaRPr b="1"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li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display: inline-block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@include </a:t>
            </a:r>
            <a:r>
              <a:rPr b="1" lang="es" sz="15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margin-list</a:t>
            </a:r>
            <a:endParaRPr b="1" sz="15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nav ul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@include </a:t>
            </a:r>
            <a:r>
              <a:rPr b="1" lang="es" sz="15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horizontal-list</a:t>
            </a:r>
            <a:endParaRPr b="1" sz="15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920425"/>
            <a:ext cx="4527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530">
                <a:latin typeface="Economica"/>
                <a:ea typeface="Economica"/>
                <a:cs typeface="Economica"/>
                <a:sym typeface="Economica"/>
              </a:rPr>
              <a:t>2.- Incluir mixins con @include</a:t>
            </a:r>
            <a:endParaRPr b="1" sz="253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437750" y="1006235"/>
            <a:ext cx="11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SASS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509850" y="3086525"/>
            <a:ext cx="11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mixin</a:t>
            </a:r>
            <a:endParaRPr sz="4000"/>
          </a:p>
        </p:txBody>
      </p:sp>
      <p:sp>
        <p:nvSpPr>
          <p:cNvPr id="97" name="Google Shape;97;p17"/>
          <p:cNvSpPr txBox="1"/>
          <p:nvPr/>
        </p:nvSpPr>
        <p:spPr>
          <a:xfrm>
            <a:off x="3723925" y="2419225"/>
            <a:ext cx="4505700" cy="253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@mixin border_especial(</a:t>
            </a:r>
            <a:r>
              <a:rPr b="1" i="0" lang="es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$color</a:t>
            </a: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$radius</a:t>
            </a: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border: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color: </a:t>
            </a:r>
            <a:r>
              <a:rPr b="1" i="0" lang="es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$color</a:t>
            </a: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radius: </a:t>
            </a:r>
            <a:r>
              <a:rPr b="1" i="0" lang="es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$radius;</a:t>
            </a:r>
            <a:endParaRPr b="1" i="0" u="none" cap="none" strike="noStrike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header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@include border_especial(</a:t>
            </a:r>
            <a:r>
              <a:rPr b="1" i="0" lang="es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salmon</a:t>
            </a: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5px</a:t>
            </a: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204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530">
                <a:latin typeface="Economica"/>
                <a:ea typeface="Economica"/>
                <a:cs typeface="Economica"/>
                <a:sym typeface="Economica"/>
              </a:rPr>
              <a:t>3.- Argumentos</a:t>
            </a:r>
            <a:endParaRPr b="1" sz="253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411888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/>
              <a:t>Los argumentos se definen como una serie de </a:t>
            </a:r>
            <a:r>
              <a:rPr b="1" lang="es" sz="1500"/>
              <a:t>variables</a:t>
            </a:r>
            <a:r>
              <a:rPr lang="es" sz="1500"/>
              <a:t> separadas por comas, y todo ello encerrado entre paréntesis. Después, cuando se utiliza un mixin deben pasarse los valores de los argumentos en ese mismo orden.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75150" y="2419375"/>
            <a:ext cx="2826600" cy="253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header {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border_color: salmon;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border_radius: 5px;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mixin</a:t>
            </a:r>
            <a:endParaRPr sz="40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5300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/>
              <a:t>El </a:t>
            </a:r>
            <a:r>
              <a:rPr lang="es" sz="1500"/>
              <a:t>contenido se incluirá en el lugar donde el mixin haya definido la directiva</a:t>
            </a:r>
            <a:r>
              <a:rPr b="1" lang="es" sz="1500"/>
              <a:t> @content</a:t>
            </a:r>
            <a:r>
              <a:rPr lang="es" sz="1500"/>
              <a:t>. Gracias a esta característica es posible abstraer ciertas partes de la definición de los selectores y directivas.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07" name="Google Shape;107;p18"/>
          <p:cNvSpPr txBox="1"/>
          <p:nvPr/>
        </p:nvSpPr>
        <p:spPr>
          <a:xfrm>
            <a:off x="379950" y="2681125"/>
            <a:ext cx="3657600" cy="218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@mixin apply-to-ie6-only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* html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@content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@include </a:t>
            </a: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apply-to-ie6-only 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#logo {</a:t>
            </a:r>
            <a:endParaRPr b="0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	background-image: url(/logo.gif);</a:t>
            </a:r>
            <a:endParaRPr b="0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2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572000" y="2681125"/>
            <a:ext cx="3657600" cy="214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9204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530">
                <a:latin typeface="Economica"/>
                <a:ea typeface="Economica"/>
                <a:cs typeface="Economica"/>
                <a:sym typeface="Economica"/>
              </a:rPr>
              <a:t>4.- ¿Cómo pasar bloques de contenidos a los mixins?</a:t>
            </a:r>
            <a:endParaRPr b="1" sz="253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620725" y="3142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html #logo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background-image: url(/logo.gif);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Practiquemos …</a:t>
            </a:r>
            <a:endParaRPr/>
          </a:p>
        </p:txBody>
      </p:sp>
      <p:pic>
        <p:nvPicPr>
          <p:cNvPr id="116" name="Google Shape;116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8" y="998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