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1910fe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1910fe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b3eb5f7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b3eb5f7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ones IES Telesforo Brav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2175" y="148250"/>
            <a:ext cx="1588975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42" y="92492"/>
            <a:ext cx="743250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3.gobiernodecanarias.org/educacion/cau_ce/cas/login?service=https%3A%2F%2Fwww3.gobiernodecanarias.org%2Fmedusa%2Feforma%2Fcampus%2F%2Flogin%2Findex.php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986700" y="1648150"/>
            <a:ext cx="1170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28650" y="2544850"/>
            <a:ext cx="3086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Funciones propias</a:t>
            </a:r>
            <a:endParaRPr b="1"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SASS - Funciones propias</a:t>
            </a:r>
            <a:endParaRPr sz="4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996625"/>
            <a:ext cx="85206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– </a:t>
            </a:r>
            <a:r>
              <a:rPr i="1" lang="es"/>
              <a:t>Qué hace, característica, declaración, estructura (si procede)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79950" y="2681125"/>
            <a:ext cx="3657600" cy="214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2681125"/>
            <a:ext cx="3657600" cy="214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Practiquemos …</a:t>
            </a:r>
            <a:endParaRPr/>
          </a:p>
        </p:txBody>
      </p:sp>
      <p:pic>
        <p:nvPicPr>
          <p:cNvPr id="79" name="Google Shape;79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38" y="9988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