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2" r:id="rId14"/>
    <p:sldId id="271" r:id="rId15"/>
    <p:sldId id="270"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Lorem ipsum dolor sit amet, consectetuer adipiscing elit.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Nunc viverra imperdiet enim. Fusce est. Vivamus a tellus.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Pellentesque habitant morbi tristique senectus et netus.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Transportation Planning Nashville, TN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Scooter Snatchers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E4F9-7C77-4A0C-A527-678B592AB1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1D11CD-8F91-42C7-9E37-3ACCFA9C57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7449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3B14B-4451-4FAE-9BA0-EF99808925A1}"/>
              </a:ext>
            </a:extLst>
          </p:cNvPr>
          <p:cNvSpPr>
            <a:spLocks noGrp="1"/>
          </p:cNvSpPr>
          <p:nvPr>
            <p:ph type="title"/>
          </p:nvPr>
        </p:nvSpPr>
        <p:spPr/>
        <p:txBody>
          <a:bodyPr/>
          <a:lstStyle/>
          <a:p>
            <a:r>
              <a:rPr lang="en-US" dirty="0"/>
              <a:t>Our Recommendations</a:t>
            </a:r>
          </a:p>
        </p:txBody>
      </p:sp>
      <p:sp>
        <p:nvSpPr>
          <p:cNvPr id="3" name="Text Placeholder 2">
            <a:extLst>
              <a:ext uri="{FF2B5EF4-FFF2-40B4-BE49-F238E27FC236}">
                <a16:creationId xmlns:a16="http://schemas.microsoft.com/office/drawing/2014/main" id="{7C9F4298-8428-4A0D-BD4C-DDAD6733766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7576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46D-FDBA-4522-AB60-25752B5EE6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B3D904-88A8-427C-A685-EE955EA72F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494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Title Lorem Ipsum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61701955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185D-5E57-41D8-B157-CAA0C5EFA61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35DFDE0-F7ED-45A4-B76B-3C3442DE52D7}"/>
              </a:ext>
            </a:extLst>
          </p:cNvPr>
          <p:cNvSpPr>
            <a:spLocks noGrp="1"/>
          </p:cNvSpPr>
          <p:nvPr>
            <p:ph idx="1"/>
          </p:nvPr>
        </p:nvSpPr>
        <p:spPr/>
        <p:txBody>
          <a:bodyPr>
            <a:normAutofit/>
          </a:bodyPr>
          <a:lstStyle/>
          <a:p>
            <a:r>
              <a:rPr lang="en-US" sz="2800" dirty="0"/>
              <a:t>Transportation Goals</a:t>
            </a:r>
          </a:p>
          <a:p>
            <a:r>
              <a:rPr lang="en-US" sz="2800" dirty="0"/>
              <a:t>Discourage Piling of Scooters</a:t>
            </a:r>
          </a:p>
          <a:p>
            <a:r>
              <a:rPr lang="en-US" sz="2800" dirty="0"/>
              <a:t>Keep Company’s making Profits</a:t>
            </a:r>
          </a:p>
        </p:txBody>
      </p:sp>
    </p:spTree>
    <p:extLst>
      <p:ext uri="{BB962C8B-B14F-4D97-AF65-F5344CB8AC3E}">
        <p14:creationId xmlns:p14="http://schemas.microsoft.com/office/powerpoint/2010/main" val="323047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6CFC-5584-4A65-812F-6D8E4365EE6E}"/>
              </a:ext>
            </a:extLst>
          </p:cNvPr>
          <p:cNvSpPr>
            <a:spLocks noGrp="1"/>
          </p:cNvSpPr>
          <p:nvPr>
            <p:ph type="title"/>
          </p:nvPr>
        </p:nvSpPr>
        <p:spPr/>
        <p:txBody>
          <a:bodyPr/>
          <a:lstStyle/>
          <a:p>
            <a:r>
              <a:rPr lang="en-US" dirty="0"/>
              <a:t>Transportation Goals</a:t>
            </a:r>
          </a:p>
        </p:txBody>
      </p:sp>
      <p:sp>
        <p:nvSpPr>
          <p:cNvPr id="3" name="Text Placeholder 2">
            <a:extLst>
              <a:ext uri="{FF2B5EF4-FFF2-40B4-BE49-F238E27FC236}">
                <a16:creationId xmlns:a16="http://schemas.microsoft.com/office/drawing/2014/main" id="{CB35BFA9-6B52-46DE-A4D0-C744FB74C68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382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BBC7-B2E7-47D7-BD20-49B1611B1F38}"/>
              </a:ext>
            </a:extLst>
          </p:cNvPr>
          <p:cNvSpPr>
            <a:spLocks noGrp="1"/>
          </p:cNvSpPr>
          <p:nvPr>
            <p:ph type="title"/>
          </p:nvPr>
        </p:nvSpPr>
        <p:spPr/>
        <p:txBody>
          <a:bodyPr/>
          <a:lstStyle/>
          <a:p>
            <a:r>
              <a:rPr lang="en-US" dirty="0"/>
              <a:t>Three X Three</a:t>
            </a:r>
          </a:p>
        </p:txBody>
      </p:sp>
      <p:sp>
        <p:nvSpPr>
          <p:cNvPr id="3" name="Content Placeholder 2">
            <a:extLst>
              <a:ext uri="{FF2B5EF4-FFF2-40B4-BE49-F238E27FC236}">
                <a16:creationId xmlns:a16="http://schemas.microsoft.com/office/drawing/2014/main" id="{95E19B27-B260-4EF6-B6A1-8028CD2F46B7}"/>
              </a:ext>
            </a:extLst>
          </p:cNvPr>
          <p:cNvSpPr>
            <a:spLocks noGrp="1"/>
          </p:cNvSpPr>
          <p:nvPr>
            <p:ph idx="1"/>
          </p:nvPr>
        </p:nvSpPr>
        <p:spPr/>
        <p:txBody>
          <a:bodyPr/>
          <a:lstStyle/>
          <a:p>
            <a:pPr marL="0" indent="0">
              <a:buNone/>
            </a:pPr>
            <a:r>
              <a:rPr lang="en-US" dirty="0"/>
              <a:t>Three rides (of 3 meters or more) per day per scooter is the baseline for ridership goals.</a:t>
            </a:r>
          </a:p>
        </p:txBody>
      </p:sp>
    </p:spTree>
    <p:extLst>
      <p:ext uri="{BB962C8B-B14F-4D97-AF65-F5344CB8AC3E}">
        <p14:creationId xmlns:p14="http://schemas.microsoft.com/office/powerpoint/2010/main" val="67998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BBC7-B2E7-47D7-BD20-49B1611B1F38}"/>
              </a:ext>
            </a:extLst>
          </p:cNvPr>
          <p:cNvSpPr>
            <a:spLocks noGrp="1"/>
          </p:cNvSpPr>
          <p:nvPr>
            <p:ph type="title"/>
          </p:nvPr>
        </p:nvSpPr>
        <p:spPr/>
        <p:txBody>
          <a:bodyPr/>
          <a:lstStyle/>
          <a:p>
            <a:r>
              <a:rPr lang="en-US" dirty="0"/>
              <a:t>Reduce Single Drivers by SUMD</a:t>
            </a:r>
          </a:p>
        </p:txBody>
      </p:sp>
      <p:sp>
        <p:nvSpPr>
          <p:cNvPr id="3" name="Content Placeholder 2">
            <a:extLst>
              <a:ext uri="{FF2B5EF4-FFF2-40B4-BE49-F238E27FC236}">
                <a16:creationId xmlns:a16="http://schemas.microsoft.com/office/drawing/2014/main" id="{95E19B27-B260-4EF6-B6A1-8028CD2F46B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05999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BBC7-B2E7-47D7-BD20-49B1611B1F38}"/>
              </a:ext>
            </a:extLst>
          </p:cNvPr>
          <p:cNvSpPr>
            <a:spLocks noGrp="1"/>
          </p:cNvSpPr>
          <p:nvPr>
            <p:ph type="title"/>
          </p:nvPr>
        </p:nvSpPr>
        <p:spPr/>
        <p:txBody>
          <a:bodyPr/>
          <a:lstStyle/>
          <a:p>
            <a:r>
              <a:rPr lang="en-US" dirty="0"/>
              <a:t>Mitigate Last Mile Challenges</a:t>
            </a:r>
          </a:p>
        </p:txBody>
      </p:sp>
      <p:sp>
        <p:nvSpPr>
          <p:cNvPr id="3" name="Content Placeholder 2">
            <a:extLst>
              <a:ext uri="{FF2B5EF4-FFF2-40B4-BE49-F238E27FC236}">
                <a16:creationId xmlns:a16="http://schemas.microsoft.com/office/drawing/2014/main" id="{95E19B27-B260-4EF6-B6A1-8028CD2F46B7}"/>
              </a:ext>
            </a:extLst>
          </p:cNvPr>
          <p:cNvSpPr>
            <a:spLocks noGrp="1"/>
          </p:cNvSpPr>
          <p:nvPr>
            <p:ph idx="1"/>
          </p:nvPr>
        </p:nvSpPr>
        <p:spPr/>
        <p:txBody>
          <a:bodyPr/>
          <a:lstStyle/>
          <a:p>
            <a:pPr marL="0" indent="0">
              <a:buNone/>
            </a:pPr>
            <a:r>
              <a:rPr lang="en-US" dirty="0"/>
              <a:t>SUMD devices may be an important means of transportation in the Promise Zone to help mitigate the “last mile” problem that exists in connecting people where they live to public transportation.</a:t>
            </a:r>
          </a:p>
        </p:txBody>
      </p:sp>
    </p:spTree>
    <p:extLst>
      <p:ext uri="{BB962C8B-B14F-4D97-AF65-F5344CB8AC3E}">
        <p14:creationId xmlns:p14="http://schemas.microsoft.com/office/powerpoint/2010/main" val="296569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6167-BCEC-46CB-A26B-B4D2E48A7F28}"/>
              </a:ext>
            </a:extLst>
          </p:cNvPr>
          <p:cNvSpPr>
            <a:spLocks noGrp="1"/>
          </p:cNvSpPr>
          <p:nvPr>
            <p:ph type="title"/>
          </p:nvPr>
        </p:nvSpPr>
        <p:spPr/>
        <p:txBody>
          <a:bodyPr/>
          <a:lstStyle/>
          <a:p>
            <a:r>
              <a:rPr lang="en-US" dirty="0"/>
              <a:t>Discourage Piling of Scooters</a:t>
            </a:r>
          </a:p>
        </p:txBody>
      </p:sp>
      <p:sp>
        <p:nvSpPr>
          <p:cNvPr id="3" name="Text Placeholder 2">
            <a:extLst>
              <a:ext uri="{FF2B5EF4-FFF2-40B4-BE49-F238E27FC236}">
                <a16:creationId xmlns:a16="http://schemas.microsoft.com/office/drawing/2014/main" id="{D3B190CC-6657-4261-8842-2E4271CBE40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1250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4AEB-76B1-4917-83C6-2CC52FDCC9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A1A3FA-2EF2-4E49-B2A6-F72E598970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8731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8505-FEFB-4855-9CB5-F614AB005836}"/>
              </a:ext>
            </a:extLst>
          </p:cNvPr>
          <p:cNvSpPr>
            <a:spLocks noGrp="1"/>
          </p:cNvSpPr>
          <p:nvPr>
            <p:ph type="title"/>
          </p:nvPr>
        </p:nvSpPr>
        <p:spPr/>
        <p:txBody>
          <a:bodyPr/>
          <a:lstStyle/>
          <a:p>
            <a:r>
              <a:rPr lang="en-US" dirty="0"/>
              <a:t>Keep Companies Making Profits</a:t>
            </a:r>
          </a:p>
        </p:txBody>
      </p:sp>
      <p:sp>
        <p:nvSpPr>
          <p:cNvPr id="3" name="Text Placeholder 2">
            <a:extLst>
              <a:ext uri="{FF2B5EF4-FFF2-40B4-BE49-F238E27FC236}">
                <a16:creationId xmlns:a16="http://schemas.microsoft.com/office/drawing/2014/main" id="{673C71A9-4B14-45FB-91FC-319014BA62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3807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{79847685-FA77-4205-8DF9-CA0BDA8748A2}tf78438558_win32</Template>
  <TotalTime>16</TotalTime>
  <Words>129</Words>
  <Application>Microsoft Office PowerPoint</Application>
  <PresentationFormat>Widescreen</PresentationFormat>
  <Paragraphs>19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Garamond</vt:lpstr>
      <vt:lpstr>SavonVTI</vt:lpstr>
      <vt:lpstr>Transportation Planning Nashville, TN</vt:lpstr>
      <vt:lpstr>Agenda</vt:lpstr>
      <vt:lpstr>Transportation Goals</vt:lpstr>
      <vt:lpstr>Three X Three</vt:lpstr>
      <vt:lpstr>Reduce Single Drivers by SUMD</vt:lpstr>
      <vt:lpstr>Mitigate Last Mile Challenges</vt:lpstr>
      <vt:lpstr>Discourage Piling of Scooters</vt:lpstr>
      <vt:lpstr>PowerPoint Presentation</vt:lpstr>
      <vt:lpstr>Keep Companies Making Profits</vt:lpstr>
      <vt:lpstr>PowerPoint Presentation</vt:lpstr>
      <vt:lpstr>Our Recommendations</vt:lpstr>
      <vt:lpstr>PowerPoint Presentation</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Planning Nashville, TN</dc:title>
  <dc:creator>Robert LaNier</dc:creator>
  <cp:lastModifiedBy>Robert LaNier</cp:lastModifiedBy>
  <cp:revision>2</cp:revision>
  <dcterms:created xsi:type="dcterms:W3CDTF">2021-10-27T01:37:31Z</dcterms:created>
  <dcterms:modified xsi:type="dcterms:W3CDTF">2021-10-27T02:19:21Z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