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34FB-DF8B-4ED3-B89B-BB1743E24D6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D78F-0403-4C7F-AD0B-E4AE1A6E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4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34FB-DF8B-4ED3-B89B-BB1743E24D6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D78F-0403-4C7F-AD0B-E4AE1A6E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5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34FB-DF8B-4ED3-B89B-BB1743E24D6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D78F-0403-4C7F-AD0B-E4AE1A6E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1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34FB-DF8B-4ED3-B89B-BB1743E24D6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D78F-0403-4C7F-AD0B-E4AE1A6E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7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34FB-DF8B-4ED3-B89B-BB1743E24D6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D78F-0403-4C7F-AD0B-E4AE1A6E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0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34FB-DF8B-4ED3-B89B-BB1743E24D6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D78F-0403-4C7F-AD0B-E4AE1A6E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7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34FB-DF8B-4ED3-B89B-BB1743E24D6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D78F-0403-4C7F-AD0B-E4AE1A6E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3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34FB-DF8B-4ED3-B89B-BB1743E24D6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D78F-0403-4C7F-AD0B-E4AE1A6E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2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34FB-DF8B-4ED3-B89B-BB1743E24D6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D78F-0403-4C7F-AD0B-E4AE1A6E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7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34FB-DF8B-4ED3-B89B-BB1743E24D6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D78F-0403-4C7F-AD0B-E4AE1A6E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4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34FB-DF8B-4ED3-B89B-BB1743E24D6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D78F-0403-4C7F-AD0B-E4AE1A6E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8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34FB-DF8B-4ED3-B89B-BB1743E24D6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D78F-0403-4C7F-AD0B-E4AE1A6E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9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0.png"/><Relationship Id="rId7" Type="http://schemas.openxmlformats.org/officeDocument/2006/relationships/hyperlink" Target="https://www.youtube.com/watch?v=46mesXYt3xU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46mesXYt3xU" TargetMode="Externa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6820" y="0"/>
            <a:ext cx="244539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24" y="1518834"/>
            <a:ext cx="6192162" cy="40605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4599151">
            <a:off x="7543496" y="1817614"/>
            <a:ext cx="4341678" cy="4341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B1D8B0-92AC-456D-ACCC-BD2B28855809}"/>
              </a:ext>
            </a:extLst>
          </p:cNvPr>
          <p:cNvSpPr txBox="1"/>
          <p:nvPr/>
        </p:nvSpPr>
        <p:spPr>
          <a:xfrm>
            <a:off x="2822790" y="4318233"/>
            <a:ext cx="43517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팀 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초계비빔국수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김예린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조준영)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6028" y="3726843"/>
            <a:ext cx="2743200" cy="52322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습도조절옷장 </a:t>
            </a:r>
            <a:endParaRPr lang="ko-KR" altLang="en-US" sz="2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503356" y="2566766"/>
            <a:ext cx="4442847" cy="1160077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IoT</a:t>
            </a:r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경진대회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279" y="1518834"/>
            <a:ext cx="2618169" cy="53391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87" y="1376642"/>
            <a:ext cx="1553725" cy="11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4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7535" y="1461198"/>
            <a:ext cx="12259535" cy="59323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0" y="5519442"/>
            <a:ext cx="4087608" cy="187406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09112" y="2651073"/>
            <a:ext cx="3625607" cy="514867"/>
            <a:chOff x="916689" y="2875191"/>
            <a:chExt cx="3625607" cy="514867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589546" y="2928393"/>
              <a:ext cx="29527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2400" b="1" dirty="0" err="1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작품의</a:t>
              </a:r>
              <a:r>
                <a:rPr lang="en-US" altLang="ko-KR" sz="2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 </a:t>
              </a:r>
              <a:r>
                <a:rPr lang="en-US" altLang="ko-KR" sz="2400" b="1" dirty="0" err="1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개요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916689" y="2875191"/>
              <a:ext cx="527709" cy="4770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01</a:t>
              </a:r>
              <a:endParaRPr lang="ko-KR" altLang="en-US" sz="25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5" y="214723"/>
            <a:ext cx="976937" cy="768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9520" y="620513"/>
            <a:ext cx="6881036" cy="76944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4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습도조절옷장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5182" y="3540498"/>
            <a:ext cx="5028082" cy="92333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바쁜 직장인들이나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휴가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옷장 관리를 불가피하게 하지 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못할 때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습도가 조절되는 옷장으로 옷장에 곰팡이가 피는 걱정을 덜 수 있다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9112" y="3540498"/>
            <a:ext cx="4580965" cy="1477328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여름철 긴 여행 기간 방치해 두었던 옷장에</a:t>
            </a:r>
          </a:p>
          <a:p>
            <a:pPr lvl="0">
              <a:defRPr/>
            </a:pP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곰팡이가 피었던 경험을 바탕으로 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작품을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0">
              <a:defRPr/>
            </a:pP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구상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및 개발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아두이노의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다양한 부품과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0">
              <a:defRPr/>
            </a:pP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라이브러리를 이용해 옷장을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구현</a:t>
            </a:r>
          </a:p>
          <a:p>
            <a:pPr lvl="0">
              <a:defRPr/>
            </a:pP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125182" y="2652018"/>
            <a:ext cx="3625607" cy="513922"/>
            <a:chOff x="916689" y="2920960"/>
            <a:chExt cx="3625607" cy="513922"/>
          </a:xfrm>
        </p:grpSpPr>
        <p:sp>
          <p:nvSpPr>
            <p:cNvPr id="25" name="Text Box 5"/>
            <p:cNvSpPr txBox="1">
              <a:spLocks noChangeArrowheads="1"/>
            </p:cNvSpPr>
            <p:nvPr/>
          </p:nvSpPr>
          <p:spPr>
            <a:xfrm>
              <a:off x="1589546" y="2973217"/>
              <a:ext cx="2952750" cy="4616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2400" b="1" dirty="0" err="1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작품의</a:t>
              </a:r>
              <a:r>
                <a:rPr lang="en-US" altLang="ko-KR" sz="2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 </a:t>
              </a:r>
              <a:r>
                <a:rPr lang="en-US" altLang="ko-KR" sz="2400" b="1" dirty="0" err="1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기대효과</a:t>
              </a:r>
              <a:endParaRPr lang="en-US" altLang="ko-KR" sz="2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26" name="TextBox 13"/>
            <p:cNvSpPr txBox="1">
              <a:spLocks noChangeArrowheads="1"/>
            </p:cNvSpPr>
            <p:nvPr/>
          </p:nvSpPr>
          <p:spPr>
            <a:xfrm>
              <a:off x="916689" y="2920960"/>
              <a:ext cx="527709" cy="4770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wrap="none" lIns="91440" tIns="45720" rIns="91440" bIns="45720" anchor="t">
              <a:spAutoFit/>
            </a:bodyPr>
            <a:lstStyle/>
            <a:p>
              <a:pPr lvl="0">
                <a:defRPr/>
              </a:pPr>
              <a:r>
                <a:rPr lang="en-US" altLang="ko-KR" sz="25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02</a:t>
              </a:r>
              <a:endParaRPr lang="ko-KR" altLang="en-US" sz="25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</p:grpSp>
      <p:sp>
        <p:nvSpPr>
          <p:cNvPr id="27" name="TextBox 13"/>
          <p:cNvSpPr txBox="1"/>
          <p:nvPr/>
        </p:nvSpPr>
        <p:spPr>
          <a:xfrm>
            <a:off x="6362698" y="4753534"/>
            <a:ext cx="502808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328214"/>
            <a:ext cx="4334393" cy="861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934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5594" y="403744"/>
            <a:ext cx="9227453" cy="502915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908307" y="1317461"/>
            <a:ext cx="3910829" cy="732083"/>
            <a:chOff x="1538550" y="2806293"/>
            <a:chExt cx="3910829" cy="732083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>
            <a:xfrm>
              <a:off x="1538550" y="2806293"/>
              <a:ext cx="2952750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2000" b="1" dirty="0" err="1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습도측정</a:t>
              </a:r>
              <a:endParaRPr lang="en-US" altLang="ko-KR" sz="20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>
            <a:xfrm>
              <a:off x="1538550" y="3294536"/>
              <a:ext cx="3910829" cy="24384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lIns="91440" tIns="45720" rIns="91440" bIns="45720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2000" dirty="0" err="1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습도조절</a:t>
              </a:r>
              <a:r>
                <a:rPr lang="en-US" altLang="ko-KR" sz="2000" dirty="0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</a:t>
              </a:r>
              <a:r>
                <a:rPr lang="en-US" altLang="ko-KR" sz="2000" dirty="0" err="1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센서로</a:t>
              </a:r>
              <a:r>
                <a:rPr lang="en-US" altLang="ko-KR" sz="2000" dirty="0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</a:t>
              </a:r>
              <a:r>
                <a:rPr lang="en-US" altLang="ko-KR" sz="2000" dirty="0" err="1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습도를</a:t>
              </a:r>
              <a:r>
                <a:rPr lang="en-US" altLang="ko-KR" sz="2000" dirty="0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</a:t>
              </a:r>
              <a:r>
                <a:rPr lang="en-US" altLang="ko-KR" sz="2000" dirty="0" err="1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측정</a:t>
              </a:r>
              <a:endPara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  <a:cs typeface="굴림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12621"/>
          <a:stretch/>
        </p:blipFill>
        <p:spPr>
          <a:xfrm>
            <a:off x="8143874" y="5979810"/>
            <a:ext cx="4048125" cy="87819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-96267" y="439210"/>
            <a:ext cx="4993685" cy="4993685"/>
            <a:chOff x="486143" y="28463"/>
            <a:chExt cx="4993685" cy="499368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86143" y="28463"/>
              <a:ext cx="4993685" cy="499368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74886" y="822758"/>
              <a:ext cx="1922506" cy="192250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4131054">
              <a:off x="1386873" y="2089166"/>
              <a:ext cx="1446416" cy="1446416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195118" y="2445340"/>
            <a:ext cx="5808481" cy="1144615"/>
            <a:chOff x="916689" y="2798457"/>
            <a:chExt cx="5808481" cy="1144615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>
            <a:xfrm>
              <a:off x="1629878" y="2798457"/>
              <a:ext cx="2952750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2000" b="1" dirty="0" err="1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습도조절</a:t>
              </a:r>
              <a:endParaRPr lang="en-US" altLang="ko-KR" sz="20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>
            <a:xfrm>
              <a:off x="1629878" y="3173631"/>
              <a:ext cx="5095292" cy="769441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ctr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ko-KR" altLang="en-US" sz="1700" dirty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높은 </a:t>
              </a:r>
              <a:r>
                <a:rPr lang="en-US" altLang="ko-KR" sz="1700" dirty="0" err="1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습도가</a:t>
              </a:r>
              <a:r>
                <a:rPr lang="en-US" altLang="ko-KR" sz="1700" dirty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</a:t>
              </a:r>
              <a:r>
                <a:rPr lang="en-US" altLang="ko-KR" sz="1700" dirty="0" err="1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되면</a:t>
              </a:r>
              <a:r>
                <a:rPr lang="en-US" altLang="ko-KR" sz="1700" dirty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</a:t>
              </a:r>
              <a:r>
                <a:rPr lang="en-US" altLang="ko-KR" sz="1700" dirty="0" err="1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팬쿨러가</a:t>
              </a:r>
              <a:r>
                <a:rPr lang="en-US" altLang="ko-KR" sz="1700" dirty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</a:t>
              </a:r>
              <a:r>
                <a:rPr lang="en-US" altLang="ko-KR" sz="1700" dirty="0" err="1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작동하여</a:t>
              </a:r>
              <a:r>
                <a:rPr lang="en-US" altLang="ko-KR" sz="1700" dirty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</a:t>
              </a:r>
              <a:r>
                <a:rPr lang="en-US" altLang="ko-KR" sz="1700" dirty="0" err="1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습도</a:t>
              </a:r>
              <a:r>
                <a:rPr lang="en-US" altLang="ko-KR" sz="1700" dirty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</a:t>
              </a:r>
              <a:r>
                <a:rPr lang="en-US" altLang="ko-KR" sz="1700" dirty="0" err="1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조절</a:t>
              </a:r>
              <a:r>
                <a:rPr lang="en-US" altLang="ko-KR" sz="17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,</a:t>
              </a:r>
              <a:r>
                <a:rPr lang="ko-KR" altLang="en-US" sz="17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</a:t>
              </a:r>
              <a:endParaRPr lang="ko-KR" altLang="en-US" sz="17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굴림"/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ko-KR" altLang="en-US" sz="1700" dirty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적정 습도가 되면 </a:t>
              </a:r>
              <a:r>
                <a:rPr lang="ko-KR" altLang="en-US" sz="1700" dirty="0" err="1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팬쿨러가</a:t>
              </a:r>
              <a:r>
                <a:rPr lang="ko-KR" altLang="en-US" sz="1700" dirty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정지</a:t>
              </a:r>
            </a:p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latin typeface="나눔명조" panose="02020603020101020101" pitchFamily="18" charset="-127"/>
                <a:ea typeface="나눔명조" panose="02020603020101020101" pitchFamily="18" charset="-127"/>
                <a:cs typeface="굴림"/>
              </a:endParaRP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>
            <a:xfrm>
              <a:off x="916689" y="2872021"/>
              <a:ext cx="527709" cy="4770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wrap="none" lIns="91440" tIns="45720" rIns="91440" bIns="45720" anchor="t">
              <a:spAutoFit/>
            </a:bodyPr>
            <a:lstStyle/>
            <a:p>
              <a:pPr lvl="0">
                <a:defRPr/>
              </a:pPr>
              <a:r>
                <a:rPr lang="en-US" altLang="ko-KR" sz="2500" b="1">
                  <a:latin typeface="나눔명조" panose="02020603020101020101" pitchFamily="18" charset="-127"/>
                  <a:ea typeface="나눔명조" panose="02020603020101020101" pitchFamily="18" charset="-127"/>
                </a:rPr>
                <a:t>02</a:t>
              </a:r>
              <a:endParaRPr lang="ko-KR" altLang="en-US" sz="2500" b="1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95118" y="3565018"/>
            <a:ext cx="5435469" cy="785658"/>
            <a:chOff x="859572" y="2748801"/>
            <a:chExt cx="4656246" cy="785658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>
            <a:xfrm>
              <a:off x="1470519" y="2748801"/>
              <a:ext cx="2952750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2000" b="1" dirty="0" err="1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자동문</a:t>
              </a:r>
              <a:endParaRPr lang="en-US" altLang="ko-KR" sz="20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>
            <a:xfrm>
              <a:off x="1470519" y="3290619"/>
              <a:ext cx="4045299" cy="24384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lIns="91440" tIns="45720" rIns="91440" bIns="45720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ko-KR" altLang="en-US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초음파</a:t>
              </a:r>
              <a:r>
                <a:rPr lang="en-US" altLang="ko-KR" dirty="0" err="1" smtClean="0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센서에</a:t>
              </a:r>
              <a:r>
                <a:rPr lang="en-US" altLang="ko-KR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</a:t>
              </a:r>
              <a:r>
                <a:rPr lang="en-US" altLang="ko-KR" dirty="0" err="1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손을</a:t>
              </a:r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</a:t>
              </a:r>
              <a:r>
                <a:rPr lang="en-US" altLang="ko-KR" dirty="0" err="1" smtClean="0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대면</a:t>
              </a:r>
              <a:r>
                <a:rPr lang="en-US" altLang="ko-KR" dirty="0" smtClean="0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</a:t>
              </a:r>
              <a:r>
                <a:rPr lang="en-US" altLang="ko-KR" dirty="0" err="1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자동으로</a:t>
              </a:r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</a:t>
              </a:r>
              <a:r>
                <a:rPr lang="en-US" altLang="ko-KR" dirty="0" err="1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문이</a:t>
              </a:r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 열</a:t>
              </a:r>
              <a:r>
                <a:rPr lang="ko-KR" altLang="en-US" dirty="0">
                  <a:latin typeface="나눔명조" panose="02020603020101020101" pitchFamily="18" charset="-127"/>
                  <a:ea typeface="나눔명조" panose="02020603020101020101" pitchFamily="18" charset="-127"/>
                  <a:cs typeface="굴림"/>
                </a:rPr>
                <a:t>림</a:t>
              </a:r>
            </a:p>
          </p:txBody>
        </p:sp>
        <p:sp>
          <p:nvSpPr>
            <p:cNvPr id="21" name="TextBox 13"/>
            <p:cNvSpPr txBox="1">
              <a:spLocks noChangeArrowheads="1"/>
            </p:cNvSpPr>
            <p:nvPr/>
          </p:nvSpPr>
          <p:spPr>
            <a:xfrm>
              <a:off x="859572" y="2806292"/>
              <a:ext cx="452057" cy="4770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wrap="none" lIns="91440" tIns="45720" rIns="91440" bIns="45720" anchor="t">
              <a:spAutoFit/>
            </a:bodyPr>
            <a:lstStyle/>
            <a:p>
              <a:pPr lvl="0">
                <a:defRPr/>
              </a:pPr>
              <a:r>
                <a:rPr lang="en-US" altLang="ko-KR" sz="25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03</a:t>
              </a:r>
              <a:endParaRPr lang="ko-KR" altLang="en-US" sz="2500" b="1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22" name="TextBox 13"/>
          <p:cNvSpPr txBox="1">
            <a:spLocks noChangeArrowheads="1"/>
          </p:cNvSpPr>
          <p:nvPr/>
        </p:nvSpPr>
        <p:spPr>
          <a:xfrm>
            <a:off x="5195118" y="1413077"/>
            <a:ext cx="527709" cy="47705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>
            <a:noFill/>
            <a:miter/>
          </a:ln>
        </p:spPr>
        <p:txBody>
          <a:bodyPr wrap="none" lIns="91440" tIns="45720" rIns="91440" bIns="45720" anchor="t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2505" y="6034184"/>
            <a:ext cx="6881036" cy="76944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4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습도조절옷장</a:t>
            </a:r>
          </a:p>
        </p:txBody>
      </p:sp>
    </p:spTree>
    <p:extLst>
      <p:ext uri="{BB962C8B-B14F-4D97-AF65-F5344CB8AC3E}">
        <p14:creationId xmlns:p14="http://schemas.microsoft.com/office/powerpoint/2010/main" val="142605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7663" y="2520430"/>
            <a:ext cx="5207560" cy="32382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9A06F42-A29D-48E0-8908-D5AD499672EB}"/>
              </a:ext>
            </a:extLst>
          </p:cNvPr>
          <p:cNvSpPr/>
          <p:nvPr/>
        </p:nvSpPr>
        <p:spPr>
          <a:xfrm>
            <a:off x="0" y="-40715"/>
            <a:ext cx="12192000" cy="10806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/>
          <p:cNvSpPr txBox="1"/>
          <p:nvPr/>
        </p:nvSpPr>
        <p:spPr>
          <a:xfrm>
            <a:off x="-89026" y="188249"/>
            <a:ext cx="8818939" cy="796908"/>
          </a:xfrm>
          <a:prstGeom prst="rect">
            <a:avLst/>
          </a:prstGeom>
        </p:spPr>
        <p:txBody>
          <a:bodyPr vert="horz" lIns="91440" tIns="45720" rIns="91440" bIns="4572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시스템 구성도 및 </a:t>
            </a: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세부 기능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3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9972" y="5688628"/>
            <a:ext cx="1238074" cy="949277"/>
          </a:xfrm>
          <a:prstGeom prst="rect">
            <a:avLst/>
          </a:prstGeom>
        </p:spPr>
      </p:pic>
      <p:pic>
        <p:nvPicPr>
          <p:cNvPr id="5" name="그림 5" descr="텍스트, 전자기기, 회로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5025" y="2290142"/>
            <a:ext cx="999890" cy="999890"/>
          </a:xfrm>
          <a:prstGeom prst="rect">
            <a:avLst/>
          </a:prstGeom>
        </p:spPr>
      </p:pic>
      <p:pic>
        <p:nvPicPr>
          <p:cNvPr id="6" name="그림 6" descr="전자기기, 마이크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65538" y="2557743"/>
            <a:ext cx="1035424" cy="1035424"/>
          </a:xfrm>
          <a:prstGeom prst="rect">
            <a:avLst/>
          </a:prstGeom>
        </p:spPr>
      </p:pic>
      <p:pic>
        <p:nvPicPr>
          <p:cNvPr id="7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584383" y="2466356"/>
            <a:ext cx="962644" cy="9626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3000" y="1487506"/>
            <a:ext cx="204414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3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회로도 및 부품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94025" y="4205384"/>
            <a:ext cx="426549" cy="29124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/>
              <a:t>12V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0942" y="1487506"/>
            <a:ext cx="16930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맑은 고딕"/>
              </a:rPr>
              <a:t>시스템 동작 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460756" y="2066760"/>
            <a:ext cx="5731244" cy="418576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DHT11, </a:t>
            </a:r>
            <a:r>
              <a:rPr kumimoji="0" lang="en-US" altLang="ko-KR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SENSOR </a:t>
            </a:r>
            <a:r>
              <a:rPr kumimoji="0" lang="ko-KR" altLang="en-US" sz="1900" b="1" i="0" u="none" strike="noStrike" kern="1200" cap="none" spc="0" normalizeH="0" baseline="0" dirty="0" err="1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서보모터</a:t>
            </a:r>
            <a:r>
              <a:rPr kumimoji="0" lang="ko-KR" altLang="en-US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라이브러리 사용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900" b="1" i="0" u="none" strike="noStrike" kern="1200" cap="none" spc="0" normalizeH="0" baseline="0" dirty="0">
              <a:solidFill>
                <a:srgbClr val="00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12v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어댑터로 외부전원 공급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900" b="1" i="0" u="none" strike="noStrike" kern="1200" cap="none" spc="0" normalizeH="0" baseline="0" dirty="0">
              <a:solidFill>
                <a:srgbClr val="00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 </a:t>
            </a:r>
            <a:r>
              <a:rPr kumimoji="0" lang="ko-KR" altLang="en-US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습도조절 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센서로 일정 습도가 되면 </a:t>
            </a:r>
            <a:endParaRPr lang="en-US" altLang="ko-KR" sz="1900" b="1" dirty="0" smtClean="0">
              <a:solidFill>
                <a:srgbClr val="00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12v</a:t>
            </a:r>
            <a:r>
              <a:rPr lang="en-US" altLang="ko-KR" sz="1900" b="1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kumimoji="0" lang="ko-KR" altLang="en-US" sz="1900" b="1" i="0" u="none" strike="noStrike" kern="1200" cap="none" spc="0" normalizeH="0" baseline="0" dirty="0" err="1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쿨링팬이</a:t>
            </a:r>
            <a:r>
              <a:rPr kumimoji="0" lang="ko-KR" altLang="en-US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작동</a:t>
            </a:r>
            <a:r>
              <a:rPr kumimoji="0" lang="en-US" altLang="ko-KR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</a:t>
            </a:r>
            <a:r>
              <a:rPr kumimoji="0" lang="ko-KR" altLang="en-US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kumimoji="0" lang="en-US" altLang="ko-KR" sz="1900" b="1" i="0" u="none" strike="noStrike" kern="1200" cap="none" spc="0" normalizeH="0" baseline="0" dirty="0" smtClean="0">
              <a:solidFill>
                <a:srgbClr val="00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</a:t>
            </a:r>
            <a:r>
              <a:rPr kumimoji="0" lang="ko-KR" altLang="en-US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적정 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습도가 </a:t>
            </a:r>
            <a:r>
              <a:rPr kumimoji="0" lang="ko-KR" altLang="en-US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되면</a:t>
            </a:r>
            <a:r>
              <a:rPr kumimoji="0" lang="ko-KR" altLang="en-US" sz="1900" b="1" i="0" u="none" strike="noStrike" kern="1200" cap="none" spc="0" normalizeH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kumimoji="0" lang="en-US" altLang="ko-KR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12v</a:t>
            </a:r>
            <a:r>
              <a:rPr kumimoji="0" lang="ko-KR" altLang="en-US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kumimoji="0" lang="ko-KR" altLang="en-US" sz="1900" b="1" i="0" u="none" strike="noStrike" kern="1200" cap="none" spc="0" normalizeH="0" baseline="0" dirty="0" err="1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쿨링팬이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900" b="1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작동을 중지함</a:t>
            </a:r>
            <a:endParaRPr kumimoji="0" lang="ko-KR" altLang="en-US" sz="1900" b="1" i="0" u="none" strike="noStrike" kern="1200" cap="none" spc="0" normalizeH="0" baseline="0" dirty="0">
              <a:solidFill>
                <a:srgbClr val="00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900" b="1" i="0" u="none" strike="noStrike" kern="1200" cap="none" spc="0" normalizeH="0" baseline="0" dirty="0">
              <a:solidFill>
                <a:srgbClr val="00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900" b="1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 </a:t>
            </a:r>
            <a:r>
              <a:rPr kumimoji="0" lang="ko-KR" altLang="en-US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초음파 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센서에 손을 가져다 대면 </a:t>
            </a:r>
            <a:r>
              <a:rPr kumimoji="0" lang="ko-KR" altLang="en-US" sz="1900" b="1" i="0" u="none" strike="noStrike" kern="1200" cap="none" spc="0" normalizeH="0" baseline="0" dirty="0" err="1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서보모터가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kumimoji="0" lang="en-US" altLang="ko-KR" sz="1900" b="1" i="0" u="none" strike="noStrike" kern="1200" cap="none" spc="0" normalizeH="0" baseline="0" dirty="0" smtClean="0">
              <a:solidFill>
                <a:srgbClr val="00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900" b="1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1900" b="1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</a:t>
            </a:r>
            <a:r>
              <a:rPr kumimoji="0" lang="ko-KR" altLang="en-US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작동되어 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문이 자동으로 열림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900" b="1" i="0" u="none" strike="noStrike" kern="1200" cap="none" spc="0" normalizeH="0" baseline="0" dirty="0">
              <a:solidFill>
                <a:srgbClr val="00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kumimoji="0" lang="ko-KR" altLang="en-US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kumimoji="0" lang="en-US" altLang="ko-KR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IRF520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으로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12v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kumimoji="0" lang="ko-KR" altLang="en-US" sz="1900" b="1" i="0" u="none" strike="noStrike" kern="1200" cap="none" spc="0" normalizeH="0" baseline="0" dirty="0" err="1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쿨링팬의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속도조절 </a:t>
            </a:r>
            <a:endParaRPr kumimoji="0" lang="en-US" altLang="ko-KR" sz="1900" b="1" i="0" u="none" strike="noStrike" kern="1200" cap="none" spc="0" normalizeH="0" baseline="0" dirty="0">
              <a:solidFill>
                <a:srgbClr val="00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(</a:t>
            </a:r>
            <a:r>
              <a:rPr kumimoji="0" lang="ko-KR" altLang="en-US" sz="1900" b="1" i="0" u="none" strike="noStrike" kern="1200" cap="none" spc="0" normalizeH="0" baseline="0" dirty="0" err="1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아두이노가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5v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이기 때문에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IRF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로 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12V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모터를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 dirty="0" smtClean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조절해 </a:t>
            </a:r>
            <a:r>
              <a:rPr kumimoji="0" lang="ko-KR" altLang="en-US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줄 수 있음</a:t>
            </a:r>
            <a:r>
              <a:rPr kumimoji="0" lang="en-US" altLang="ko-KR" sz="1900" b="1" i="0" u="none" strike="noStrike" kern="1200" cap="none" spc="0" normalizeH="0" baseline="0" dirty="0">
                <a:solidFill>
                  <a:srgbClr val="00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6140" y="3429000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습도센서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00853" y="2897744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맑은 고딕"/>
              </a:rPr>
              <a:t>IRF520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00351" y="3524250"/>
            <a:ext cx="1162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맑은 고딕"/>
              </a:rPr>
              <a:t>초음파센서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4127" y="6153709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 err="1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맑은 고딕"/>
              </a:rPr>
              <a:t>서보모터</a:t>
            </a:r>
            <a:endParaRPr kumimoji="0" lang="ko-KR" altLang="en-US" sz="1600" b="0" i="0" u="none" strike="noStrike" kern="1200" cap="none" spc="0" normalizeH="0" baseline="0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76" y="4717021"/>
            <a:ext cx="1202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맑은 고딕"/>
              </a:rPr>
              <a:t>12V 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맑은 고딕"/>
              </a:rPr>
              <a:t>어댑터</a:t>
            </a:r>
            <a:endParaRPr kumimoji="0" lang="en-US" altLang="ko-KR" sz="1600" b="0" i="0" u="none" strike="noStrike" kern="1200" cap="none" spc="0" normalizeH="0" baseline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맑은 고딕"/>
              </a:rPr>
              <a:t>(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맑은 고딕"/>
              </a:rPr>
              <a:t>외부전력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맑은 고딕"/>
              </a:rPr>
              <a:t>)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38312" y="2039936"/>
            <a:ext cx="865187" cy="86518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21828" y="2092415"/>
            <a:ext cx="1202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맑은 고딕"/>
              </a:rPr>
              <a:t>12V </a:t>
            </a:r>
            <a:r>
              <a:rPr kumimoji="0" lang="ko-KR" altLang="en-US" sz="1600" b="0" i="0" u="none" strike="noStrike" kern="1200" cap="none" spc="0" normalizeH="0" baseline="0" dirty="0" err="1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맑은 고딕"/>
              </a:rPr>
              <a:t>쿨링팬</a:t>
            </a:r>
            <a:endParaRPr kumimoji="0" lang="ko-KR" altLang="en-US" sz="1600" b="0" i="0" u="none" strike="noStrike" kern="1200" cap="none" spc="0" normalizeH="0" baseline="0" dirty="0">
              <a:solidFill>
                <a:srgbClr val="000000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맑은 고딕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214937" y="4222749"/>
            <a:ext cx="976313" cy="97631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59037" y="5294872"/>
            <a:ext cx="1470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맑은 고딕"/>
              </a:rPr>
              <a:t>다이오드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맑은 고딕"/>
              </a:rPr>
              <a:t>4001</a:t>
            </a:r>
          </a:p>
        </p:txBody>
      </p:sp>
    </p:spTree>
    <p:extLst>
      <p:ext uri="{BB962C8B-B14F-4D97-AF65-F5344CB8AC3E}">
        <p14:creationId xmlns:p14="http://schemas.microsoft.com/office/powerpoint/2010/main" val="128008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9811">
            <a:off x="10225034" y="118669"/>
            <a:ext cx="1340426" cy="1340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4847732">
            <a:off x="10099892" y="-157257"/>
            <a:ext cx="1340426" cy="13404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882650"/>
            <a:ext cx="12192000" cy="5975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132" y="157324"/>
            <a:ext cx="1732868" cy="725326"/>
          </a:xfrm>
          <a:prstGeom prst="rect">
            <a:avLst/>
          </a:prstGeom>
        </p:spPr>
      </p:pic>
      <p:sp>
        <p:nvSpPr>
          <p:cNvPr id="12" name="제목 1"/>
          <p:cNvSpPr txBox="1"/>
          <p:nvPr/>
        </p:nvSpPr>
        <p:spPr>
          <a:xfrm>
            <a:off x="0" y="143261"/>
            <a:ext cx="7992888" cy="796908"/>
          </a:xfrm>
          <a:prstGeom prst="rect">
            <a:avLst/>
          </a:prstGeom>
        </p:spPr>
        <p:txBody>
          <a:bodyPr vert="horz" lIns="91440" tIns="45720" rIns="91440" bIns="4572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프로그램 소스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2874" y="1026566"/>
            <a:ext cx="3202156" cy="55763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553060" y="1218970"/>
            <a:ext cx="3515116" cy="52201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576398" y="1236114"/>
            <a:ext cx="4772503" cy="52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2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039974"/>
            <a:ext cx="12259535" cy="59323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4719811">
            <a:off x="10225034" y="118669"/>
            <a:ext cx="1340426" cy="1340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6075718">
            <a:off x="9683803" y="-99070"/>
            <a:ext cx="1340426" cy="13404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" y="882650"/>
            <a:ext cx="12259536" cy="6089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59132" y="157324"/>
            <a:ext cx="1732868" cy="725326"/>
          </a:xfrm>
          <a:prstGeom prst="rect">
            <a:avLst/>
          </a:prstGeom>
        </p:spPr>
      </p:pic>
      <p:sp>
        <p:nvSpPr>
          <p:cNvPr id="12" name="제목 1"/>
          <p:cNvSpPr txBox="1"/>
          <p:nvPr/>
        </p:nvSpPr>
        <p:spPr>
          <a:xfrm>
            <a:off x="0" y="143261"/>
            <a:ext cx="7992888" cy="796908"/>
          </a:xfrm>
          <a:prstGeom prst="rect">
            <a:avLst/>
          </a:prstGeom>
        </p:spPr>
        <p:txBody>
          <a:bodyPr vert="horz" lIns="91440" tIns="45720" rIns="91440" bIns="4572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프로그램 소스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6271" y="1106573"/>
            <a:ext cx="5128704" cy="444482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9904" y="5543454"/>
            <a:ext cx="3353090" cy="1104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6877" y="4898797"/>
            <a:ext cx="560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hlinkClick r:id="rId7" tooltip="https://www.youtube.com/watch?v=46mesXYt3xU"/>
              </a:rPr>
              <a:t>www.youtube.com/watch?v=46mesXYt3xU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6" name="46mesXYt3xU"/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6567487" y="1964384"/>
            <a:ext cx="4572000" cy="257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6877" y="1375549"/>
            <a:ext cx="214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시연 영상</a:t>
            </a:r>
            <a:endParaRPr lang="ko-KR" altLang="en-US" sz="20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51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9196051">
            <a:off x="9567864" y="2427259"/>
            <a:ext cx="3191099" cy="31910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96819" y="0"/>
            <a:ext cx="2236778" cy="70032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81262" y="2961378"/>
            <a:ext cx="1510738" cy="3896622"/>
          </a:xfrm>
          <a:prstGeom prst="rect">
            <a:avLst/>
          </a:prstGeom>
        </p:spPr>
      </p:pic>
      <p:sp>
        <p:nvSpPr>
          <p:cNvPr id="17" name="제목 1"/>
          <p:cNvSpPr>
            <a:spLocks noGrp="1"/>
          </p:cNvSpPr>
          <p:nvPr>
            <p:ph type="ctrTitle"/>
          </p:nvPr>
        </p:nvSpPr>
        <p:spPr>
          <a:xfrm>
            <a:off x="1838325" y="239804"/>
            <a:ext cx="6857998" cy="95884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5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프로젝트</a:t>
            </a:r>
            <a:r>
              <a:rPr lang="ko-KR" altLang="en-US" sz="5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5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진행 소감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33610" y="1847849"/>
            <a:ext cx="85353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조준영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defRPr/>
            </a:pPr>
            <a:r>
              <a:rPr lang="ko-KR" altLang="en-US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아두이노로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이렇게 까지 다양한 기능을 구현할 수 있어서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좋았고</a:t>
            </a:r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defRPr/>
            </a:pP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이번 프로젝트를 진행하면서 다양한 센서와 라이브러리를 </a:t>
            </a:r>
            <a:endParaRPr lang="en-US" altLang="ko-KR" sz="20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defRPr/>
            </a:pP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사용하면서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많이 배울 수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있어서 좋았습니다</a:t>
            </a:r>
          </a:p>
          <a:p>
            <a:pPr>
              <a:defRPr/>
            </a:pP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defRPr/>
            </a:pP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defRPr/>
            </a:pPr>
            <a:r>
              <a:rPr lang="ko-KR" altLang="en-US" sz="2000" dirty="0" err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김예린</a:t>
            </a:r>
            <a:endParaRPr lang="en-US" altLang="ko-KR" sz="2000" dirty="0" smtClean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>
              <a:defRPr/>
            </a:pP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defRPr/>
            </a:pP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이번에 프로젝트를 진행하면서 사실 할 수 있을지 많은 걱정도</a:t>
            </a:r>
          </a:p>
          <a:p>
            <a:pPr>
              <a:defRPr/>
            </a:pP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됐는데 이렇게 무사히 마칠 수 있어서 다행이라고 생각했습니다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처음 해보는 프로젝트라 미숙한 점도 많았고 처음 구상했던 결과보다</a:t>
            </a:r>
          </a:p>
          <a:p>
            <a:pPr>
              <a:defRPr/>
            </a:pP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아쉬운 결과였지만 이번 경험으로 한층 더 성장할 수 있었던 것 같습니다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>
              <a:defRPr/>
            </a:pP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6819" y="1295401"/>
            <a:ext cx="7188180" cy="95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198653"/>
            <a:ext cx="1129912" cy="7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194</Words>
  <Application>Microsoft Office PowerPoint</Application>
  <PresentationFormat>와이드스크린</PresentationFormat>
  <Paragraphs>67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나눔명조</vt:lpstr>
      <vt:lpstr>나눔명조 ExtraBold</vt:lpstr>
      <vt:lpstr>맑은 고딕</vt:lpstr>
      <vt:lpstr>Arial</vt:lpstr>
      <vt:lpstr>Office 테마</vt:lpstr>
      <vt:lpstr>IoT 경진대회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진행 소감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mircom</dc:creator>
  <cp:lastModifiedBy>mircom</cp:lastModifiedBy>
  <cp:revision>306</cp:revision>
  <dcterms:created xsi:type="dcterms:W3CDTF">2021-12-10T01:13:22Z</dcterms:created>
  <dcterms:modified xsi:type="dcterms:W3CDTF">2021-12-16T13:05:09Z</dcterms:modified>
  <cp:version/>
</cp:coreProperties>
</file>